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ContentType="application/vnd.openxmlformats-officedocument.custom-properties+xml" PartName="/docProps/custom.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arget="docProps/custom.xml" Type="http://schemas.openxmlformats.org/officeDocument/2006/relationships/custom-properties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75" r:id="rId1"/>
  </p:sldMasterIdLst>
  <p:notesMasterIdLst>
    <p:notesMasterId r:id="rId120"/>
  </p:notesMasterIdLst>
  <p:handoutMasterIdLst>
    <p:handoutMasterId r:id="rId121"/>
  </p:handoutMasterIdLst>
  <p:sldIdLst>
    <p:sldId id="882" r:id="rId2"/>
    <p:sldId id="883" r:id="rId3"/>
    <p:sldId id="891" r:id="rId4"/>
    <p:sldId id="892" r:id="rId5"/>
    <p:sldId id="920" r:id="rId6"/>
    <p:sldId id="921" r:id="rId7"/>
    <p:sldId id="922" r:id="rId8"/>
    <p:sldId id="923" r:id="rId9"/>
    <p:sldId id="924" r:id="rId10"/>
    <p:sldId id="925" r:id="rId11"/>
    <p:sldId id="954" r:id="rId12"/>
    <p:sldId id="955" r:id="rId13"/>
    <p:sldId id="956" r:id="rId14"/>
    <p:sldId id="958" r:id="rId15"/>
    <p:sldId id="960" r:id="rId16"/>
    <p:sldId id="961" r:id="rId17"/>
    <p:sldId id="962" r:id="rId18"/>
    <p:sldId id="963" r:id="rId19"/>
    <p:sldId id="973" r:id="rId20"/>
    <p:sldId id="964" r:id="rId21"/>
    <p:sldId id="965" r:id="rId22"/>
    <p:sldId id="966" r:id="rId23"/>
    <p:sldId id="952" r:id="rId24"/>
    <p:sldId id="900" r:id="rId25"/>
    <p:sldId id="901" r:id="rId26"/>
    <p:sldId id="902" r:id="rId27"/>
    <p:sldId id="903" r:id="rId28"/>
    <p:sldId id="904" r:id="rId29"/>
    <p:sldId id="905" r:id="rId30"/>
    <p:sldId id="906" r:id="rId31"/>
    <p:sldId id="907" r:id="rId32"/>
    <p:sldId id="942" r:id="rId33"/>
    <p:sldId id="968" r:id="rId34"/>
    <p:sldId id="908" r:id="rId35"/>
    <p:sldId id="909" r:id="rId36"/>
    <p:sldId id="910" r:id="rId37"/>
    <p:sldId id="911" r:id="rId38"/>
    <p:sldId id="912" r:id="rId39"/>
    <p:sldId id="913" r:id="rId40"/>
    <p:sldId id="914" r:id="rId41"/>
    <p:sldId id="915" r:id="rId42"/>
    <p:sldId id="972" r:id="rId43"/>
    <p:sldId id="916" r:id="rId44"/>
    <p:sldId id="917" r:id="rId45"/>
    <p:sldId id="943" r:id="rId46"/>
    <p:sldId id="918" r:id="rId47"/>
    <p:sldId id="940" r:id="rId48"/>
    <p:sldId id="919" r:id="rId49"/>
    <p:sldId id="971" r:id="rId50"/>
    <p:sldId id="818" r:id="rId51"/>
    <p:sldId id="839" r:id="rId52"/>
    <p:sldId id="840" r:id="rId53"/>
    <p:sldId id="841" r:id="rId54"/>
    <p:sldId id="844" r:id="rId55"/>
    <p:sldId id="845" r:id="rId56"/>
    <p:sldId id="847" r:id="rId57"/>
    <p:sldId id="846" r:id="rId58"/>
    <p:sldId id="855" r:id="rId59"/>
    <p:sldId id="870" r:id="rId60"/>
    <p:sldId id="849" r:id="rId61"/>
    <p:sldId id="974" r:id="rId62"/>
    <p:sldId id="945" r:id="rId63"/>
    <p:sldId id="975" r:id="rId64"/>
    <p:sldId id="944" r:id="rId65"/>
    <p:sldId id="879" r:id="rId66"/>
    <p:sldId id="852" r:id="rId67"/>
    <p:sldId id="856" r:id="rId68"/>
    <p:sldId id="850" r:id="rId69"/>
    <p:sldId id="851" r:id="rId70"/>
    <p:sldId id="838" r:id="rId71"/>
    <p:sldId id="853" r:id="rId72"/>
    <p:sldId id="976" r:id="rId73"/>
    <p:sldId id="874" r:id="rId74"/>
    <p:sldId id="830" r:id="rId75"/>
    <p:sldId id="977" r:id="rId76"/>
    <p:sldId id="978" r:id="rId77"/>
    <p:sldId id="873" r:id="rId78"/>
    <p:sldId id="969" r:id="rId79"/>
    <p:sldId id="938" r:id="rId80"/>
    <p:sldId id="824" r:id="rId81"/>
    <p:sldId id="872" r:id="rId82"/>
    <p:sldId id="825" r:id="rId83"/>
    <p:sldId id="826" r:id="rId84"/>
    <p:sldId id="827" r:id="rId85"/>
    <p:sldId id="829" r:id="rId86"/>
    <p:sldId id="828" r:id="rId87"/>
    <p:sldId id="936" r:id="rId88"/>
    <p:sldId id="934" r:id="rId89"/>
    <p:sldId id="935" r:id="rId90"/>
    <p:sldId id="937" r:id="rId91"/>
    <p:sldId id="857" r:id="rId92"/>
    <p:sldId id="946" r:id="rId93"/>
    <p:sldId id="933" r:id="rId94"/>
    <p:sldId id="869" r:id="rId95"/>
    <p:sldId id="867" r:id="rId96"/>
    <p:sldId id="880" r:id="rId97"/>
    <p:sldId id="868" r:id="rId98"/>
    <p:sldId id="979" r:id="rId99"/>
    <p:sldId id="866" r:id="rId100"/>
    <p:sldId id="863" r:id="rId101"/>
    <p:sldId id="947" r:id="rId102"/>
    <p:sldId id="864" r:id="rId103"/>
    <p:sldId id="865" r:id="rId104"/>
    <p:sldId id="980" r:id="rId105"/>
    <p:sldId id="926" r:id="rId106"/>
    <p:sldId id="927" r:id="rId107"/>
    <p:sldId id="970" r:id="rId108"/>
    <p:sldId id="928" r:id="rId109"/>
    <p:sldId id="929" r:id="rId110"/>
    <p:sldId id="930" r:id="rId111"/>
    <p:sldId id="931" r:id="rId112"/>
    <p:sldId id="932" r:id="rId113"/>
    <p:sldId id="893" r:id="rId114"/>
    <p:sldId id="894" r:id="rId115"/>
    <p:sldId id="895" r:id="rId116"/>
    <p:sldId id="896" r:id="rId117"/>
    <p:sldId id="897" r:id="rId118"/>
    <p:sldId id="899" r:id="rId119"/>
  </p:sldIdLst>
  <p:sldSz cx="9906000" cy="6858000" type="A4"/>
  <p:notesSz cx="6797675" cy="9926638"/>
  <p:defaultTextStyle>
    <a:defPPr>
      <a:defRPr lang="ko-KR"/>
    </a:defPPr>
    <a:lvl1pPr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77838" indent="-571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57263" indent="-117475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435100" indent="-176213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914525" indent="-2349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시스템 환경 정의서" id="{166BC203-C9C1-4508-B9AB-6CE262C0C430}">
          <p14:sldIdLst>
            <p14:sldId id="882"/>
            <p14:sldId id="883"/>
            <p14:sldId id="891"/>
            <p14:sldId id="892"/>
          </p14:sldIdLst>
        </p14:section>
        <p14:section name="2. 사이트 맵" id="{6B0F54FB-9EC4-4AFB-A901-E177F895D373}">
          <p14:sldIdLst>
            <p14:sldId id="920"/>
            <p14:sldId id="921"/>
            <p14:sldId id="922"/>
            <p14:sldId id="923"/>
            <p14:sldId id="924"/>
            <p14:sldId id="925"/>
          </p14:sldIdLst>
        </p14:section>
        <p14:section name="나의업무" id="{F3487C0F-77B5-40AB-92D0-4055314BBA14}">
          <p14:sldIdLst>
            <p14:sldId id="954"/>
            <p14:sldId id="955"/>
            <p14:sldId id="956"/>
            <p14:sldId id="958"/>
            <p14:sldId id="960"/>
            <p14:sldId id="961"/>
            <p14:sldId id="962"/>
            <p14:sldId id="963"/>
            <p14:sldId id="973"/>
            <p14:sldId id="964"/>
            <p14:sldId id="965"/>
            <p14:sldId id="966"/>
            <p14:sldId id="952"/>
          </p14:sldIdLst>
        </p14:section>
        <p14:section name="도면관리" id="{6638ED89-8CAC-492E-9FA2-823F0E642F51}">
          <p14:sldIdLst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  <p14:sldId id="942"/>
            <p14:sldId id="968"/>
            <p14:sldId id="908"/>
            <p14:sldId id="909"/>
          </p14:sldIdLst>
        </p14:section>
        <p14:section name="도면승인" id="{22E852A1-3825-4D74-86ED-D868BF629796}">
          <p14:sldIdLst>
            <p14:sldId id="910"/>
            <p14:sldId id="911"/>
            <p14:sldId id="912"/>
            <p14:sldId id="913"/>
            <p14:sldId id="914"/>
            <p14:sldId id="915"/>
            <p14:sldId id="972"/>
            <p14:sldId id="916"/>
            <p14:sldId id="917"/>
            <p14:sldId id="943"/>
            <p14:sldId id="918"/>
            <p14:sldId id="940"/>
            <p14:sldId id="919"/>
            <p14:sldId id="971"/>
          </p14:sldIdLst>
        </p14:section>
        <p14:section name="BOM" id="{BE913C14-6B1D-4FF2-939B-11904793096D}">
          <p14:sldIdLst>
            <p14:sldId id="818"/>
            <p14:sldId id="839"/>
            <p14:sldId id="840"/>
            <p14:sldId id="841"/>
            <p14:sldId id="844"/>
            <p14:sldId id="845"/>
            <p14:sldId id="847"/>
            <p14:sldId id="846"/>
          </p14:sldIdLst>
        </p14:section>
        <p14:section name="EBOM" id="{CB357FF3-F925-4626-B8F1-4D6153E45A7F}">
          <p14:sldIdLst>
            <p14:sldId id="855"/>
            <p14:sldId id="870"/>
            <p14:sldId id="849"/>
            <p14:sldId id="974"/>
            <p14:sldId id="945"/>
            <p14:sldId id="975"/>
            <p14:sldId id="944"/>
            <p14:sldId id="879"/>
            <p14:sldId id="852"/>
            <p14:sldId id="856"/>
            <p14:sldId id="850"/>
            <p14:sldId id="851"/>
          </p14:sldIdLst>
        </p14:section>
        <p14:section name="MBOM" id="{A4E94FC4-8588-40E8-A445-1737439724A6}">
          <p14:sldIdLst>
            <p14:sldId id="838"/>
            <p14:sldId id="853"/>
            <p14:sldId id="976"/>
            <p14:sldId id="874"/>
            <p14:sldId id="830"/>
            <p14:sldId id="977"/>
            <p14:sldId id="978"/>
            <p14:sldId id="873"/>
            <p14:sldId id="969"/>
            <p14:sldId id="938"/>
            <p14:sldId id="824"/>
            <p14:sldId id="872"/>
            <p14:sldId id="825"/>
            <p14:sldId id="826"/>
            <p14:sldId id="827"/>
            <p14:sldId id="829"/>
            <p14:sldId id="828"/>
            <p14:sldId id="936"/>
            <p14:sldId id="934"/>
            <p14:sldId id="935"/>
            <p14:sldId id="937"/>
          </p14:sldIdLst>
        </p14:section>
        <p14:section name="BOM비교" id="{EE300937-DE6F-429B-9CFD-34ECCA410232}">
          <p14:sldIdLst>
            <p14:sldId id="857"/>
            <p14:sldId id="946"/>
            <p14:sldId id="933"/>
            <p14:sldId id="869"/>
            <p14:sldId id="867"/>
            <p14:sldId id="880"/>
            <p14:sldId id="868"/>
            <p14:sldId id="979"/>
            <p14:sldId id="866"/>
            <p14:sldId id="863"/>
            <p14:sldId id="947"/>
            <p14:sldId id="864"/>
            <p14:sldId id="865"/>
            <p14:sldId id="980"/>
          </p14:sldIdLst>
        </p14:section>
        <p14:section name="문서관리" id="{B99FAEDF-5655-4C8C-89BA-3DA109EF5075}">
          <p14:sldIdLst>
            <p14:sldId id="926"/>
            <p14:sldId id="927"/>
            <p14:sldId id="970"/>
            <p14:sldId id="928"/>
            <p14:sldId id="929"/>
            <p14:sldId id="930"/>
            <p14:sldId id="931"/>
            <p14:sldId id="932"/>
          </p14:sldIdLst>
        </p14:section>
        <p14:section name="관리자" id="{983BDC15-0DA3-44D0-BA6C-6F93B3BEA56E}">
          <p14:sldIdLst>
            <p14:sldId id="893"/>
            <p14:sldId id="894"/>
            <p14:sldId id="895"/>
            <p14:sldId id="896"/>
            <p14:sldId id="897"/>
            <p14:sldId id="8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59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6" pos="2031" userDrawn="1">
          <p15:clr>
            <a:srgbClr val="A4A3A4"/>
          </p15:clr>
        </p15:guide>
        <p15:guide id="8" pos="172" userDrawn="1">
          <p15:clr>
            <a:srgbClr val="A4A3A4"/>
          </p15:clr>
        </p15:guide>
        <p15:guide id="9" pos="4390" userDrawn="1">
          <p15:clr>
            <a:srgbClr val="A4A3A4"/>
          </p15:clr>
        </p15:guide>
        <p15:guide id="10" pos="217" userDrawn="1">
          <p15:clr>
            <a:srgbClr val="A4A3A4"/>
          </p15:clr>
        </p15:guide>
        <p15:guide id="11" pos="6134" userDrawn="1">
          <p15:clr>
            <a:srgbClr val="A4A3A4"/>
          </p15:clr>
        </p15:guide>
        <p15:guide id="12" orient="horz" pos="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FF"/>
    <a:srgbClr val="CC0000"/>
    <a:srgbClr val="002060"/>
    <a:srgbClr val="FFFF00"/>
    <a:srgbClr val="DBEEF4"/>
    <a:srgbClr val="CCFFFF"/>
    <a:srgbClr val="40637A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6215" autoAdjust="0"/>
  </p:normalViewPr>
  <p:slideViewPr>
    <p:cSldViewPr showGuides="1">
      <p:cViewPr varScale="1">
        <p:scale>
          <a:sx n="114" d="100"/>
          <a:sy n="114" d="100"/>
        </p:scale>
        <p:origin x="1152" y="108"/>
      </p:cViewPr>
      <p:guideLst>
        <p:guide orient="horz" pos="2659"/>
        <p:guide orient="horz" pos="3838"/>
        <p:guide orient="horz" pos="4020"/>
        <p:guide pos="2031"/>
        <p:guide pos="172"/>
        <p:guide pos="4390"/>
        <p:guide pos="217"/>
        <p:guide pos="6134"/>
        <p:guide orient="horz" pos="845"/>
      </p:guideLst>
    </p:cSldViewPr>
  </p:slideViewPr>
  <p:outlineViewPr>
    <p:cViewPr>
      <p:scale>
        <a:sx n="33" d="100"/>
        <a:sy n="33" d="100"/>
      </p:scale>
      <p:origin x="0" y="-6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1274"/>
    </p:cViewPr>
  </p:sorterViewPr>
  <p:notesViewPr>
    <p:cSldViewPr showGuides="1">
      <p:cViewPr varScale="1">
        <p:scale>
          <a:sx n="81" d="100"/>
          <a:sy n="81" d="100"/>
        </p:scale>
        <p:origin x="3996" y="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979C1C4-7921-4F08-993A-FE267E3E7997}" type="datetimeFigureOut">
              <a:rPr lang="ko-KR" altLang="en-US"/>
              <a:pPr>
                <a:defRPr/>
              </a:pPr>
              <a:t>2020-07-24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961AE3F-4C5D-41B5-9422-97C82A03F0A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584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/>
          <a:lstStyle>
            <a:lvl1pPr algn="l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/>
          <a:lstStyle>
            <a:lvl1pPr algn="r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469B58D-1EA8-4B4E-A4D3-D0150705D394}" type="datetimeFigureOut">
              <a:rPr lang="ko-KR" altLang="en-US"/>
              <a:pPr>
                <a:defRPr/>
              </a:pPr>
              <a:t>2020-07-24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2" rIns="91422" bIns="45712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22" tIns="45712" rIns="91422" bIns="45712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l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r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3F6378D-6E3C-4C6C-9539-7A47A72D64FA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658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91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382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588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779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9923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9081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92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77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6378D-6E3C-4C6C-9539-7A47A72D64FA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19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6378D-6E3C-4C6C-9539-7A47A72D64FA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56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6378D-6E3C-4C6C-9539-7A47A72D64FA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268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6378D-6E3C-4C6C-9539-7A47A72D64FA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774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6378D-6E3C-4C6C-9539-7A47A72D64FA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1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6378D-6E3C-4C6C-9539-7A47A72D64FA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064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6378D-6E3C-4C6C-9539-7A47A72D64FA}" type="slidenum">
              <a:rPr lang="ko-KR" altLang="en-US" smtClean="0"/>
              <a:pPr>
                <a:defRPr/>
              </a:pPr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45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6378D-6E3C-4C6C-9539-7A47A72D64FA}" type="slidenum">
              <a:rPr lang="ko-KR" altLang="en-US" smtClean="0"/>
              <a:pPr>
                <a:defRPr/>
              </a:pPr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78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9"/>
          <a:stretch/>
        </p:blipFill>
        <p:spPr>
          <a:xfrm rot="10800000">
            <a:off x="-1" y="-858"/>
            <a:ext cx="4953000" cy="6858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00473" y="2903958"/>
            <a:ext cx="4548526" cy="892552"/>
          </a:xfrm>
        </p:spPr>
        <p:txBody>
          <a:bodyPr wrap="square" tIns="91440" anchor="ctr" anchorCtr="0">
            <a:spAutoFit/>
          </a:bodyPr>
          <a:lstStyle>
            <a:lvl1pPr latinLnBrk="0">
              <a:lnSpc>
                <a:spcPct val="100000"/>
              </a:lnSpc>
              <a:defRPr sz="2600" b="1" cap="all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47509" y="5500316"/>
            <a:ext cx="4407769" cy="225062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None/>
              <a:defRPr sz="1625" b="0">
                <a:solidFill>
                  <a:schemeClr val="bg1"/>
                </a:solidFill>
                <a:effectLst/>
                <a:latin typeface="+mn-lt"/>
              </a:defRPr>
            </a:lvl1pPr>
            <a:lvl2pPr marL="371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Presenter’s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47509" y="5759946"/>
            <a:ext cx="4407769" cy="180049"/>
          </a:xfrm>
        </p:spPr>
        <p:txBody>
          <a:bodyPr>
            <a:sp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effectLst/>
                <a:latin typeface="+mn-lt"/>
              </a:defRPr>
            </a:lvl1pPr>
            <a:lvl2pPr marL="370195" indent="0">
              <a:buNone/>
              <a:defRPr>
                <a:solidFill>
                  <a:schemeClr val="bg1"/>
                </a:solidFill>
              </a:defRPr>
            </a:lvl2pPr>
            <a:lvl3pPr marL="742969" indent="0">
              <a:buNone/>
              <a:defRPr>
                <a:solidFill>
                  <a:schemeClr val="bg1"/>
                </a:solidFill>
              </a:defRPr>
            </a:lvl3pPr>
            <a:lvl4pPr marL="1114453" indent="0">
              <a:buNone/>
              <a:defRPr>
                <a:solidFill>
                  <a:schemeClr val="bg1"/>
                </a:solidFill>
              </a:defRPr>
            </a:lvl4pPr>
            <a:lvl5pPr marL="14859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47509" y="6247694"/>
            <a:ext cx="4407769" cy="157607"/>
          </a:xfrm>
        </p:spPr>
        <p:txBody>
          <a:bodyPr>
            <a:spAutoFit/>
          </a:bodyPr>
          <a:lstStyle>
            <a:lvl1pPr marL="0" indent="0" algn="l">
              <a:buFontTx/>
              <a:buNone/>
              <a:defRPr sz="1138">
                <a:solidFill>
                  <a:schemeClr val="bg1"/>
                </a:solidFill>
                <a:effectLst/>
                <a:latin typeface="+mn-lt"/>
              </a:defRPr>
            </a:lvl1pPr>
            <a:lvl2pPr marL="370195" indent="0">
              <a:buFontTx/>
              <a:buNone/>
              <a:defRPr sz="1219">
                <a:solidFill>
                  <a:schemeClr val="bg1"/>
                </a:solidFill>
                <a:latin typeface="Arial Narrow" pitchFamily="34" charset="0"/>
              </a:defRPr>
            </a:lvl2pPr>
            <a:lvl3pPr marL="742969" indent="0">
              <a:buFontTx/>
              <a:buNone/>
              <a:defRPr sz="1219">
                <a:solidFill>
                  <a:schemeClr val="bg1"/>
                </a:solidFill>
                <a:latin typeface="Arial Narrow" pitchFamily="34" charset="0"/>
              </a:defRPr>
            </a:lvl3pPr>
            <a:lvl4pPr marL="1114453" indent="0">
              <a:buFontTx/>
              <a:buNone/>
              <a:defRPr sz="1219">
                <a:solidFill>
                  <a:schemeClr val="bg1"/>
                </a:solidFill>
                <a:latin typeface="Arial Narrow" pitchFamily="34" charset="0"/>
              </a:defRPr>
            </a:lvl4pPr>
            <a:lvl5pPr marL="1485937" indent="0">
              <a:buFontTx/>
              <a:buNone/>
              <a:defRPr sz="1219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4930712" y="0"/>
            <a:ext cx="445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8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49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5534" y="980728"/>
            <a:ext cx="9320945" cy="5197695"/>
          </a:xfrm>
        </p:spPr>
        <p:txBody>
          <a:bodyPr>
            <a:normAutofit/>
          </a:bodyPr>
          <a:lstStyle>
            <a:lvl1pPr marL="285750" indent="-285750" algn="l" defTabSz="957263" rtl="0" eaLnBrk="0" fontAlgn="base" latinLnBrk="1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v"/>
              <a:defRPr lang="en-U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85750" indent="-285750" algn="l" defTabSz="957263" rtl="0" eaLnBrk="0" fontAlgn="base" latinLnBrk="1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lang="en-U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285750" indent="-285750" algn="l" defTabSz="957263" rtl="0" eaLnBrk="0" fontAlgn="base" latinLnBrk="1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lang="en-U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285750" indent="-285750" algn="l" defTabSz="957263" rtl="0" eaLnBrk="0" fontAlgn="base" latinLnBrk="1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lang="en-U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85750" indent="-285750" algn="l" defTabSz="957263" rtl="0" eaLnBrk="0" fontAlgn="base" latinLnBrk="1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lang="en-U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50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5534" y="814002"/>
            <a:ext cx="9320945" cy="5176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975"/>
              </a:spcBef>
              <a:buClr>
                <a:schemeClr val="tx1"/>
              </a:buClr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660737" indent="-220756">
              <a:lnSpc>
                <a:spcPct val="90000"/>
              </a:lnSpc>
              <a:spcBef>
                <a:spcPts val="0"/>
              </a:spcBef>
              <a:spcAft>
                <a:spcPts val="193"/>
              </a:spcAft>
              <a:defRPr sz="1625" b="0">
                <a:solidFill>
                  <a:schemeClr val="tx1"/>
                </a:solidFill>
                <a:latin typeface="+mn-lt"/>
              </a:defRPr>
            </a:lvl2pPr>
            <a:lvl3pPr marL="1103785" indent="-220756">
              <a:lnSpc>
                <a:spcPct val="90000"/>
              </a:lnSpc>
              <a:spcBef>
                <a:spcPts val="0"/>
              </a:spcBef>
              <a:spcAft>
                <a:spcPts val="193"/>
              </a:spcAft>
              <a:defRPr sz="1463" b="0">
                <a:solidFill>
                  <a:schemeClr val="tx1"/>
                </a:solidFill>
                <a:latin typeface="+mn-lt"/>
              </a:defRPr>
            </a:lvl3pPr>
            <a:lvl4pPr marL="1545375" indent="-220756">
              <a:lnSpc>
                <a:spcPct val="90000"/>
              </a:lnSpc>
              <a:defRPr sz="1300" b="0">
                <a:solidFill>
                  <a:schemeClr val="tx1"/>
                </a:solidFill>
                <a:latin typeface="+mn-lt"/>
              </a:defRPr>
            </a:lvl4pPr>
            <a:lvl5pPr marL="1983727" indent="-220756">
              <a:lnSpc>
                <a:spcPct val="90000"/>
              </a:lnSpc>
              <a:defRPr sz="1138" b="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1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" y="-1"/>
            <a:ext cx="9901990" cy="6858000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 bwMode="gray">
          <a:xfrm>
            <a:off x="314391" y="3188938"/>
            <a:ext cx="8276268" cy="480131"/>
          </a:xfrm>
        </p:spPr>
        <p:txBody>
          <a:bodyPr wrap="square" anchor="ctr">
            <a:spAutoFit/>
          </a:bodyPr>
          <a:lstStyle>
            <a:lvl1pPr algn="l">
              <a:lnSpc>
                <a:spcPct val="80000"/>
              </a:lnSpc>
              <a:defRPr sz="39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gray">
          <a:xfrm>
            <a:off x="9198188" y="6629406"/>
            <a:ext cx="481541" cy="11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88302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731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MS PGothic" pitchFamily="34" charset="-128"/>
                <a:cs typeface="+mn-cs"/>
              </a:rPr>
              <a:pPr marL="0" marR="0" lvl="0" indent="0" algn="r" defTabSz="88302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MS PGothic" pitchFamily="34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63" y="312673"/>
            <a:ext cx="699279" cy="3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5369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310902" y="44624"/>
            <a:ext cx="6658322" cy="506486"/>
          </a:xfrm>
          <a:prstGeom prst="rect">
            <a:avLst/>
          </a:prstGeom>
        </p:spPr>
        <p:txBody>
          <a:bodyPr anchor="b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590549" y="764704"/>
            <a:ext cx="4362735" cy="3600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7689850" y="188342"/>
            <a:ext cx="1943100" cy="36036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679256" y="6500813"/>
            <a:ext cx="531812" cy="276225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6C9109D-C282-45E2-89DB-6E86B7008532}" type="slidenum">
              <a:rPr kumimoji="0" lang="en-US" altLang="ko-KR" sz="1000" b="0">
                <a:solidFill>
                  <a:prstClr val="black"/>
                </a:solidFill>
                <a:latin typeface="+mn-ea"/>
                <a:ea typeface="+mn-ea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73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641" y="203970"/>
            <a:ext cx="8580422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525" y="980728"/>
            <a:ext cx="9310507" cy="51976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37"/>
          <a:stretch/>
        </p:blipFill>
        <p:spPr>
          <a:xfrm flipV="1">
            <a:off x="0" y="637187"/>
            <a:ext cx="9906000" cy="58456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 userDrawn="1"/>
        </p:nvPicPr>
        <p:blipFill rotWithShape="1"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37"/>
          <a:stretch/>
        </p:blipFill>
        <p:spPr>
          <a:xfrm flipV="1">
            <a:off x="0" y="6496906"/>
            <a:ext cx="9906000" cy="3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8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2" r:id="rId6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883027" rtl="0" eaLnBrk="1" latinLnBrk="1" hangingPunct="1">
        <a:lnSpc>
          <a:spcPct val="100000"/>
        </a:lnSpc>
        <a:spcBef>
          <a:spcPct val="0"/>
        </a:spcBef>
        <a:buNone/>
        <a:defRPr lang="en-US" sz="2400" b="1" kern="1200" cap="all" baseline="0" dirty="0">
          <a:solidFill>
            <a:schemeClr val="tx1">
              <a:lumMod val="75000"/>
              <a:lumOff val="25000"/>
            </a:schemeClr>
          </a:solidFill>
          <a:effectLst/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85750" indent="-285750" algn="l" defTabSz="957263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v"/>
        <a:defRPr lang="en-US" sz="1800" b="1" kern="1200" dirty="0">
          <a:solidFill>
            <a:schemeClr val="tx1">
              <a:lumMod val="75000"/>
              <a:lumOff val="2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3275" indent="-444500" algn="l" defTabSz="957263" rtl="0" eaLnBrk="0" fontAlgn="base" latinLnBrk="1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lang="en-US" sz="1600" b="1" kern="1200" dirty="0">
          <a:solidFill>
            <a:schemeClr val="tx1">
              <a:lumMod val="75000"/>
              <a:lumOff val="2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62050" indent="-444500" algn="l" defTabSz="957263" rtl="0" eaLnBrk="0" fontAlgn="base" latinLnBrk="1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lang="en-US" sz="1400" b="1" kern="1200" dirty="0">
          <a:solidFill>
            <a:schemeClr val="tx1">
              <a:lumMod val="75000"/>
              <a:lumOff val="2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3pPr>
      <a:lvl4pPr marL="285750" indent="-285750" algn="l" defTabSz="957263" rtl="0" eaLnBrk="0" fontAlgn="base" latinLnBrk="1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lang="en-US" sz="1800" b="1" kern="1200" baseline="0" dirty="0">
          <a:solidFill>
            <a:schemeClr val="tx1">
              <a:lumMod val="75000"/>
              <a:lumOff val="2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4pPr>
      <a:lvl5pPr marL="285750" indent="-285750" algn="l" defTabSz="957263" rtl="0" eaLnBrk="0" fontAlgn="base" latinLnBrk="1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lang="en-US" sz="1800" b="1" kern="1200" baseline="0" dirty="0">
          <a:solidFill>
            <a:schemeClr val="tx1">
              <a:lumMod val="75000"/>
              <a:lumOff val="2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5pPr>
      <a:lvl6pPr marL="2428324" indent="-220756" algn="l" defTabSz="883027" rtl="0" eaLnBrk="1" latinLnBrk="1" hangingPunct="1">
        <a:spcBef>
          <a:spcPct val="20000"/>
        </a:spcBef>
        <a:buFont typeface="Arial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869838" indent="-220756" algn="l" defTabSz="883027" rtl="0" eaLnBrk="1" latinLnBrk="1" hangingPunct="1">
        <a:spcBef>
          <a:spcPct val="20000"/>
        </a:spcBef>
        <a:buFont typeface="Arial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311352" indent="-220756" algn="l" defTabSz="883027" rtl="0" eaLnBrk="1" latinLnBrk="1" hangingPunct="1">
        <a:spcBef>
          <a:spcPct val="20000"/>
        </a:spcBef>
        <a:buFont typeface="Arial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752866" indent="-220756" algn="l" defTabSz="883027" rtl="0" eaLnBrk="1" latinLnBrk="1" hangingPunct="1">
        <a:spcBef>
          <a:spcPct val="20000"/>
        </a:spcBef>
        <a:buFont typeface="Arial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3027" rtl="0" eaLnBrk="1" latinLnBrk="1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1pPr>
      <a:lvl2pPr marL="441514" algn="l" defTabSz="883027" rtl="0" eaLnBrk="1" latinLnBrk="1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2pPr>
      <a:lvl3pPr marL="883027" algn="l" defTabSz="883027" rtl="0" eaLnBrk="1" latinLnBrk="1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3pPr>
      <a:lvl4pPr marL="1324540" algn="l" defTabSz="883027" rtl="0" eaLnBrk="1" latinLnBrk="1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4pPr>
      <a:lvl5pPr marL="1766054" algn="l" defTabSz="883027" rtl="0" eaLnBrk="1" latinLnBrk="1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5pPr>
      <a:lvl6pPr marL="2207567" algn="l" defTabSz="883027" rtl="0" eaLnBrk="1" latinLnBrk="1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6pPr>
      <a:lvl7pPr marL="2649082" algn="l" defTabSz="883027" rtl="0" eaLnBrk="1" latinLnBrk="1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7pPr>
      <a:lvl8pPr marL="3090594" algn="l" defTabSz="883027" rtl="0" eaLnBrk="1" latinLnBrk="1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8pPr>
      <a:lvl9pPr marL="3532108" algn="l" defTabSz="883027" rtl="0" eaLnBrk="1" latinLnBrk="1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image" Target="../media/image95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image" Target="../media/image94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31.JPG"/><Relationship Id="rId4" Type="http://schemas.openxmlformats.org/officeDocument/2006/relationships/image" Target="../media/image1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5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3" Type="http://schemas.openxmlformats.org/officeDocument/2006/relationships/image" Target="../media/image110.JPG"/><Relationship Id="rId7" Type="http://schemas.openxmlformats.org/officeDocument/2006/relationships/image" Target="../media/image112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1.JPG"/><Relationship Id="rId4" Type="http://schemas.openxmlformats.org/officeDocument/2006/relationships/image" Target="../media/image72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72.png"/><Relationship Id="rId7" Type="http://schemas.openxmlformats.org/officeDocument/2006/relationships/image" Target="../media/image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1.JPG"/><Relationship Id="rId9" Type="http://schemas.openxmlformats.org/officeDocument/2006/relationships/image" Target="../media/image117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0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31.JP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6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1.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dirty="0"/>
              <a:t>시스템 환경 정의서</a:t>
            </a:r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개발된 모든 소스는 고객에게 이관되고 고객이 직접 관리 및 운영할 수 있도록 형상관리 서버 구축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88" name="Text Box 31"/>
          <p:cNvSpPr txBox="1">
            <a:spLocks noChangeArrowheads="1"/>
          </p:cNvSpPr>
          <p:nvPr/>
        </p:nvSpPr>
        <p:spPr bwMode="auto">
          <a:xfrm>
            <a:off x="3224808" y="1196752"/>
            <a:ext cx="3316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ko-KR" altLang="en-US" sz="18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소스 이관 </a:t>
            </a:r>
            <a:r>
              <a:rPr lang="en-US" altLang="ko-KR" sz="18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&amp; </a:t>
            </a:r>
            <a:r>
              <a:rPr lang="ko-KR" altLang="en-US" sz="18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운영 방안 </a:t>
            </a:r>
            <a:r>
              <a:rPr lang="en-US" altLang="ko-KR" sz="18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(</a:t>
            </a:r>
            <a:r>
              <a:rPr lang="ko-KR" altLang="en-US" sz="18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포함</a:t>
            </a:r>
            <a:r>
              <a:rPr lang="en-US" altLang="ko-KR" sz="18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)</a:t>
            </a:r>
            <a:endParaRPr lang="ko-KR" altLang="en-US" sz="1800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624341" y="3467666"/>
            <a:ext cx="1008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kern="0" dirty="0">
                <a:solidFill>
                  <a:srgbClr val="0000FF"/>
                </a:solidFill>
                <a:latin typeface="+mn-ea"/>
                <a:ea typeface="+mn-ea"/>
                <a:sym typeface="Wingdings" pitchFamily="2" charset="2"/>
              </a:rPr>
              <a:t>내부 개발자</a:t>
            </a:r>
            <a:endParaRPr lang="en-US" altLang="ko-KR" sz="1200" kern="0" dirty="0">
              <a:solidFill>
                <a:srgbClr val="0000FF"/>
              </a:solidFill>
              <a:latin typeface="+mn-ea"/>
              <a:ea typeface="+mn-ea"/>
              <a:sym typeface="Wingdings" pitchFamily="2" charset="2"/>
            </a:endParaRPr>
          </a:p>
          <a:p>
            <a:pPr algn="ctr"/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  <a:sym typeface="Wingdings" pitchFamily="2" charset="2"/>
              </a:rPr>
              <a:t>(</a:t>
            </a:r>
            <a:r>
              <a:rPr lang="ko-KR" altLang="en-US" sz="1200" kern="0" dirty="0">
                <a:solidFill>
                  <a:srgbClr val="0000FF"/>
                </a:solidFill>
                <a:latin typeface="+mn-ea"/>
                <a:ea typeface="+mn-ea"/>
                <a:sym typeface="Wingdings" pitchFamily="2" charset="2"/>
              </a:rPr>
              <a:t>효성</a:t>
            </a: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  <a:sym typeface="Wingdings" pitchFamily="2" charset="2"/>
              </a:rPr>
              <a:t>)</a:t>
            </a:r>
            <a:endParaRPr lang="ko-KR" altLang="en-US" sz="12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8697416" y="450912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kern="0" dirty="0">
                <a:solidFill>
                  <a:srgbClr val="0000FF"/>
                </a:solidFill>
                <a:latin typeface="+mn-ea"/>
                <a:ea typeface="+mn-ea"/>
                <a:sym typeface="Wingdings" pitchFamily="2" charset="2"/>
              </a:rPr>
              <a:t>유지보수</a:t>
            </a:r>
            <a:endParaRPr lang="en-US" altLang="ko-KR" sz="1200" kern="0" dirty="0">
              <a:solidFill>
                <a:srgbClr val="0000FF"/>
              </a:solidFill>
              <a:latin typeface="+mn-ea"/>
              <a:ea typeface="+mn-ea"/>
              <a:sym typeface="Wingdings" pitchFamily="2" charset="2"/>
            </a:endParaRPr>
          </a:p>
          <a:p>
            <a:pPr algn="ctr"/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  <a:sym typeface="Wingdings" pitchFamily="2" charset="2"/>
              </a:rPr>
              <a:t>(E3PS)</a:t>
            </a:r>
            <a:endParaRPr lang="ko-KR" altLang="en-US" sz="12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8313" y="1484784"/>
            <a:ext cx="9093199" cy="4858122"/>
            <a:chOff x="468313" y="1484784"/>
            <a:chExt cx="9093199" cy="4858122"/>
          </a:xfrm>
        </p:grpSpPr>
        <p:sp>
          <p:nvSpPr>
            <p:cNvPr id="45" name="AutoShape 209"/>
            <p:cNvSpPr>
              <a:spLocks noChangeArrowheads="1"/>
            </p:cNvSpPr>
            <p:nvPr/>
          </p:nvSpPr>
          <p:spPr bwMode="auto">
            <a:xfrm>
              <a:off x="6609184" y="5445224"/>
              <a:ext cx="2952328" cy="897682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265113" indent="-265113">
                <a:lnSpc>
                  <a:spcPts val="1700"/>
                </a:lnSpc>
                <a:buFont typeface="+mj-ea"/>
                <a:buAutoNum type="circleNumDbPlain"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소스를 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checkout &amp;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수정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65113" indent="-265113">
                <a:lnSpc>
                  <a:spcPts val="17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Update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를 통해 새로운 데이터 확인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65113" indent="-265113">
                <a:lnSpc>
                  <a:spcPts val="17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Update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과정 시 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Conflict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소스 수정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65113" indent="-265113">
                <a:lnSpc>
                  <a:spcPts val="19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Commit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을 통한 저장소 파일 등록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6424017" y="5113759"/>
              <a:ext cx="22098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u="sng" kern="0" dirty="0">
                  <a:latin typeface="+mn-ea"/>
                  <a:ea typeface="+mn-ea"/>
                  <a:sym typeface="Wingdings" pitchFamily="2" charset="2"/>
                </a:rPr>
                <a:t>★ 형상 관리 작업 절차</a:t>
              </a:r>
              <a:endParaRPr lang="ko-KR" altLang="en-US" sz="1400" u="sng" dirty="0">
                <a:latin typeface="+mn-ea"/>
                <a:ea typeface="+mn-ea"/>
              </a:endParaRPr>
            </a:p>
          </p:txBody>
        </p:sp>
        <p:pic>
          <p:nvPicPr>
            <p:cNvPr id="79" name="Picture 30" descr="PC704"/>
            <p:cNvPicPr>
              <a:picLocks noChangeAspect="1" noChangeArrowheads="1"/>
            </p:cNvPicPr>
            <p:nvPr/>
          </p:nvPicPr>
          <p:blipFill>
            <a:blip r:embed="rId2" cstate="print"/>
            <a:srcRect l="4214" t="11505" r="3618" b="3731"/>
            <a:stretch>
              <a:fillRect/>
            </a:stretch>
          </p:blipFill>
          <p:spPr bwMode="auto">
            <a:xfrm>
              <a:off x="536122" y="3279039"/>
              <a:ext cx="960494" cy="1155415"/>
            </a:xfrm>
            <a:prstGeom prst="rect">
              <a:avLst/>
            </a:prstGeom>
            <a:noFill/>
          </p:spPr>
        </p:pic>
        <p:sp>
          <p:nvSpPr>
            <p:cNvPr id="80" name="AutoShape 23"/>
            <p:cNvSpPr>
              <a:spLocks noChangeArrowheads="1"/>
            </p:cNvSpPr>
            <p:nvPr/>
          </p:nvSpPr>
          <p:spPr bwMode="gray">
            <a:xfrm>
              <a:off x="3478656" y="3789040"/>
              <a:ext cx="2509465" cy="945071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 w="1905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none" lIns="90000" tIns="46800" rIns="90000" bIns="46800" anchor="ctr"/>
            <a:lstStyle/>
            <a:p>
              <a:pPr algn="ctr" eaLnBrk="1" hangingPunct="1"/>
              <a:r>
                <a:rPr kumimoji="1" lang="en-US" altLang="ko-KR" sz="2000" b="1" dirty="0">
                  <a:solidFill>
                    <a:srgbClr val="000000"/>
                  </a:solidFill>
                  <a:latin typeface="+mn-ea"/>
                </a:rPr>
                <a:t>Repository</a:t>
              </a:r>
            </a:p>
            <a:p>
              <a:pPr algn="ctr" eaLnBrk="1" hangingPunct="1"/>
              <a:r>
                <a:rPr kumimoji="1" lang="en-US" altLang="ko-KR" sz="1600" b="1" dirty="0">
                  <a:solidFill>
                    <a:srgbClr val="000000"/>
                  </a:solidFill>
                  <a:latin typeface="+mn-ea"/>
                </a:rPr>
                <a:t>(</a:t>
              </a:r>
              <a:r>
                <a:rPr kumimoji="1" lang="ko-KR" altLang="en-US" sz="1600" b="1" dirty="0">
                  <a:solidFill>
                    <a:srgbClr val="000000"/>
                  </a:solidFill>
                  <a:latin typeface="+mn-ea"/>
                </a:rPr>
                <a:t>형상 관리</a:t>
              </a:r>
              <a:r>
                <a:rPr kumimoji="1" lang="en-US" altLang="ko-KR" sz="1600" b="1" dirty="0">
                  <a:solidFill>
                    <a:srgbClr val="000000"/>
                  </a:solidFill>
                  <a:latin typeface="+mn-ea"/>
                </a:rPr>
                <a:t>)</a:t>
              </a:r>
            </a:p>
          </p:txBody>
        </p:sp>
        <p:sp>
          <p:nvSpPr>
            <p:cNvPr id="81" name="아래쪽 화살표 80"/>
            <p:cNvSpPr/>
            <p:nvPr/>
          </p:nvSpPr>
          <p:spPr>
            <a:xfrm rot="6248680">
              <a:off x="2162389" y="3122950"/>
              <a:ext cx="444452" cy="1571002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7817709" y="4107289"/>
              <a:ext cx="926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kern="0" dirty="0">
                  <a:latin typeface="맑은 고딕" pitchFamily="50" charset="-127"/>
                  <a:sym typeface="Wingdings" pitchFamily="2" charset="2"/>
                </a:rPr>
                <a:t>②④ Edit</a:t>
              </a:r>
              <a:endParaRPr lang="ko-KR" altLang="en-US" sz="1400" b="1" kern="0" dirty="0">
                <a:latin typeface="맑은 고딕" pitchFamily="50" charset="-127"/>
              </a:endParaRPr>
            </a:p>
          </p:txBody>
        </p:sp>
        <p:sp>
          <p:nvSpPr>
            <p:cNvPr id="83" name="아래로 구부러진 화살표 82"/>
            <p:cNvSpPr/>
            <p:nvPr/>
          </p:nvSpPr>
          <p:spPr>
            <a:xfrm rot="20996795">
              <a:off x="6141884" y="3365369"/>
              <a:ext cx="1774577" cy="325364"/>
            </a:xfrm>
            <a:prstGeom prst="curvedDownArrow">
              <a:avLst>
                <a:gd name="adj1" fmla="val 78990"/>
                <a:gd name="adj2" fmla="val 142502"/>
                <a:gd name="adj3" fmla="val 286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4" name="아래로 구부러진 화살표 83"/>
            <p:cNvSpPr/>
            <p:nvPr/>
          </p:nvSpPr>
          <p:spPr>
            <a:xfrm rot="10155603">
              <a:off x="6182668" y="3693103"/>
              <a:ext cx="1709065" cy="325364"/>
            </a:xfrm>
            <a:prstGeom prst="curvedDownArrow">
              <a:avLst>
                <a:gd name="adj1" fmla="val 64772"/>
                <a:gd name="adj2" fmla="val 123381"/>
                <a:gd name="adj3" fmla="val 286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002352" y="4252433"/>
              <a:ext cx="2046991" cy="570086"/>
              <a:chOff x="6002353" y="3934184"/>
              <a:chExt cx="1832848" cy="570086"/>
            </a:xfrm>
          </p:grpSpPr>
          <p:sp>
            <p:nvSpPr>
              <p:cNvPr id="85" name="아래로 구부러진 화살표 84"/>
              <p:cNvSpPr/>
              <p:nvPr/>
            </p:nvSpPr>
            <p:spPr>
              <a:xfrm rot="932240">
                <a:off x="6178480" y="3934184"/>
                <a:ext cx="1656721" cy="325364"/>
              </a:xfrm>
              <a:prstGeom prst="curvedDownArrow">
                <a:avLst>
                  <a:gd name="adj1" fmla="val 78990"/>
                  <a:gd name="adj2" fmla="val 142502"/>
                  <a:gd name="adj3" fmla="val 2869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아래로 구부러진 화살표 85"/>
              <p:cNvSpPr/>
              <p:nvPr/>
            </p:nvSpPr>
            <p:spPr>
              <a:xfrm rot="11691048">
                <a:off x="6002353" y="4178906"/>
                <a:ext cx="1556935" cy="325364"/>
              </a:xfrm>
              <a:prstGeom prst="curvedDownArrow">
                <a:avLst>
                  <a:gd name="adj1" fmla="val 64772"/>
                  <a:gd name="adj2" fmla="val 123381"/>
                  <a:gd name="adj3" fmla="val 2869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 rot="6404">
              <a:off x="5888454" y="4026883"/>
              <a:ext cx="12234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kern="0" dirty="0">
                  <a:latin typeface="맑은 고딕" pitchFamily="50" charset="-127"/>
                  <a:sym typeface="Wingdings" pitchFamily="2" charset="2"/>
                </a:rPr>
                <a:t>① Checkout</a:t>
              </a:r>
              <a:endParaRPr lang="ko-KR" altLang="en-US" sz="1400" dirty="0"/>
            </a:p>
          </p:txBody>
        </p:sp>
        <p:sp>
          <p:nvSpPr>
            <p:cNvPr id="89" name="직사각형 88"/>
            <p:cNvSpPr/>
            <p:nvPr/>
          </p:nvSpPr>
          <p:spPr>
            <a:xfrm rot="901905">
              <a:off x="6376686" y="4621462"/>
              <a:ext cx="10983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kern="0" dirty="0">
                  <a:latin typeface="맑은 고딕" pitchFamily="50" charset="-127"/>
                  <a:sym typeface="Wingdings" pitchFamily="2" charset="2"/>
                </a:rPr>
                <a:t>⑤ Commit</a:t>
              </a:r>
              <a:endParaRPr lang="ko-KR" altLang="en-US" sz="1400" b="1" kern="0" dirty="0">
                <a:latin typeface="맑은 고딕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759127">
              <a:off x="6947873" y="4269341"/>
              <a:ext cx="10454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kern="0" dirty="0">
                  <a:latin typeface="맑은 고딕" pitchFamily="50" charset="-127"/>
                  <a:sym typeface="Wingdings" pitchFamily="2" charset="2"/>
                </a:rPr>
                <a:t>③ Update</a:t>
              </a:r>
              <a:endParaRPr lang="ko-KR" altLang="en-US" sz="1400" b="1" kern="0" dirty="0">
                <a:latin typeface="맑은 고딕" pitchFamily="50" charset="-127"/>
              </a:endParaRPr>
            </a:p>
          </p:txBody>
        </p:sp>
        <p:pic>
          <p:nvPicPr>
            <p:cNvPr id="93" name="Picture 89" descr="cp7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424608" y="5157192"/>
              <a:ext cx="698587" cy="619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BDBA"/>
                  </a:solidFill>
                </a14:hiddenFill>
              </a:ext>
            </a:extLst>
          </p:spPr>
        </p:pic>
        <p:sp>
          <p:nvSpPr>
            <p:cNvPr id="94" name="Text Box 35"/>
            <p:cNvSpPr txBox="1">
              <a:spLocks noChangeArrowheads="1"/>
            </p:cNvSpPr>
            <p:nvPr/>
          </p:nvSpPr>
          <p:spPr bwMode="gray">
            <a:xfrm>
              <a:off x="547674" y="2850828"/>
              <a:ext cx="915702" cy="2692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57188" indent="7302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15963" indent="14287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289050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719263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1764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6336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0908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5480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Clr>
                  <a:srgbClr val="0000FF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1600" b="1" dirty="0" err="1">
                  <a:solidFill>
                    <a:srgbClr val="FFFFFF"/>
                  </a:solidFill>
                  <a:latin typeface="+mn-lt"/>
                  <a:ea typeface="+mn-ea"/>
                </a:rPr>
                <a:t>운영서버</a:t>
              </a:r>
              <a:endParaRPr lang="ko-KR" altLang="en-US" sz="1600" b="1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Text Box 35"/>
            <p:cNvSpPr txBox="1">
              <a:spLocks noChangeArrowheads="1"/>
            </p:cNvSpPr>
            <p:nvPr/>
          </p:nvSpPr>
          <p:spPr bwMode="gray">
            <a:xfrm>
              <a:off x="1260190" y="4725144"/>
              <a:ext cx="812490" cy="2692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57188" indent="7302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15963" indent="14287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289050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719263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1764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6336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0908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5480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Clr>
                  <a:srgbClr val="0000FF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1600" b="1" dirty="0">
                  <a:solidFill>
                    <a:srgbClr val="FFFFFF"/>
                  </a:solidFill>
                  <a:latin typeface="+mn-lt"/>
                  <a:ea typeface="+mn-ea"/>
                </a:rPr>
                <a:t>테스트</a:t>
              </a:r>
            </a:p>
          </p:txBody>
        </p:sp>
        <p:sp>
          <p:nvSpPr>
            <p:cNvPr id="96" name="Text Box 35"/>
            <p:cNvSpPr txBox="1">
              <a:spLocks noChangeArrowheads="1"/>
            </p:cNvSpPr>
            <p:nvPr/>
          </p:nvSpPr>
          <p:spPr bwMode="gray">
            <a:xfrm>
              <a:off x="7371300" y="2852738"/>
              <a:ext cx="1800199" cy="2692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57188" indent="7302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15963" indent="14287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289050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719263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1764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6336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0908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5480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Clr>
                  <a:srgbClr val="0000FF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1600" b="1" dirty="0">
                  <a:solidFill>
                    <a:srgbClr val="FFFFFF"/>
                  </a:solidFill>
                  <a:latin typeface="+mn-lt"/>
                  <a:ea typeface="+mn-ea"/>
                </a:rPr>
                <a:t>Eclipse (</a:t>
              </a:r>
              <a:r>
                <a:rPr lang="ko-KR" altLang="en-US" sz="1600" b="1" dirty="0">
                  <a:solidFill>
                    <a:srgbClr val="FFFFFF"/>
                  </a:solidFill>
                  <a:latin typeface="+mn-lt"/>
                  <a:ea typeface="+mn-ea"/>
                </a:rPr>
                <a:t>개발자</a:t>
              </a:r>
              <a:r>
                <a:rPr lang="en-US" altLang="ko-KR" sz="1600" b="1" dirty="0">
                  <a:solidFill>
                    <a:srgbClr val="FFFFFF"/>
                  </a:solidFill>
                  <a:latin typeface="+mn-lt"/>
                  <a:ea typeface="+mn-ea"/>
                </a:rPr>
                <a:t>)</a:t>
              </a:r>
            </a:p>
          </p:txBody>
        </p:sp>
        <p:sp>
          <p:nvSpPr>
            <p:cNvPr id="98" name="Text Box 35"/>
            <p:cNvSpPr txBox="1">
              <a:spLocks noChangeArrowheads="1"/>
            </p:cNvSpPr>
            <p:nvPr/>
          </p:nvSpPr>
          <p:spPr bwMode="gray">
            <a:xfrm>
              <a:off x="3838696" y="3356992"/>
              <a:ext cx="1778576" cy="2692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57188" indent="7302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15963" indent="14287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289050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719263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1764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6336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0908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5480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Clr>
                  <a:srgbClr val="0000FF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1600" b="1" dirty="0">
                  <a:solidFill>
                    <a:srgbClr val="FFFFFF"/>
                  </a:solidFill>
                  <a:latin typeface="+mn-lt"/>
                  <a:ea typeface="+mn-ea"/>
                </a:rPr>
                <a:t>Visual SVN (</a:t>
              </a:r>
              <a:r>
                <a:rPr lang="ko-KR" altLang="en-US" sz="1600" b="1" dirty="0">
                  <a:solidFill>
                    <a:srgbClr val="FFFFFF"/>
                  </a:solidFill>
                  <a:latin typeface="+mn-lt"/>
                  <a:ea typeface="+mn-ea"/>
                </a:rPr>
                <a:t>서버</a:t>
              </a:r>
              <a:r>
                <a:rPr lang="en-US" altLang="ko-KR" sz="1600" b="1" dirty="0">
                  <a:solidFill>
                    <a:srgbClr val="FFFFFF"/>
                  </a:solidFill>
                  <a:latin typeface="+mn-lt"/>
                  <a:ea typeface="+mn-ea"/>
                </a:rPr>
                <a:t>)</a:t>
              </a:r>
            </a:p>
          </p:txBody>
        </p:sp>
        <p:grpSp>
          <p:nvGrpSpPr>
            <p:cNvPr id="99" name="그룹 98"/>
            <p:cNvGrpSpPr/>
            <p:nvPr/>
          </p:nvGrpSpPr>
          <p:grpSpPr>
            <a:xfrm rot="21248011">
              <a:off x="1984030" y="4658071"/>
              <a:ext cx="1531814" cy="513333"/>
              <a:chOff x="3570177" y="4262520"/>
              <a:chExt cx="2245052" cy="684003"/>
            </a:xfrm>
          </p:grpSpPr>
          <p:sp>
            <p:nvSpPr>
              <p:cNvPr id="100" name="아래쪽 화살표 99"/>
              <p:cNvSpPr/>
              <p:nvPr/>
            </p:nvSpPr>
            <p:spPr>
              <a:xfrm rot="4038123">
                <a:off x="4126850" y="3750017"/>
                <a:ext cx="639833" cy="1753179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아래쪽 화살표 100"/>
              <p:cNvSpPr/>
              <p:nvPr/>
            </p:nvSpPr>
            <p:spPr>
              <a:xfrm rot="14757018">
                <a:off x="4618722" y="3705847"/>
                <a:ext cx="639833" cy="175318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2" name="AutoShape 209"/>
            <p:cNvSpPr>
              <a:spLocks noChangeArrowheads="1"/>
            </p:cNvSpPr>
            <p:nvPr/>
          </p:nvSpPr>
          <p:spPr bwMode="auto">
            <a:xfrm>
              <a:off x="3512840" y="1628800"/>
              <a:ext cx="3600400" cy="1346522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342900" indent="-342900">
                <a:lnSpc>
                  <a:spcPts val="2100"/>
                </a:lnSpc>
                <a:buFont typeface="+mj-lt"/>
                <a:buAutoNum type="arabicParenR"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빌드 작업에 대한 </a:t>
              </a:r>
              <a:r>
                <a:rPr lang="ko-KR" altLang="en-US" sz="13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이력 관리</a:t>
              </a:r>
              <a:endParaRPr lang="en-US" altLang="ko-KR" sz="1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  <a:p>
              <a:pPr marL="342900" indent="-342900">
                <a:lnSpc>
                  <a:spcPts val="2100"/>
                </a:lnSpc>
                <a:buFont typeface="+mj-lt"/>
                <a:buAutoNum type="arabicParenR"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어디서 </a:t>
              </a:r>
              <a:r>
                <a:rPr lang="ko-KR" altLang="en-US" sz="1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문제가 발생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되었는지 분석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342900" indent="-342900">
                <a:lnSpc>
                  <a:spcPts val="2100"/>
                </a:lnSpc>
                <a:buFont typeface="+mj-lt"/>
                <a:buAutoNum type="arabicParenR"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이전 버전으로 </a:t>
              </a:r>
              <a:r>
                <a:rPr lang="ko-KR" altLang="en-US" sz="1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소스 복원</a:t>
              </a:r>
              <a:endParaRPr lang="en-US" altLang="ko-KR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  <a:p>
              <a:pPr marL="342900" indent="-342900">
                <a:lnSpc>
                  <a:spcPts val="2100"/>
                </a:lnSpc>
                <a:buFont typeface="+mj-lt"/>
                <a:buAutoNum type="arabicParenR"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기존 데이터에서 수정한 부분을 </a:t>
              </a:r>
              <a:r>
                <a:rPr lang="ko-KR" altLang="en-US" sz="1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확인 및 검증</a:t>
              </a:r>
              <a:endParaRPr lang="en-US" altLang="ko-KR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  <a:p>
              <a:pPr marL="342900" indent="-342900">
                <a:lnSpc>
                  <a:spcPts val="2100"/>
                </a:lnSpc>
                <a:buFont typeface="+mj-lt"/>
                <a:buAutoNum type="arabicParenR"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동시에 여러 개발자 간의 </a:t>
              </a:r>
              <a:r>
                <a:rPr lang="ko-KR" altLang="en-US" sz="1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소스 협업</a:t>
              </a:r>
              <a:endParaRPr lang="en-US" altLang="ko-KR" sz="1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04" name="Group 194"/>
            <p:cNvGrpSpPr>
              <a:grpSpLocks/>
            </p:cNvGrpSpPr>
            <p:nvPr/>
          </p:nvGrpSpPr>
          <p:grpSpPr bwMode="auto">
            <a:xfrm>
              <a:off x="7963471" y="3290513"/>
              <a:ext cx="637616" cy="586351"/>
              <a:chOff x="2256" y="1104"/>
              <a:chExt cx="755" cy="806"/>
            </a:xfrm>
          </p:grpSpPr>
          <p:sp>
            <p:nvSpPr>
              <p:cNvPr id="105" name="Freeform 195"/>
              <p:cNvSpPr>
                <a:spLocks/>
              </p:cNvSpPr>
              <p:nvPr/>
            </p:nvSpPr>
            <p:spPr bwMode="auto">
              <a:xfrm>
                <a:off x="2256" y="1104"/>
                <a:ext cx="755" cy="806"/>
              </a:xfrm>
              <a:custGeom>
                <a:avLst/>
                <a:gdLst>
                  <a:gd name="T0" fmla="*/ 331 w 1510"/>
                  <a:gd name="T1" fmla="*/ 1058 h 1613"/>
                  <a:gd name="T2" fmla="*/ 0 w 1510"/>
                  <a:gd name="T3" fmla="*/ 1058 h 1613"/>
                  <a:gd name="T4" fmla="*/ 0 w 1510"/>
                  <a:gd name="T5" fmla="*/ 1613 h 1613"/>
                  <a:gd name="T6" fmla="*/ 1510 w 1510"/>
                  <a:gd name="T7" fmla="*/ 1613 h 1613"/>
                  <a:gd name="T8" fmla="*/ 1510 w 1510"/>
                  <a:gd name="T9" fmla="*/ 1058 h 1613"/>
                  <a:gd name="T10" fmla="*/ 1179 w 1510"/>
                  <a:gd name="T11" fmla="*/ 1058 h 1613"/>
                  <a:gd name="T12" fmla="*/ 1179 w 1510"/>
                  <a:gd name="T13" fmla="*/ 982 h 1613"/>
                  <a:gd name="T14" fmla="*/ 1321 w 1510"/>
                  <a:gd name="T15" fmla="*/ 982 h 1613"/>
                  <a:gd name="T16" fmla="*/ 1321 w 1510"/>
                  <a:gd name="T17" fmla="*/ 0 h 1613"/>
                  <a:gd name="T18" fmla="*/ 189 w 1510"/>
                  <a:gd name="T19" fmla="*/ 0 h 1613"/>
                  <a:gd name="T20" fmla="*/ 189 w 1510"/>
                  <a:gd name="T21" fmla="*/ 982 h 1613"/>
                  <a:gd name="T22" fmla="*/ 331 w 1510"/>
                  <a:gd name="T23" fmla="*/ 982 h 1613"/>
                  <a:gd name="T24" fmla="*/ 331 w 1510"/>
                  <a:gd name="T25" fmla="*/ 1058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10" h="1613">
                    <a:moveTo>
                      <a:pt x="331" y="1058"/>
                    </a:moveTo>
                    <a:lnTo>
                      <a:pt x="0" y="1058"/>
                    </a:lnTo>
                    <a:lnTo>
                      <a:pt x="0" y="1613"/>
                    </a:lnTo>
                    <a:lnTo>
                      <a:pt x="1510" y="1613"/>
                    </a:lnTo>
                    <a:lnTo>
                      <a:pt x="1510" y="1058"/>
                    </a:lnTo>
                    <a:lnTo>
                      <a:pt x="1179" y="1058"/>
                    </a:lnTo>
                    <a:lnTo>
                      <a:pt x="1179" y="982"/>
                    </a:lnTo>
                    <a:lnTo>
                      <a:pt x="1321" y="982"/>
                    </a:lnTo>
                    <a:lnTo>
                      <a:pt x="1321" y="0"/>
                    </a:lnTo>
                    <a:lnTo>
                      <a:pt x="189" y="0"/>
                    </a:lnTo>
                    <a:lnTo>
                      <a:pt x="189" y="982"/>
                    </a:lnTo>
                    <a:lnTo>
                      <a:pt x="331" y="982"/>
                    </a:lnTo>
                    <a:lnTo>
                      <a:pt x="331" y="1058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6" name="Line 196"/>
              <p:cNvSpPr>
                <a:spLocks noChangeShapeType="1"/>
              </p:cNvSpPr>
              <p:nvPr/>
            </p:nvSpPr>
            <p:spPr bwMode="auto">
              <a:xfrm>
                <a:off x="2421" y="1632"/>
                <a:ext cx="424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7" name="Line 197"/>
              <p:cNvSpPr>
                <a:spLocks noChangeShapeType="1"/>
              </p:cNvSpPr>
              <p:nvPr/>
            </p:nvSpPr>
            <p:spPr bwMode="auto">
              <a:xfrm>
                <a:off x="2421" y="1595"/>
                <a:ext cx="424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198"/>
              <p:cNvSpPr>
                <a:spLocks noEditPoints="1"/>
              </p:cNvSpPr>
              <p:nvPr/>
            </p:nvSpPr>
            <p:spPr bwMode="auto">
              <a:xfrm>
                <a:off x="2645" y="1658"/>
                <a:ext cx="307" cy="226"/>
              </a:xfrm>
              <a:custGeom>
                <a:avLst/>
                <a:gdLst>
                  <a:gd name="T0" fmla="*/ 0 w 613"/>
                  <a:gd name="T1" fmla="*/ 452 h 452"/>
                  <a:gd name="T2" fmla="*/ 496 w 613"/>
                  <a:gd name="T3" fmla="*/ 452 h 452"/>
                  <a:gd name="T4" fmla="*/ 496 w 613"/>
                  <a:gd name="T5" fmla="*/ 0 h 452"/>
                  <a:gd name="T6" fmla="*/ 0 w 613"/>
                  <a:gd name="T7" fmla="*/ 0 h 452"/>
                  <a:gd name="T8" fmla="*/ 0 w 613"/>
                  <a:gd name="T9" fmla="*/ 452 h 452"/>
                  <a:gd name="T10" fmla="*/ 542 w 613"/>
                  <a:gd name="T11" fmla="*/ 75 h 452"/>
                  <a:gd name="T12" fmla="*/ 613 w 613"/>
                  <a:gd name="T13" fmla="*/ 75 h 452"/>
                  <a:gd name="T14" fmla="*/ 613 w 613"/>
                  <a:gd name="T15" fmla="*/ 0 h 452"/>
                  <a:gd name="T16" fmla="*/ 542 w 613"/>
                  <a:gd name="T17" fmla="*/ 0 h 452"/>
                  <a:gd name="T18" fmla="*/ 542 w 613"/>
                  <a:gd name="T19" fmla="*/ 75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3" h="452">
                    <a:moveTo>
                      <a:pt x="0" y="452"/>
                    </a:moveTo>
                    <a:lnTo>
                      <a:pt x="496" y="452"/>
                    </a:lnTo>
                    <a:lnTo>
                      <a:pt x="496" y="0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  <a:moveTo>
                      <a:pt x="542" y="75"/>
                    </a:moveTo>
                    <a:lnTo>
                      <a:pt x="613" y="75"/>
                    </a:lnTo>
                    <a:lnTo>
                      <a:pt x="613" y="0"/>
                    </a:lnTo>
                    <a:lnTo>
                      <a:pt x="542" y="0"/>
                    </a:lnTo>
                    <a:lnTo>
                      <a:pt x="54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9" name="Line 199"/>
              <p:cNvSpPr>
                <a:spLocks noChangeShapeType="1"/>
              </p:cNvSpPr>
              <p:nvPr/>
            </p:nvSpPr>
            <p:spPr bwMode="auto">
              <a:xfrm>
                <a:off x="2645" y="1733"/>
                <a:ext cx="24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0" name="Line 200"/>
              <p:cNvSpPr>
                <a:spLocks noChangeShapeType="1"/>
              </p:cNvSpPr>
              <p:nvPr/>
            </p:nvSpPr>
            <p:spPr bwMode="auto">
              <a:xfrm>
                <a:off x="2645" y="1809"/>
                <a:ext cx="24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1" name="Line 201"/>
              <p:cNvSpPr>
                <a:spLocks noChangeShapeType="1"/>
              </p:cNvSpPr>
              <p:nvPr/>
            </p:nvSpPr>
            <p:spPr bwMode="auto">
              <a:xfrm>
                <a:off x="2656" y="1771"/>
                <a:ext cx="22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2" name="Rectangle 202"/>
              <p:cNvSpPr>
                <a:spLocks noChangeArrowheads="1"/>
              </p:cNvSpPr>
              <p:nvPr/>
            </p:nvSpPr>
            <p:spPr bwMode="auto">
              <a:xfrm>
                <a:off x="2786" y="1745"/>
                <a:ext cx="71" cy="5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203"/>
              <p:cNvSpPr>
                <a:spLocks noEditPoints="1"/>
              </p:cNvSpPr>
              <p:nvPr/>
            </p:nvSpPr>
            <p:spPr bwMode="auto">
              <a:xfrm>
                <a:off x="2279" y="1160"/>
                <a:ext cx="708" cy="542"/>
              </a:xfrm>
              <a:custGeom>
                <a:avLst/>
                <a:gdLst>
                  <a:gd name="T0" fmla="*/ 1186 w 1416"/>
                  <a:gd name="T1" fmla="*/ 775 h 1083"/>
                  <a:gd name="T2" fmla="*/ 1238 w 1416"/>
                  <a:gd name="T3" fmla="*/ 775 h 1083"/>
                  <a:gd name="T4" fmla="*/ 1238 w 1416"/>
                  <a:gd name="T5" fmla="*/ 756 h 1083"/>
                  <a:gd name="T6" fmla="*/ 1186 w 1416"/>
                  <a:gd name="T7" fmla="*/ 756 h 1083"/>
                  <a:gd name="T8" fmla="*/ 1186 w 1416"/>
                  <a:gd name="T9" fmla="*/ 775 h 1083"/>
                  <a:gd name="T10" fmla="*/ 319 w 1416"/>
                  <a:gd name="T11" fmla="*/ 643 h 1083"/>
                  <a:gd name="T12" fmla="*/ 319 w 1416"/>
                  <a:gd name="T13" fmla="*/ 76 h 1083"/>
                  <a:gd name="T14" fmla="*/ 1098 w 1416"/>
                  <a:gd name="T15" fmla="*/ 76 h 1083"/>
                  <a:gd name="T16" fmla="*/ 1098 w 1416"/>
                  <a:gd name="T17" fmla="*/ 643 h 1083"/>
                  <a:gd name="T18" fmla="*/ 319 w 1416"/>
                  <a:gd name="T19" fmla="*/ 643 h 1083"/>
                  <a:gd name="T20" fmla="*/ 284 w 1416"/>
                  <a:gd name="T21" fmla="*/ 681 h 1083"/>
                  <a:gd name="T22" fmla="*/ 1132 w 1416"/>
                  <a:gd name="T23" fmla="*/ 681 h 1083"/>
                  <a:gd name="T24" fmla="*/ 1132 w 1416"/>
                  <a:gd name="T25" fmla="*/ 38 h 1083"/>
                  <a:gd name="T26" fmla="*/ 1169 w 1416"/>
                  <a:gd name="T27" fmla="*/ 38 h 1083"/>
                  <a:gd name="T28" fmla="*/ 1169 w 1416"/>
                  <a:gd name="T29" fmla="*/ 0 h 1083"/>
                  <a:gd name="T30" fmla="*/ 248 w 1416"/>
                  <a:gd name="T31" fmla="*/ 0 h 1083"/>
                  <a:gd name="T32" fmla="*/ 248 w 1416"/>
                  <a:gd name="T33" fmla="*/ 718 h 1083"/>
                  <a:gd name="T34" fmla="*/ 284 w 1416"/>
                  <a:gd name="T35" fmla="*/ 718 h 1083"/>
                  <a:gd name="T36" fmla="*/ 284 w 1416"/>
                  <a:gd name="T37" fmla="*/ 681 h 1083"/>
                  <a:gd name="T38" fmla="*/ 0 w 1416"/>
                  <a:gd name="T39" fmla="*/ 1046 h 1083"/>
                  <a:gd name="T40" fmla="*/ 142 w 1416"/>
                  <a:gd name="T41" fmla="*/ 1046 h 1083"/>
                  <a:gd name="T42" fmla="*/ 142 w 1416"/>
                  <a:gd name="T43" fmla="*/ 996 h 1083"/>
                  <a:gd name="T44" fmla="*/ 0 w 1416"/>
                  <a:gd name="T45" fmla="*/ 996 h 1083"/>
                  <a:gd name="T46" fmla="*/ 0 w 1416"/>
                  <a:gd name="T47" fmla="*/ 1046 h 1083"/>
                  <a:gd name="T48" fmla="*/ 826 w 1416"/>
                  <a:gd name="T49" fmla="*/ 1083 h 1083"/>
                  <a:gd name="T50" fmla="*/ 1132 w 1416"/>
                  <a:gd name="T51" fmla="*/ 1083 h 1083"/>
                  <a:gd name="T52" fmla="*/ 1132 w 1416"/>
                  <a:gd name="T53" fmla="*/ 1058 h 1083"/>
                  <a:gd name="T54" fmla="*/ 826 w 1416"/>
                  <a:gd name="T55" fmla="*/ 1058 h 1083"/>
                  <a:gd name="T56" fmla="*/ 826 w 1416"/>
                  <a:gd name="T57" fmla="*/ 1083 h 1083"/>
                  <a:gd name="T58" fmla="*/ 1368 w 1416"/>
                  <a:gd name="T59" fmla="*/ 1020 h 1083"/>
                  <a:gd name="T60" fmla="*/ 1416 w 1416"/>
                  <a:gd name="T61" fmla="*/ 1020 h 1083"/>
                  <a:gd name="T62" fmla="*/ 1416 w 1416"/>
                  <a:gd name="T63" fmla="*/ 996 h 1083"/>
                  <a:gd name="T64" fmla="*/ 1368 w 1416"/>
                  <a:gd name="T65" fmla="*/ 996 h 1083"/>
                  <a:gd name="T66" fmla="*/ 1368 w 1416"/>
                  <a:gd name="T67" fmla="*/ 1020 h 1083"/>
                  <a:gd name="T68" fmla="*/ 1368 w 1416"/>
                  <a:gd name="T69" fmla="*/ 1071 h 1083"/>
                  <a:gd name="T70" fmla="*/ 1416 w 1416"/>
                  <a:gd name="T71" fmla="*/ 1071 h 1083"/>
                  <a:gd name="T72" fmla="*/ 1416 w 1416"/>
                  <a:gd name="T73" fmla="*/ 1046 h 1083"/>
                  <a:gd name="T74" fmla="*/ 1368 w 1416"/>
                  <a:gd name="T75" fmla="*/ 1046 h 1083"/>
                  <a:gd name="T76" fmla="*/ 1368 w 1416"/>
                  <a:gd name="T77" fmla="*/ 1071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16" h="1083">
                    <a:moveTo>
                      <a:pt x="1186" y="775"/>
                    </a:moveTo>
                    <a:lnTo>
                      <a:pt x="1238" y="775"/>
                    </a:lnTo>
                    <a:lnTo>
                      <a:pt x="1238" y="756"/>
                    </a:lnTo>
                    <a:lnTo>
                      <a:pt x="1186" y="756"/>
                    </a:lnTo>
                    <a:lnTo>
                      <a:pt x="1186" y="775"/>
                    </a:lnTo>
                    <a:close/>
                    <a:moveTo>
                      <a:pt x="319" y="643"/>
                    </a:moveTo>
                    <a:lnTo>
                      <a:pt x="319" y="76"/>
                    </a:lnTo>
                    <a:lnTo>
                      <a:pt x="1098" y="76"/>
                    </a:lnTo>
                    <a:lnTo>
                      <a:pt x="1098" y="643"/>
                    </a:lnTo>
                    <a:lnTo>
                      <a:pt x="319" y="643"/>
                    </a:lnTo>
                    <a:close/>
                    <a:moveTo>
                      <a:pt x="284" y="681"/>
                    </a:moveTo>
                    <a:lnTo>
                      <a:pt x="1132" y="681"/>
                    </a:lnTo>
                    <a:lnTo>
                      <a:pt x="1132" y="38"/>
                    </a:lnTo>
                    <a:lnTo>
                      <a:pt x="1169" y="38"/>
                    </a:lnTo>
                    <a:lnTo>
                      <a:pt x="1169" y="0"/>
                    </a:lnTo>
                    <a:lnTo>
                      <a:pt x="248" y="0"/>
                    </a:lnTo>
                    <a:lnTo>
                      <a:pt x="248" y="718"/>
                    </a:lnTo>
                    <a:lnTo>
                      <a:pt x="284" y="718"/>
                    </a:lnTo>
                    <a:lnTo>
                      <a:pt x="284" y="681"/>
                    </a:lnTo>
                    <a:close/>
                    <a:moveTo>
                      <a:pt x="0" y="1046"/>
                    </a:moveTo>
                    <a:lnTo>
                      <a:pt x="142" y="1046"/>
                    </a:lnTo>
                    <a:lnTo>
                      <a:pt x="142" y="996"/>
                    </a:lnTo>
                    <a:lnTo>
                      <a:pt x="0" y="996"/>
                    </a:lnTo>
                    <a:lnTo>
                      <a:pt x="0" y="1046"/>
                    </a:lnTo>
                    <a:close/>
                    <a:moveTo>
                      <a:pt x="826" y="1083"/>
                    </a:moveTo>
                    <a:lnTo>
                      <a:pt x="1132" y="1083"/>
                    </a:lnTo>
                    <a:lnTo>
                      <a:pt x="1132" y="1058"/>
                    </a:lnTo>
                    <a:lnTo>
                      <a:pt x="826" y="1058"/>
                    </a:lnTo>
                    <a:lnTo>
                      <a:pt x="826" y="1083"/>
                    </a:lnTo>
                    <a:close/>
                    <a:moveTo>
                      <a:pt x="1368" y="1020"/>
                    </a:moveTo>
                    <a:lnTo>
                      <a:pt x="1416" y="1020"/>
                    </a:lnTo>
                    <a:lnTo>
                      <a:pt x="1416" y="996"/>
                    </a:lnTo>
                    <a:lnTo>
                      <a:pt x="1368" y="996"/>
                    </a:lnTo>
                    <a:lnTo>
                      <a:pt x="1368" y="1020"/>
                    </a:lnTo>
                    <a:close/>
                    <a:moveTo>
                      <a:pt x="1368" y="1071"/>
                    </a:moveTo>
                    <a:lnTo>
                      <a:pt x="1416" y="1071"/>
                    </a:lnTo>
                    <a:lnTo>
                      <a:pt x="1416" y="1046"/>
                    </a:lnTo>
                    <a:lnTo>
                      <a:pt x="1368" y="1046"/>
                    </a:lnTo>
                    <a:lnTo>
                      <a:pt x="1368" y="107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4" name="Line 204"/>
              <p:cNvSpPr>
                <a:spLocks noChangeShapeType="1"/>
              </p:cNvSpPr>
              <p:nvPr/>
            </p:nvSpPr>
            <p:spPr bwMode="auto">
              <a:xfrm>
                <a:off x="2350" y="1566"/>
                <a:ext cx="56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5" name="Line 205"/>
              <p:cNvSpPr>
                <a:spLocks noChangeShapeType="1"/>
              </p:cNvSpPr>
              <p:nvPr/>
            </p:nvSpPr>
            <p:spPr bwMode="auto">
              <a:xfrm flipV="1">
                <a:off x="2492" y="1566"/>
                <a:ext cx="1" cy="2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6" name="Line 206"/>
              <p:cNvSpPr>
                <a:spLocks noChangeShapeType="1"/>
              </p:cNvSpPr>
              <p:nvPr/>
            </p:nvSpPr>
            <p:spPr bwMode="auto">
              <a:xfrm flipV="1">
                <a:off x="2633" y="1566"/>
                <a:ext cx="1" cy="2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7" name="Group 194"/>
            <p:cNvGrpSpPr>
              <a:grpSpLocks/>
            </p:cNvGrpSpPr>
            <p:nvPr/>
          </p:nvGrpSpPr>
          <p:grpSpPr bwMode="auto">
            <a:xfrm>
              <a:off x="7963470" y="4404579"/>
              <a:ext cx="637616" cy="586351"/>
              <a:chOff x="2256" y="1104"/>
              <a:chExt cx="755" cy="806"/>
            </a:xfrm>
          </p:grpSpPr>
          <p:sp>
            <p:nvSpPr>
              <p:cNvPr id="118" name="Freeform 195"/>
              <p:cNvSpPr>
                <a:spLocks/>
              </p:cNvSpPr>
              <p:nvPr/>
            </p:nvSpPr>
            <p:spPr bwMode="auto">
              <a:xfrm>
                <a:off x="2256" y="1104"/>
                <a:ext cx="755" cy="806"/>
              </a:xfrm>
              <a:custGeom>
                <a:avLst/>
                <a:gdLst>
                  <a:gd name="T0" fmla="*/ 331 w 1510"/>
                  <a:gd name="T1" fmla="*/ 1058 h 1613"/>
                  <a:gd name="T2" fmla="*/ 0 w 1510"/>
                  <a:gd name="T3" fmla="*/ 1058 h 1613"/>
                  <a:gd name="T4" fmla="*/ 0 w 1510"/>
                  <a:gd name="T5" fmla="*/ 1613 h 1613"/>
                  <a:gd name="T6" fmla="*/ 1510 w 1510"/>
                  <a:gd name="T7" fmla="*/ 1613 h 1613"/>
                  <a:gd name="T8" fmla="*/ 1510 w 1510"/>
                  <a:gd name="T9" fmla="*/ 1058 h 1613"/>
                  <a:gd name="T10" fmla="*/ 1179 w 1510"/>
                  <a:gd name="T11" fmla="*/ 1058 h 1613"/>
                  <a:gd name="T12" fmla="*/ 1179 w 1510"/>
                  <a:gd name="T13" fmla="*/ 982 h 1613"/>
                  <a:gd name="T14" fmla="*/ 1321 w 1510"/>
                  <a:gd name="T15" fmla="*/ 982 h 1613"/>
                  <a:gd name="T16" fmla="*/ 1321 w 1510"/>
                  <a:gd name="T17" fmla="*/ 0 h 1613"/>
                  <a:gd name="T18" fmla="*/ 189 w 1510"/>
                  <a:gd name="T19" fmla="*/ 0 h 1613"/>
                  <a:gd name="T20" fmla="*/ 189 w 1510"/>
                  <a:gd name="T21" fmla="*/ 982 h 1613"/>
                  <a:gd name="T22" fmla="*/ 331 w 1510"/>
                  <a:gd name="T23" fmla="*/ 982 h 1613"/>
                  <a:gd name="T24" fmla="*/ 331 w 1510"/>
                  <a:gd name="T25" fmla="*/ 1058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10" h="1613">
                    <a:moveTo>
                      <a:pt x="331" y="1058"/>
                    </a:moveTo>
                    <a:lnTo>
                      <a:pt x="0" y="1058"/>
                    </a:lnTo>
                    <a:lnTo>
                      <a:pt x="0" y="1613"/>
                    </a:lnTo>
                    <a:lnTo>
                      <a:pt x="1510" y="1613"/>
                    </a:lnTo>
                    <a:lnTo>
                      <a:pt x="1510" y="1058"/>
                    </a:lnTo>
                    <a:lnTo>
                      <a:pt x="1179" y="1058"/>
                    </a:lnTo>
                    <a:lnTo>
                      <a:pt x="1179" y="982"/>
                    </a:lnTo>
                    <a:lnTo>
                      <a:pt x="1321" y="982"/>
                    </a:lnTo>
                    <a:lnTo>
                      <a:pt x="1321" y="0"/>
                    </a:lnTo>
                    <a:lnTo>
                      <a:pt x="189" y="0"/>
                    </a:lnTo>
                    <a:lnTo>
                      <a:pt x="189" y="982"/>
                    </a:lnTo>
                    <a:lnTo>
                      <a:pt x="331" y="982"/>
                    </a:lnTo>
                    <a:lnTo>
                      <a:pt x="331" y="1058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9" name="Line 196"/>
              <p:cNvSpPr>
                <a:spLocks noChangeShapeType="1"/>
              </p:cNvSpPr>
              <p:nvPr/>
            </p:nvSpPr>
            <p:spPr bwMode="auto">
              <a:xfrm>
                <a:off x="2421" y="1632"/>
                <a:ext cx="424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0" name="Line 197"/>
              <p:cNvSpPr>
                <a:spLocks noChangeShapeType="1"/>
              </p:cNvSpPr>
              <p:nvPr/>
            </p:nvSpPr>
            <p:spPr bwMode="auto">
              <a:xfrm>
                <a:off x="2421" y="1595"/>
                <a:ext cx="424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198"/>
              <p:cNvSpPr>
                <a:spLocks noEditPoints="1"/>
              </p:cNvSpPr>
              <p:nvPr/>
            </p:nvSpPr>
            <p:spPr bwMode="auto">
              <a:xfrm>
                <a:off x="2645" y="1658"/>
                <a:ext cx="307" cy="226"/>
              </a:xfrm>
              <a:custGeom>
                <a:avLst/>
                <a:gdLst>
                  <a:gd name="T0" fmla="*/ 0 w 613"/>
                  <a:gd name="T1" fmla="*/ 452 h 452"/>
                  <a:gd name="T2" fmla="*/ 496 w 613"/>
                  <a:gd name="T3" fmla="*/ 452 h 452"/>
                  <a:gd name="T4" fmla="*/ 496 w 613"/>
                  <a:gd name="T5" fmla="*/ 0 h 452"/>
                  <a:gd name="T6" fmla="*/ 0 w 613"/>
                  <a:gd name="T7" fmla="*/ 0 h 452"/>
                  <a:gd name="T8" fmla="*/ 0 w 613"/>
                  <a:gd name="T9" fmla="*/ 452 h 452"/>
                  <a:gd name="T10" fmla="*/ 542 w 613"/>
                  <a:gd name="T11" fmla="*/ 75 h 452"/>
                  <a:gd name="T12" fmla="*/ 613 w 613"/>
                  <a:gd name="T13" fmla="*/ 75 h 452"/>
                  <a:gd name="T14" fmla="*/ 613 w 613"/>
                  <a:gd name="T15" fmla="*/ 0 h 452"/>
                  <a:gd name="T16" fmla="*/ 542 w 613"/>
                  <a:gd name="T17" fmla="*/ 0 h 452"/>
                  <a:gd name="T18" fmla="*/ 542 w 613"/>
                  <a:gd name="T19" fmla="*/ 75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3" h="452">
                    <a:moveTo>
                      <a:pt x="0" y="452"/>
                    </a:moveTo>
                    <a:lnTo>
                      <a:pt x="496" y="452"/>
                    </a:lnTo>
                    <a:lnTo>
                      <a:pt x="496" y="0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  <a:moveTo>
                      <a:pt x="542" y="75"/>
                    </a:moveTo>
                    <a:lnTo>
                      <a:pt x="613" y="75"/>
                    </a:lnTo>
                    <a:lnTo>
                      <a:pt x="613" y="0"/>
                    </a:lnTo>
                    <a:lnTo>
                      <a:pt x="542" y="0"/>
                    </a:lnTo>
                    <a:lnTo>
                      <a:pt x="54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2" name="Line 199"/>
              <p:cNvSpPr>
                <a:spLocks noChangeShapeType="1"/>
              </p:cNvSpPr>
              <p:nvPr/>
            </p:nvSpPr>
            <p:spPr bwMode="auto">
              <a:xfrm>
                <a:off x="2645" y="1733"/>
                <a:ext cx="24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3" name="Line 200"/>
              <p:cNvSpPr>
                <a:spLocks noChangeShapeType="1"/>
              </p:cNvSpPr>
              <p:nvPr/>
            </p:nvSpPr>
            <p:spPr bwMode="auto">
              <a:xfrm>
                <a:off x="2645" y="1809"/>
                <a:ext cx="24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4" name="Line 201"/>
              <p:cNvSpPr>
                <a:spLocks noChangeShapeType="1"/>
              </p:cNvSpPr>
              <p:nvPr/>
            </p:nvSpPr>
            <p:spPr bwMode="auto">
              <a:xfrm>
                <a:off x="2656" y="1771"/>
                <a:ext cx="22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5" name="Rectangle 202"/>
              <p:cNvSpPr>
                <a:spLocks noChangeArrowheads="1"/>
              </p:cNvSpPr>
              <p:nvPr/>
            </p:nvSpPr>
            <p:spPr bwMode="auto">
              <a:xfrm>
                <a:off x="2786" y="1745"/>
                <a:ext cx="71" cy="5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203"/>
              <p:cNvSpPr>
                <a:spLocks noEditPoints="1"/>
              </p:cNvSpPr>
              <p:nvPr/>
            </p:nvSpPr>
            <p:spPr bwMode="auto">
              <a:xfrm>
                <a:off x="2279" y="1160"/>
                <a:ext cx="708" cy="542"/>
              </a:xfrm>
              <a:custGeom>
                <a:avLst/>
                <a:gdLst>
                  <a:gd name="T0" fmla="*/ 1186 w 1416"/>
                  <a:gd name="T1" fmla="*/ 775 h 1083"/>
                  <a:gd name="T2" fmla="*/ 1238 w 1416"/>
                  <a:gd name="T3" fmla="*/ 775 h 1083"/>
                  <a:gd name="T4" fmla="*/ 1238 w 1416"/>
                  <a:gd name="T5" fmla="*/ 756 h 1083"/>
                  <a:gd name="T6" fmla="*/ 1186 w 1416"/>
                  <a:gd name="T7" fmla="*/ 756 h 1083"/>
                  <a:gd name="T8" fmla="*/ 1186 w 1416"/>
                  <a:gd name="T9" fmla="*/ 775 h 1083"/>
                  <a:gd name="T10" fmla="*/ 319 w 1416"/>
                  <a:gd name="T11" fmla="*/ 643 h 1083"/>
                  <a:gd name="T12" fmla="*/ 319 w 1416"/>
                  <a:gd name="T13" fmla="*/ 76 h 1083"/>
                  <a:gd name="T14" fmla="*/ 1098 w 1416"/>
                  <a:gd name="T15" fmla="*/ 76 h 1083"/>
                  <a:gd name="T16" fmla="*/ 1098 w 1416"/>
                  <a:gd name="T17" fmla="*/ 643 h 1083"/>
                  <a:gd name="T18" fmla="*/ 319 w 1416"/>
                  <a:gd name="T19" fmla="*/ 643 h 1083"/>
                  <a:gd name="T20" fmla="*/ 284 w 1416"/>
                  <a:gd name="T21" fmla="*/ 681 h 1083"/>
                  <a:gd name="T22" fmla="*/ 1132 w 1416"/>
                  <a:gd name="T23" fmla="*/ 681 h 1083"/>
                  <a:gd name="T24" fmla="*/ 1132 w 1416"/>
                  <a:gd name="T25" fmla="*/ 38 h 1083"/>
                  <a:gd name="T26" fmla="*/ 1169 w 1416"/>
                  <a:gd name="T27" fmla="*/ 38 h 1083"/>
                  <a:gd name="T28" fmla="*/ 1169 w 1416"/>
                  <a:gd name="T29" fmla="*/ 0 h 1083"/>
                  <a:gd name="T30" fmla="*/ 248 w 1416"/>
                  <a:gd name="T31" fmla="*/ 0 h 1083"/>
                  <a:gd name="T32" fmla="*/ 248 w 1416"/>
                  <a:gd name="T33" fmla="*/ 718 h 1083"/>
                  <a:gd name="T34" fmla="*/ 284 w 1416"/>
                  <a:gd name="T35" fmla="*/ 718 h 1083"/>
                  <a:gd name="T36" fmla="*/ 284 w 1416"/>
                  <a:gd name="T37" fmla="*/ 681 h 1083"/>
                  <a:gd name="T38" fmla="*/ 0 w 1416"/>
                  <a:gd name="T39" fmla="*/ 1046 h 1083"/>
                  <a:gd name="T40" fmla="*/ 142 w 1416"/>
                  <a:gd name="T41" fmla="*/ 1046 h 1083"/>
                  <a:gd name="T42" fmla="*/ 142 w 1416"/>
                  <a:gd name="T43" fmla="*/ 996 h 1083"/>
                  <a:gd name="T44" fmla="*/ 0 w 1416"/>
                  <a:gd name="T45" fmla="*/ 996 h 1083"/>
                  <a:gd name="T46" fmla="*/ 0 w 1416"/>
                  <a:gd name="T47" fmla="*/ 1046 h 1083"/>
                  <a:gd name="T48" fmla="*/ 826 w 1416"/>
                  <a:gd name="T49" fmla="*/ 1083 h 1083"/>
                  <a:gd name="T50" fmla="*/ 1132 w 1416"/>
                  <a:gd name="T51" fmla="*/ 1083 h 1083"/>
                  <a:gd name="T52" fmla="*/ 1132 w 1416"/>
                  <a:gd name="T53" fmla="*/ 1058 h 1083"/>
                  <a:gd name="T54" fmla="*/ 826 w 1416"/>
                  <a:gd name="T55" fmla="*/ 1058 h 1083"/>
                  <a:gd name="T56" fmla="*/ 826 w 1416"/>
                  <a:gd name="T57" fmla="*/ 1083 h 1083"/>
                  <a:gd name="T58" fmla="*/ 1368 w 1416"/>
                  <a:gd name="T59" fmla="*/ 1020 h 1083"/>
                  <a:gd name="T60" fmla="*/ 1416 w 1416"/>
                  <a:gd name="T61" fmla="*/ 1020 h 1083"/>
                  <a:gd name="T62" fmla="*/ 1416 w 1416"/>
                  <a:gd name="T63" fmla="*/ 996 h 1083"/>
                  <a:gd name="T64" fmla="*/ 1368 w 1416"/>
                  <a:gd name="T65" fmla="*/ 996 h 1083"/>
                  <a:gd name="T66" fmla="*/ 1368 w 1416"/>
                  <a:gd name="T67" fmla="*/ 1020 h 1083"/>
                  <a:gd name="T68" fmla="*/ 1368 w 1416"/>
                  <a:gd name="T69" fmla="*/ 1071 h 1083"/>
                  <a:gd name="T70" fmla="*/ 1416 w 1416"/>
                  <a:gd name="T71" fmla="*/ 1071 h 1083"/>
                  <a:gd name="T72" fmla="*/ 1416 w 1416"/>
                  <a:gd name="T73" fmla="*/ 1046 h 1083"/>
                  <a:gd name="T74" fmla="*/ 1368 w 1416"/>
                  <a:gd name="T75" fmla="*/ 1046 h 1083"/>
                  <a:gd name="T76" fmla="*/ 1368 w 1416"/>
                  <a:gd name="T77" fmla="*/ 1071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16" h="1083">
                    <a:moveTo>
                      <a:pt x="1186" y="775"/>
                    </a:moveTo>
                    <a:lnTo>
                      <a:pt x="1238" y="775"/>
                    </a:lnTo>
                    <a:lnTo>
                      <a:pt x="1238" y="756"/>
                    </a:lnTo>
                    <a:lnTo>
                      <a:pt x="1186" y="756"/>
                    </a:lnTo>
                    <a:lnTo>
                      <a:pt x="1186" y="775"/>
                    </a:lnTo>
                    <a:close/>
                    <a:moveTo>
                      <a:pt x="319" y="643"/>
                    </a:moveTo>
                    <a:lnTo>
                      <a:pt x="319" y="76"/>
                    </a:lnTo>
                    <a:lnTo>
                      <a:pt x="1098" y="76"/>
                    </a:lnTo>
                    <a:lnTo>
                      <a:pt x="1098" y="643"/>
                    </a:lnTo>
                    <a:lnTo>
                      <a:pt x="319" y="643"/>
                    </a:lnTo>
                    <a:close/>
                    <a:moveTo>
                      <a:pt x="284" y="681"/>
                    </a:moveTo>
                    <a:lnTo>
                      <a:pt x="1132" y="681"/>
                    </a:lnTo>
                    <a:lnTo>
                      <a:pt x="1132" y="38"/>
                    </a:lnTo>
                    <a:lnTo>
                      <a:pt x="1169" y="38"/>
                    </a:lnTo>
                    <a:lnTo>
                      <a:pt x="1169" y="0"/>
                    </a:lnTo>
                    <a:lnTo>
                      <a:pt x="248" y="0"/>
                    </a:lnTo>
                    <a:lnTo>
                      <a:pt x="248" y="718"/>
                    </a:lnTo>
                    <a:lnTo>
                      <a:pt x="284" y="718"/>
                    </a:lnTo>
                    <a:lnTo>
                      <a:pt x="284" y="681"/>
                    </a:lnTo>
                    <a:close/>
                    <a:moveTo>
                      <a:pt x="0" y="1046"/>
                    </a:moveTo>
                    <a:lnTo>
                      <a:pt x="142" y="1046"/>
                    </a:lnTo>
                    <a:lnTo>
                      <a:pt x="142" y="996"/>
                    </a:lnTo>
                    <a:lnTo>
                      <a:pt x="0" y="996"/>
                    </a:lnTo>
                    <a:lnTo>
                      <a:pt x="0" y="1046"/>
                    </a:lnTo>
                    <a:close/>
                    <a:moveTo>
                      <a:pt x="826" y="1083"/>
                    </a:moveTo>
                    <a:lnTo>
                      <a:pt x="1132" y="1083"/>
                    </a:lnTo>
                    <a:lnTo>
                      <a:pt x="1132" y="1058"/>
                    </a:lnTo>
                    <a:lnTo>
                      <a:pt x="826" y="1058"/>
                    </a:lnTo>
                    <a:lnTo>
                      <a:pt x="826" y="1083"/>
                    </a:lnTo>
                    <a:close/>
                    <a:moveTo>
                      <a:pt x="1368" y="1020"/>
                    </a:moveTo>
                    <a:lnTo>
                      <a:pt x="1416" y="1020"/>
                    </a:lnTo>
                    <a:lnTo>
                      <a:pt x="1416" y="996"/>
                    </a:lnTo>
                    <a:lnTo>
                      <a:pt x="1368" y="996"/>
                    </a:lnTo>
                    <a:lnTo>
                      <a:pt x="1368" y="1020"/>
                    </a:lnTo>
                    <a:close/>
                    <a:moveTo>
                      <a:pt x="1368" y="1071"/>
                    </a:moveTo>
                    <a:lnTo>
                      <a:pt x="1416" y="1071"/>
                    </a:lnTo>
                    <a:lnTo>
                      <a:pt x="1416" y="1046"/>
                    </a:lnTo>
                    <a:lnTo>
                      <a:pt x="1368" y="1046"/>
                    </a:lnTo>
                    <a:lnTo>
                      <a:pt x="1368" y="107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7" name="Line 204"/>
              <p:cNvSpPr>
                <a:spLocks noChangeShapeType="1"/>
              </p:cNvSpPr>
              <p:nvPr/>
            </p:nvSpPr>
            <p:spPr bwMode="auto">
              <a:xfrm>
                <a:off x="2350" y="1566"/>
                <a:ext cx="56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8" name="Line 205"/>
              <p:cNvSpPr>
                <a:spLocks noChangeShapeType="1"/>
              </p:cNvSpPr>
              <p:nvPr/>
            </p:nvSpPr>
            <p:spPr bwMode="auto">
              <a:xfrm flipV="1">
                <a:off x="2492" y="1566"/>
                <a:ext cx="1" cy="2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9" name="Line 206"/>
              <p:cNvSpPr>
                <a:spLocks noChangeShapeType="1"/>
              </p:cNvSpPr>
              <p:nvPr/>
            </p:nvSpPr>
            <p:spPr bwMode="auto">
              <a:xfrm flipV="1">
                <a:off x="2633" y="1566"/>
                <a:ext cx="1" cy="2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27092" tIns="63546" rIns="127092" bIns="63546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30" name="직사각형 129"/>
            <p:cNvSpPr/>
            <p:nvPr/>
          </p:nvSpPr>
          <p:spPr>
            <a:xfrm>
              <a:off x="560512" y="5805264"/>
              <a:ext cx="23762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kern="0" dirty="0">
                  <a:latin typeface="맑은 고딕" pitchFamily="50" charset="-127"/>
                  <a:sym typeface="Wingdings" pitchFamily="2" charset="2"/>
                </a:rPr>
                <a:t>★ 운영 서버와 동일한 환경에서 신규 </a:t>
              </a:r>
              <a:r>
                <a:rPr lang="en-US" altLang="ko-KR" sz="1200" kern="0" dirty="0">
                  <a:latin typeface="맑은 고딕" pitchFamily="50" charset="-127"/>
                  <a:sym typeface="Wingdings" pitchFamily="2" charset="2"/>
                </a:rPr>
                <a:t>&amp; </a:t>
              </a:r>
              <a:r>
                <a:rPr lang="ko-KR" altLang="en-US" sz="1200" kern="0" dirty="0">
                  <a:latin typeface="맑은 고딕" pitchFamily="50" charset="-127"/>
                  <a:sym typeface="Wingdings" pitchFamily="2" charset="2"/>
                </a:rPr>
                <a:t>수정 소스를  사전 점검</a:t>
              </a:r>
              <a:endParaRPr lang="ko-KR" altLang="en-US" sz="1200" dirty="0"/>
            </a:p>
          </p:txBody>
        </p:sp>
        <p:sp>
          <p:nvSpPr>
            <p:cNvPr id="131" name="직사각형 130"/>
            <p:cNvSpPr/>
            <p:nvPr/>
          </p:nvSpPr>
          <p:spPr>
            <a:xfrm rot="723396">
              <a:off x="2187025" y="3796447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b="1" kern="0" dirty="0">
                  <a:latin typeface="+mn-ea"/>
                  <a:ea typeface="+mn-ea"/>
                  <a:sym typeface="Wingdings" pitchFamily="2" charset="2"/>
                </a:rPr>
                <a:t>반영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9822462">
              <a:off x="2374834" y="4767862"/>
              <a:ext cx="9028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b="1" kern="0" dirty="0">
                  <a:latin typeface="+mn-ea"/>
                  <a:ea typeface="+mn-ea"/>
                  <a:sym typeface="Wingdings" pitchFamily="2" charset="2"/>
                </a:rPr>
                <a:t>사전점검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sp>
          <p:nvSpPr>
            <p:cNvPr id="146" name="AutoShape 17"/>
            <p:cNvSpPr>
              <a:spLocks noChangeArrowheads="1"/>
            </p:cNvSpPr>
            <p:nvPr/>
          </p:nvSpPr>
          <p:spPr bwMode="auto">
            <a:xfrm>
              <a:off x="473646" y="1854349"/>
              <a:ext cx="2592288" cy="787449"/>
            </a:xfrm>
            <a:prstGeom prst="roundRect">
              <a:avLst>
                <a:gd name="adj" fmla="val 4570"/>
              </a:avLst>
            </a:prstGeom>
            <a:noFill/>
            <a:ln w="158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265113" lvl="1" indent="-265113" eaLnBrk="0" hangingPunct="0">
                <a:lnSpc>
                  <a:spcPts val="1700"/>
                </a:lnSpc>
                <a:buFont typeface="+mj-ea"/>
                <a:buAutoNum type="circleNumDbPlain"/>
                <a:defRPr/>
              </a:pP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Windchill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\</a:t>
              </a: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src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65113" lvl="1" indent="-265113" eaLnBrk="0" hangingPunct="0">
                <a:lnSpc>
                  <a:spcPts val="1700"/>
                </a:lnSpc>
                <a:buFont typeface="+mj-ea"/>
                <a:buAutoNum type="circleNumDbPlain"/>
                <a:defRPr/>
              </a:pP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Windchill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\</a:t>
              </a: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src_gen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65113" lvl="1" indent="-265113" eaLnBrk="0" hangingPunct="0">
                <a:lnSpc>
                  <a:spcPts val="1700"/>
                </a:lnSpc>
                <a:buFont typeface="+mj-ea"/>
                <a:buAutoNum type="circleNumDbPlain"/>
                <a:defRPr/>
              </a:pP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Windchill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\codebase</a:t>
              </a:r>
            </a:p>
            <a:p>
              <a:pPr marL="265113" lvl="1" indent="-265113" eaLnBrk="0" hangingPunct="0">
                <a:lnSpc>
                  <a:spcPts val="1700"/>
                </a:lnSpc>
                <a:buFont typeface="+mj-ea"/>
                <a:buAutoNum type="circleNumDbPlain"/>
                <a:defRPr/>
              </a:pP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Windchill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\</a:t>
              </a: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loadFiles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\e3ps</a:t>
              </a: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468313" y="1484784"/>
              <a:ext cx="21601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u="sng" kern="0" dirty="0">
                  <a:latin typeface="+mn-ea"/>
                  <a:ea typeface="+mn-ea"/>
                  <a:sym typeface="Wingdings" pitchFamily="2" charset="2"/>
                </a:rPr>
                <a:t>★ 소스</a:t>
              </a:r>
              <a:r>
                <a:rPr lang="en-US" altLang="ko-KR" sz="1400" b="1" u="sng" kern="0" dirty="0">
                  <a:latin typeface="+mn-ea"/>
                  <a:ea typeface="+mn-ea"/>
                  <a:sym typeface="Wingdings" pitchFamily="2" charset="2"/>
                </a:rPr>
                <a:t> </a:t>
              </a:r>
              <a:r>
                <a:rPr lang="ko-KR" altLang="en-US" sz="1400" b="1" u="sng" kern="0" dirty="0">
                  <a:latin typeface="+mn-ea"/>
                  <a:ea typeface="+mn-ea"/>
                  <a:sym typeface="Wingdings" pitchFamily="2" charset="2"/>
                </a:rPr>
                <a:t>폴더</a:t>
              </a:r>
              <a:endParaRPr lang="ko-KR" altLang="en-US" sz="1400" u="sng" dirty="0">
                <a:latin typeface="+mn-ea"/>
                <a:ea typeface="+mn-ea"/>
              </a:endParaRPr>
            </a:p>
          </p:txBody>
        </p:sp>
      </p:grpSp>
      <p:sp>
        <p:nvSpPr>
          <p:cNvPr id="148" name="모서리가 둥근 직사각형 147"/>
          <p:cNvSpPr/>
          <p:nvPr/>
        </p:nvSpPr>
        <p:spPr>
          <a:xfrm>
            <a:off x="277317" y="1196752"/>
            <a:ext cx="9350366" cy="5246776"/>
          </a:xfrm>
          <a:prstGeom prst="roundRect">
            <a:avLst>
              <a:gd name="adj" fmla="val 5708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17776" y="4593322"/>
            <a:ext cx="2859360" cy="1807035"/>
            <a:chOff x="3317776" y="4593322"/>
            <a:chExt cx="2859360" cy="1807035"/>
          </a:xfrm>
        </p:grpSpPr>
        <p:grpSp>
          <p:nvGrpSpPr>
            <p:cNvPr id="140" name="그룹 739"/>
            <p:cNvGrpSpPr>
              <a:grpSpLocks/>
            </p:cNvGrpSpPr>
            <p:nvPr/>
          </p:nvGrpSpPr>
          <p:grpSpPr bwMode="auto">
            <a:xfrm>
              <a:off x="3317776" y="4593322"/>
              <a:ext cx="2859360" cy="1008112"/>
              <a:chOff x="13039801" y="6657237"/>
              <a:chExt cx="2093248" cy="811449"/>
            </a:xfrm>
            <a:solidFill>
              <a:schemeClr val="accent6">
                <a:lumMod val="40000"/>
                <a:lumOff val="60000"/>
              </a:schemeClr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41" name="Freeform 37"/>
              <p:cNvSpPr>
                <a:spLocks/>
              </p:cNvSpPr>
              <p:nvPr/>
            </p:nvSpPr>
            <p:spPr bwMode="auto">
              <a:xfrm>
                <a:off x="13576613" y="6657237"/>
                <a:ext cx="1021212" cy="811449"/>
              </a:xfrm>
              <a:custGeom>
                <a:avLst/>
                <a:gdLst>
                  <a:gd name="T0" fmla="*/ 0 w 1728"/>
                  <a:gd name="T1" fmla="*/ 2147483647 h 1250"/>
                  <a:gd name="T2" fmla="*/ 2147483647 w 1728"/>
                  <a:gd name="T3" fmla="*/ 2147483647 h 1250"/>
                  <a:gd name="T4" fmla="*/ 2147483647 w 1728"/>
                  <a:gd name="T5" fmla="*/ 0 h 1250"/>
                  <a:gd name="T6" fmla="*/ 2147483647 w 1728"/>
                  <a:gd name="T7" fmla="*/ 2147483647 h 1250"/>
                  <a:gd name="T8" fmla="*/ 2147483647 w 1728"/>
                  <a:gd name="T9" fmla="*/ 2147483647 h 1250"/>
                  <a:gd name="T10" fmla="*/ 0 w 1728"/>
                  <a:gd name="T11" fmla="*/ 2147483647 h 12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28"/>
                  <a:gd name="T19" fmla="*/ 0 h 1250"/>
                  <a:gd name="T20" fmla="*/ 1728 w 1728"/>
                  <a:gd name="T21" fmla="*/ 1250 h 12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28" h="1250">
                    <a:moveTo>
                      <a:pt x="0" y="1250"/>
                    </a:moveTo>
                    <a:lnTo>
                      <a:pt x="528" y="194"/>
                    </a:lnTo>
                    <a:lnTo>
                      <a:pt x="864" y="0"/>
                    </a:lnTo>
                    <a:lnTo>
                      <a:pt x="1200" y="194"/>
                    </a:lnTo>
                    <a:lnTo>
                      <a:pt x="1728" y="1250"/>
                    </a:lnTo>
                    <a:lnTo>
                      <a:pt x="0" y="1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2" name="Freeform 38"/>
              <p:cNvSpPr>
                <a:spLocks/>
              </p:cNvSpPr>
              <p:nvPr/>
            </p:nvSpPr>
            <p:spPr bwMode="auto">
              <a:xfrm>
                <a:off x="13039801" y="6850968"/>
                <a:ext cx="798864" cy="595486"/>
              </a:xfrm>
              <a:custGeom>
                <a:avLst/>
                <a:gdLst>
                  <a:gd name="T0" fmla="*/ 0 w 912"/>
                  <a:gd name="T1" fmla="*/ 2147483647 h 864"/>
                  <a:gd name="T2" fmla="*/ 2147483647 w 912"/>
                  <a:gd name="T3" fmla="*/ 2147483647 h 864"/>
                  <a:gd name="T4" fmla="*/ 2147483647 w 912"/>
                  <a:gd name="T5" fmla="*/ 2147483647 h 864"/>
                  <a:gd name="T6" fmla="*/ 2147483647 w 912"/>
                  <a:gd name="T7" fmla="*/ 0 h 864"/>
                  <a:gd name="T8" fmla="*/ 2147483647 w 912"/>
                  <a:gd name="T9" fmla="*/ 2147483647 h 864"/>
                  <a:gd name="T10" fmla="*/ 0 w 912"/>
                  <a:gd name="T11" fmla="*/ 2147483647 h 86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12"/>
                  <a:gd name="T19" fmla="*/ 0 h 864"/>
                  <a:gd name="T20" fmla="*/ 912 w 912"/>
                  <a:gd name="T21" fmla="*/ 864 h 86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12" h="864">
                    <a:moveTo>
                      <a:pt x="0" y="864"/>
                    </a:moveTo>
                    <a:lnTo>
                      <a:pt x="576" y="240"/>
                    </a:lnTo>
                    <a:lnTo>
                      <a:pt x="336" y="240"/>
                    </a:lnTo>
                    <a:lnTo>
                      <a:pt x="912" y="0"/>
                    </a:lnTo>
                    <a:lnTo>
                      <a:pt x="528" y="864"/>
                    </a:lnTo>
                    <a:lnTo>
                      <a:pt x="0" y="8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3" name="Freeform 39"/>
              <p:cNvSpPr>
                <a:spLocks/>
              </p:cNvSpPr>
              <p:nvPr/>
            </p:nvSpPr>
            <p:spPr bwMode="auto">
              <a:xfrm flipH="1">
                <a:off x="14329420" y="6850968"/>
                <a:ext cx="803629" cy="595486"/>
              </a:xfrm>
              <a:custGeom>
                <a:avLst/>
                <a:gdLst>
                  <a:gd name="T0" fmla="*/ 0 w 912"/>
                  <a:gd name="T1" fmla="*/ 2147483647 h 864"/>
                  <a:gd name="T2" fmla="*/ 2147483647 w 912"/>
                  <a:gd name="T3" fmla="*/ 2147483647 h 864"/>
                  <a:gd name="T4" fmla="*/ 2147483647 w 912"/>
                  <a:gd name="T5" fmla="*/ 2147483647 h 864"/>
                  <a:gd name="T6" fmla="*/ 2147483647 w 912"/>
                  <a:gd name="T7" fmla="*/ 0 h 864"/>
                  <a:gd name="T8" fmla="*/ 2147483647 w 912"/>
                  <a:gd name="T9" fmla="*/ 2147483647 h 864"/>
                  <a:gd name="T10" fmla="*/ 0 w 912"/>
                  <a:gd name="T11" fmla="*/ 2147483647 h 86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12"/>
                  <a:gd name="T19" fmla="*/ 0 h 864"/>
                  <a:gd name="T20" fmla="*/ 912 w 912"/>
                  <a:gd name="T21" fmla="*/ 864 h 86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12" h="864">
                    <a:moveTo>
                      <a:pt x="0" y="864"/>
                    </a:moveTo>
                    <a:lnTo>
                      <a:pt x="576" y="240"/>
                    </a:lnTo>
                    <a:lnTo>
                      <a:pt x="336" y="240"/>
                    </a:lnTo>
                    <a:lnTo>
                      <a:pt x="912" y="0"/>
                    </a:lnTo>
                    <a:lnTo>
                      <a:pt x="528" y="864"/>
                    </a:lnTo>
                    <a:lnTo>
                      <a:pt x="0" y="8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5" name="직사각형 144"/>
            <p:cNvSpPr/>
            <p:nvPr/>
          </p:nvSpPr>
          <p:spPr>
            <a:xfrm>
              <a:off x="3584848" y="5241394"/>
              <a:ext cx="2514416" cy="836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ko-KR" altLang="en-US" sz="2000" b="1" kern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sym typeface="Wingdings" pitchFamily="2" charset="2"/>
                </a:rPr>
                <a:t>개발된 모든 소스는 </a:t>
              </a:r>
              <a:endParaRPr lang="en-US" altLang="ko-KR" sz="20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endParaRPr>
            </a:p>
            <a:p>
              <a:pPr algn="ctr">
                <a:lnSpc>
                  <a:spcPts val="2900"/>
                </a:lnSpc>
              </a:pPr>
              <a:r>
                <a:rPr lang="ko-KR" altLang="en-US" sz="2000" kern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sym typeface="Wingdings" pitchFamily="2" charset="2"/>
                </a:rPr>
                <a:t>고객에게 이관</a:t>
              </a:r>
              <a:endParaRPr lang="ko-KR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50" name="Text Box 35"/>
            <p:cNvSpPr txBox="1">
              <a:spLocks noChangeArrowheads="1"/>
            </p:cNvSpPr>
            <p:nvPr/>
          </p:nvSpPr>
          <p:spPr bwMode="gray">
            <a:xfrm>
              <a:off x="4030402" y="6131102"/>
              <a:ext cx="1532570" cy="2692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57188" indent="7302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15963" indent="14287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289050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719263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1764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6336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0908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5480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Clr>
                  <a:srgbClr val="0000FF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1600" dirty="0">
                  <a:solidFill>
                    <a:srgbClr val="FFFFFF"/>
                  </a:solidFill>
                  <a:latin typeface="+mn-lt"/>
                  <a:ea typeface="+mn-ea"/>
                </a:rPr>
                <a:t>프로젝트 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0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사이트 맵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77317" y="1196752"/>
            <a:ext cx="9451145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104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관리자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57"/>
          <a:stretch/>
        </p:blipFill>
        <p:spPr>
          <a:xfrm>
            <a:off x="350386" y="1350403"/>
            <a:ext cx="9301698" cy="43137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10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>
                <a:solidFill>
                  <a:schemeClr val="tx1"/>
                </a:solidFill>
                <a:latin typeface="+mn-ea"/>
                <a:ea typeface="+mn-ea"/>
              </a:rPr>
              <a:t>▣ PARTLIST</a:t>
            </a:r>
            <a:r>
              <a:rPr kumimoji="0" lang="en-US" altLang="ko-KR" sz="1463">
                <a:solidFill>
                  <a:schemeClr val="tx1"/>
                </a:solidFill>
                <a:latin typeface="+mn-ea"/>
              </a:rPr>
              <a:t>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defRPr/>
            </a:pP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PARTLIST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비교할 부품 추가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4" y="1341438"/>
            <a:ext cx="6599951" cy="24104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411733" y="3357575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9705" y="326651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65349" y="1454784"/>
            <a:ext cx="36125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080792" y="119675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550769"/>
            <a:ext cx="7128792" cy="26865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꺾인 연결선 9"/>
          <p:cNvCxnSpPr>
            <a:stCxn id="15" idx="2"/>
            <a:endCxn id="28" idx="0"/>
          </p:cNvCxnSpPr>
          <p:nvPr/>
        </p:nvCxnSpPr>
        <p:spPr bwMode="gray">
          <a:xfrm rot="16200000" flipH="1">
            <a:off x="2838896" y="1904716"/>
            <a:ext cx="1953135" cy="13389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816" y="1700808"/>
            <a:ext cx="302890" cy="360040"/>
          </a:xfrm>
          <a:prstGeom prst="rect">
            <a:avLst/>
          </a:prstGeom>
        </p:spPr>
      </p:pic>
      <p:sp>
        <p:nvSpPr>
          <p:cNvPr id="3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288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>
                <a:solidFill>
                  <a:schemeClr val="tx1"/>
                </a:solidFill>
                <a:latin typeface="+mn-ea"/>
                <a:ea typeface="+mn-ea"/>
              </a:rPr>
              <a:t>▣ PARTLIST</a:t>
            </a:r>
            <a:r>
              <a:rPr kumimoji="0" lang="en-US" altLang="ko-KR" sz="1463">
                <a:solidFill>
                  <a:schemeClr val="tx1"/>
                </a:solidFill>
                <a:latin typeface="+mn-ea"/>
              </a:rPr>
              <a:t>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945723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2520" y="3032858"/>
            <a:ext cx="7920880" cy="3132446"/>
            <a:chOff x="1196411" y="1905712"/>
            <a:chExt cx="5772714" cy="184621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4" t="23409"/>
            <a:stretch/>
          </p:blipFill>
          <p:spPr>
            <a:xfrm>
              <a:off x="1196411" y="1905712"/>
              <a:ext cx="5772714" cy="184621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1196412" y="3236124"/>
              <a:ext cx="5772713" cy="175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6412" y="2003446"/>
              <a:ext cx="5772713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꺾인 연결선 9"/>
          <p:cNvCxnSpPr>
            <a:stCxn id="21" idx="0"/>
            <a:endCxn id="19" idx="3"/>
          </p:cNvCxnSpPr>
          <p:nvPr/>
        </p:nvCxnSpPr>
        <p:spPr bwMode="gray">
          <a:xfrm rot="16200000" flipV="1">
            <a:off x="8400234" y="3596198"/>
            <a:ext cx="882397" cy="576065"/>
          </a:xfrm>
          <a:prstGeom prst="curvedConnector2">
            <a:avLst/>
          </a:prstGeom>
          <a:noFill/>
          <a:ln w="9525">
            <a:solidFill>
              <a:srgbClr val="0000FF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직사각형 20"/>
          <p:cNvSpPr/>
          <p:nvPr/>
        </p:nvSpPr>
        <p:spPr>
          <a:xfrm>
            <a:off x="8769424" y="4325429"/>
            <a:ext cx="72008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+mn-ea"/>
                <a:ea typeface="+mn-ea"/>
              </a:rPr>
              <a:t>차이점</a:t>
            </a:r>
          </a:p>
        </p:txBody>
      </p:sp>
      <p:cxnSp>
        <p:nvCxnSpPr>
          <p:cNvPr id="22" name="꺾인 연결선 9"/>
          <p:cNvCxnSpPr>
            <a:stCxn id="21" idx="2"/>
            <a:endCxn id="18" idx="3"/>
          </p:cNvCxnSpPr>
          <p:nvPr/>
        </p:nvCxnSpPr>
        <p:spPr bwMode="gray">
          <a:xfrm rot="5400000">
            <a:off x="8438398" y="4748208"/>
            <a:ext cx="806068" cy="576065"/>
          </a:xfrm>
          <a:prstGeom prst="curvedConnector2">
            <a:avLst/>
          </a:prstGeom>
          <a:noFill/>
          <a:ln w="9525">
            <a:solidFill>
              <a:srgbClr val="0000FF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타원 23"/>
          <p:cNvSpPr/>
          <p:nvPr/>
        </p:nvSpPr>
        <p:spPr>
          <a:xfrm>
            <a:off x="3080792" y="3212976"/>
            <a:ext cx="720080" cy="43204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92560" y="2420888"/>
            <a:ext cx="18002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+mn-ea"/>
                <a:ea typeface="+mn-ea"/>
              </a:rPr>
              <a:t>버전이 다를 경우에 모든 버전 표시</a:t>
            </a:r>
          </a:p>
        </p:txBody>
      </p:sp>
      <p:cxnSp>
        <p:nvCxnSpPr>
          <p:cNvPr id="35" name="꺾인 연결선 9"/>
          <p:cNvCxnSpPr>
            <a:stCxn id="33" idx="3"/>
            <a:endCxn id="24" idx="0"/>
          </p:cNvCxnSpPr>
          <p:nvPr/>
        </p:nvCxnSpPr>
        <p:spPr bwMode="gray">
          <a:xfrm>
            <a:off x="2792760" y="2682498"/>
            <a:ext cx="648072" cy="530478"/>
          </a:xfrm>
          <a:prstGeom prst="curvedConnector2">
            <a:avLst/>
          </a:prstGeom>
          <a:noFill/>
          <a:ln w="9525">
            <a:solidFill>
              <a:srgbClr val="0000FF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타원 42"/>
          <p:cNvSpPr/>
          <p:nvPr/>
        </p:nvSpPr>
        <p:spPr>
          <a:xfrm>
            <a:off x="5385048" y="2924944"/>
            <a:ext cx="1224136" cy="3600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113240" y="2924944"/>
            <a:ext cx="1224136" cy="3600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00872" y="2420888"/>
            <a:ext cx="2016224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+mn-ea"/>
                <a:ea typeface="+mn-ea"/>
              </a:rPr>
              <a:t>기준 부품의 버전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400" dirty="0">
                <a:solidFill>
                  <a:srgbClr val="0000FF"/>
                </a:solidFill>
                <a:latin typeface="+mn-ea"/>
                <a:ea typeface="+mn-ea"/>
              </a:rPr>
              <a:t>상태</a:t>
            </a:r>
          </a:p>
        </p:txBody>
      </p:sp>
      <p:cxnSp>
        <p:nvCxnSpPr>
          <p:cNvPr id="46" name="꺾인 연결선 9"/>
          <p:cNvCxnSpPr>
            <a:stCxn id="45" idx="3"/>
            <a:endCxn id="43" idx="0"/>
          </p:cNvCxnSpPr>
          <p:nvPr/>
        </p:nvCxnSpPr>
        <p:spPr bwMode="gray">
          <a:xfrm>
            <a:off x="5817096" y="2574777"/>
            <a:ext cx="180020" cy="350167"/>
          </a:xfrm>
          <a:prstGeom prst="curvedConnector2">
            <a:avLst/>
          </a:prstGeom>
          <a:noFill/>
          <a:ln w="9525">
            <a:solidFill>
              <a:srgbClr val="0000FF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직사각형 49"/>
          <p:cNvSpPr/>
          <p:nvPr/>
        </p:nvSpPr>
        <p:spPr>
          <a:xfrm>
            <a:off x="6537176" y="2204864"/>
            <a:ext cx="2016224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+mn-ea"/>
                <a:ea typeface="+mn-ea"/>
              </a:rPr>
              <a:t>대상 부품의 버전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400" dirty="0">
                <a:solidFill>
                  <a:srgbClr val="0000FF"/>
                </a:solidFill>
                <a:latin typeface="+mn-ea"/>
                <a:ea typeface="+mn-ea"/>
              </a:rPr>
              <a:t>상태</a:t>
            </a:r>
          </a:p>
        </p:txBody>
      </p:sp>
      <p:cxnSp>
        <p:nvCxnSpPr>
          <p:cNvPr id="51" name="꺾인 연결선 9"/>
          <p:cNvCxnSpPr>
            <a:stCxn id="50" idx="3"/>
            <a:endCxn id="44" idx="0"/>
          </p:cNvCxnSpPr>
          <p:nvPr/>
        </p:nvCxnSpPr>
        <p:spPr bwMode="gray">
          <a:xfrm flipH="1">
            <a:off x="7725308" y="2358753"/>
            <a:ext cx="828092" cy="566191"/>
          </a:xfrm>
          <a:prstGeom prst="curvedConnector4">
            <a:avLst>
              <a:gd name="adj1" fmla="val -27606"/>
              <a:gd name="adj2" fmla="val 63590"/>
            </a:avLst>
          </a:prstGeom>
          <a:noFill/>
          <a:ln w="9525">
            <a:solidFill>
              <a:srgbClr val="0000FF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5358" r="7061" b="82260"/>
          <a:stretch/>
        </p:blipFill>
        <p:spPr>
          <a:xfrm>
            <a:off x="549053" y="1341438"/>
            <a:ext cx="8807893" cy="5091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타원 55"/>
          <p:cNvSpPr/>
          <p:nvPr/>
        </p:nvSpPr>
        <p:spPr>
          <a:xfrm>
            <a:off x="488504" y="1484784"/>
            <a:ext cx="4032448" cy="3600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313040" y="1484784"/>
            <a:ext cx="4032448" cy="3600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8" name="꺾인 연결선 9"/>
          <p:cNvCxnSpPr>
            <a:stCxn id="56" idx="4"/>
            <a:endCxn id="45" idx="1"/>
          </p:cNvCxnSpPr>
          <p:nvPr/>
        </p:nvCxnSpPr>
        <p:spPr bwMode="gray">
          <a:xfrm rot="16200000" flipH="1">
            <a:off x="2787824" y="1561728"/>
            <a:ext cx="729953" cy="1296144"/>
          </a:xfrm>
          <a:prstGeom prst="curvedConnector2">
            <a:avLst/>
          </a:prstGeom>
          <a:noFill/>
          <a:ln w="9525">
            <a:solidFill>
              <a:srgbClr val="0000FF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꺾인 연결선 9"/>
          <p:cNvCxnSpPr>
            <a:stCxn id="57" idx="4"/>
            <a:endCxn id="50" idx="1"/>
          </p:cNvCxnSpPr>
          <p:nvPr/>
        </p:nvCxnSpPr>
        <p:spPr bwMode="gray">
          <a:xfrm rot="5400000">
            <a:off x="6676256" y="1705744"/>
            <a:ext cx="513929" cy="792088"/>
          </a:xfrm>
          <a:prstGeom prst="curvedConnector4">
            <a:avLst>
              <a:gd name="adj1" fmla="val 35028"/>
              <a:gd name="adj2" fmla="val 128860"/>
            </a:avLst>
          </a:prstGeom>
          <a:noFill/>
          <a:ln w="9525">
            <a:solidFill>
              <a:srgbClr val="0000FF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36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>
                <a:solidFill>
                  <a:schemeClr val="tx1"/>
                </a:solidFill>
                <a:latin typeface="+mn-ea"/>
                <a:ea typeface="+mn-ea"/>
              </a:rPr>
              <a:t>▣ PARTLIST</a:t>
            </a:r>
            <a:r>
              <a:rPr kumimoji="0" lang="en-US" altLang="ko-KR" sz="1463">
                <a:solidFill>
                  <a:schemeClr val="tx1"/>
                </a:solidFill>
                <a:latin typeface="+mn-ea"/>
              </a:rPr>
              <a:t>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기준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될 버전 선택 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릴리즈됨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기준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될 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대상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버전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비교할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4" y="1341438"/>
            <a:ext cx="6599951" cy="24104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411733" y="3357575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9705" y="326651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꺾인 연결선 9"/>
          <p:cNvCxnSpPr>
            <a:stCxn id="15" idx="2"/>
            <a:endCxn id="25" idx="0"/>
          </p:cNvCxnSpPr>
          <p:nvPr/>
        </p:nvCxnSpPr>
        <p:spPr bwMode="gray">
          <a:xfrm rot="16200000" flipH="1">
            <a:off x="2995519" y="1748092"/>
            <a:ext cx="1975382" cy="167446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16" y="1700808"/>
            <a:ext cx="302890" cy="3600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08584" y="1612133"/>
            <a:ext cx="25202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88904" y="1612132"/>
            <a:ext cx="2337597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64568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44888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4063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2075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697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1709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5358" r="7061" b="82260"/>
          <a:stretch/>
        </p:blipFill>
        <p:spPr>
          <a:xfrm>
            <a:off x="416496" y="3573016"/>
            <a:ext cx="8807893" cy="5091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12" y="5157192"/>
            <a:ext cx="1740201" cy="11536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4365104"/>
            <a:ext cx="1752600" cy="8096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36" y="4437112"/>
            <a:ext cx="1752600" cy="8096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꺾인 연결선 9"/>
          <p:cNvCxnSpPr>
            <a:stCxn id="32" idx="2"/>
            <a:endCxn id="30" idx="0"/>
          </p:cNvCxnSpPr>
          <p:nvPr/>
        </p:nvCxnSpPr>
        <p:spPr bwMode="gray">
          <a:xfrm rot="16200000" flipH="1">
            <a:off x="6473254" y="3856929"/>
            <a:ext cx="428081" cy="73228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FF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직사각형 31"/>
          <p:cNvSpPr/>
          <p:nvPr/>
        </p:nvSpPr>
        <p:spPr>
          <a:xfrm>
            <a:off x="5241033" y="3848348"/>
            <a:ext cx="2160240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6496" y="3848348"/>
            <a:ext cx="2160240" cy="16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36" name="꺾인 연결선 9"/>
          <p:cNvCxnSpPr>
            <a:stCxn id="35" idx="2"/>
            <a:endCxn id="27" idx="0"/>
          </p:cNvCxnSpPr>
          <p:nvPr/>
        </p:nvCxnSpPr>
        <p:spPr bwMode="gray">
          <a:xfrm rot="16200000" flipH="1">
            <a:off x="1360686" y="4144961"/>
            <a:ext cx="356073" cy="842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꺾인 연결선 9"/>
          <p:cNvCxnSpPr>
            <a:stCxn id="30" idx="2"/>
            <a:endCxn id="26" idx="3"/>
          </p:cNvCxnSpPr>
          <p:nvPr/>
        </p:nvCxnSpPr>
        <p:spPr bwMode="gray">
          <a:xfrm rot="5400000">
            <a:off x="6233625" y="4914226"/>
            <a:ext cx="487300" cy="1152323"/>
          </a:xfrm>
          <a:prstGeom prst="curvedConnector2">
            <a:avLst/>
          </a:prstGeom>
          <a:noFill/>
          <a:ln w="9525">
            <a:solidFill>
              <a:srgbClr val="0000FF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직사각형 42"/>
          <p:cNvSpPr/>
          <p:nvPr/>
        </p:nvSpPr>
        <p:spPr>
          <a:xfrm>
            <a:off x="6321152" y="5517232"/>
            <a:ext cx="187220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기준 부품 정보보다 </a:t>
            </a:r>
            <a:r>
              <a:rPr lang="ko-KR" altLang="en-US" sz="1200" dirty="0" err="1">
                <a:solidFill>
                  <a:srgbClr val="0000FF"/>
                </a:solidFill>
                <a:latin typeface="+mn-ea"/>
                <a:ea typeface="+mn-ea"/>
              </a:rPr>
              <a:t>구버전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 선택이</a:t>
            </a: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불가능하고 </a:t>
            </a:r>
            <a:r>
              <a:rPr lang="ko-KR" altLang="en-US" sz="1200" dirty="0" err="1">
                <a:solidFill>
                  <a:srgbClr val="0000FF"/>
                </a:solidFill>
                <a:latin typeface="+mn-ea"/>
                <a:ea typeface="+mn-ea"/>
              </a:rPr>
              <a:t>구버전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  <a:latin typeface="+mn-ea"/>
                <a:ea typeface="+mn-ea"/>
              </a:rPr>
              <a:t>선택시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 에러 메시지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32520" y="5301208"/>
            <a:ext cx="187220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기준 부품 정보</a:t>
            </a:r>
          </a:p>
        </p:txBody>
      </p:sp>
      <p:cxnSp>
        <p:nvCxnSpPr>
          <p:cNvPr id="45" name="직선 연결선 44"/>
          <p:cNvCxnSpPr/>
          <p:nvPr/>
        </p:nvCxnSpPr>
        <p:spPr bwMode="gray">
          <a:xfrm>
            <a:off x="7977336" y="4941168"/>
            <a:ext cx="504056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오른쪽 화살표 47"/>
          <p:cNvSpPr/>
          <p:nvPr/>
        </p:nvSpPr>
        <p:spPr>
          <a:xfrm rot="5400000">
            <a:off x="8085348" y="4977172"/>
            <a:ext cx="360040" cy="288032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곱셈 기호 48"/>
          <p:cNvSpPr/>
          <p:nvPr/>
        </p:nvSpPr>
        <p:spPr>
          <a:xfrm>
            <a:off x="7977336" y="5373216"/>
            <a:ext cx="648072" cy="4320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1365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>
                <a:solidFill>
                  <a:schemeClr val="tx1"/>
                </a:solidFill>
                <a:latin typeface="+mn-ea"/>
                <a:ea typeface="+mn-ea"/>
              </a:rPr>
              <a:t>▣ PARTLIST</a:t>
            </a:r>
            <a:r>
              <a:rPr kumimoji="0" lang="en-US" altLang="ko-KR" sz="1463">
                <a:solidFill>
                  <a:schemeClr val="tx1"/>
                </a:solidFill>
                <a:latin typeface="+mn-ea"/>
              </a:rPr>
              <a:t>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기준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될 버전 선택 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릴리즈됨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기준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될 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대상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버전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비교할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4" y="1341438"/>
            <a:ext cx="6599951" cy="24104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411733" y="3357575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9705" y="326651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꺾인 연결선 9"/>
          <p:cNvCxnSpPr>
            <a:endCxn id="109" idx="0"/>
          </p:cNvCxnSpPr>
          <p:nvPr/>
        </p:nvCxnSpPr>
        <p:spPr bwMode="gray">
          <a:xfrm rot="16200000" flipH="1">
            <a:off x="2738719" y="2186901"/>
            <a:ext cx="2448345" cy="162017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16" y="1700808"/>
            <a:ext cx="302890" cy="3600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08584" y="1612133"/>
            <a:ext cx="25202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88904" y="1612132"/>
            <a:ext cx="2337597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64568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44888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4063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2075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697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1709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5191" r="8349" b="81251"/>
          <a:stretch/>
        </p:blipFill>
        <p:spPr>
          <a:xfrm>
            <a:off x="632520" y="4221163"/>
            <a:ext cx="8280920" cy="5040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0" name="직사각형 109"/>
          <p:cNvSpPr/>
          <p:nvPr/>
        </p:nvSpPr>
        <p:spPr>
          <a:xfrm>
            <a:off x="6897216" y="4494934"/>
            <a:ext cx="1542648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330232" y="4494934"/>
            <a:ext cx="1542648" cy="16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313040" y="4494934"/>
            <a:ext cx="1542648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46056" y="4494934"/>
            <a:ext cx="1542648" cy="16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114" name="꺾인 연결선 113"/>
          <p:cNvCxnSpPr>
            <a:stCxn id="113" idx="2"/>
            <a:endCxn id="111" idx="2"/>
          </p:cNvCxnSpPr>
          <p:nvPr/>
        </p:nvCxnSpPr>
        <p:spPr bwMode="gray">
          <a:xfrm rot="16200000" flipH="1">
            <a:off x="2309468" y="3863529"/>
            <a:ext cx="12700" cy="1584176"/>
          </a:xfrm>
          <a:prstGeom prst="bentConnector3">
            <a:avLst>
              <a:gd name="adj1" fmla="val 1800000"/>
            </a:avLst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꺾인 연결선 114"/>
          <p:cNvCxnSpPr>
            <a:stCxn id="112" idx="2"/>
            <a:endCxn id="110" idx="2"/>
          </p:cNvCxnSpPr>
          <p:nvPr/>
        </p:nvCxnSpPr>
        <p:spPr bwMode="gray">
          <a:xfrm rot="16200000" flipH="1">
            <a:off x="6876452" y="3863529"/>
            <a:ext cx="12700" cy="1584176"/>
          </a:xfrm>
          <a:prstGeom prst="bentConnector3">
            <a:avLst>
              <a:gd name="adj1" fmla="val 1800000"/>
            </a:avLst>
          </a:prstGeom>
          <a:noFill/>
          <a:ln w="1905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직사각형 115"/>
          <p:cNvSpPr/>
          <p:nvPr/>
        </p:nvSpPr>
        <p:spPr>
          <a:xfrm>
            <a:off x="1568624" y="5013251"/>
            <a:ext cx="151216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최상위 부품의 각 버전이 생성된 날짜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6145386" y="5013251"/>
            <a:ext cx="151216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최상위 부품의 각 버전이 생성된 날짜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368824" y="5332206"/>
            <a:ext cx="2599434" cy="1049544"/>
            <a:chOff x="3368824" y="5013176"/>
            <a:chExt cx="2599434" cy="104954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824" y="5445224"/>
              <a:ext cx="1250388" cy="57762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타원 31"/>
            <p:cNvSpPr/>
            <p:nvPr/>
          </p:nvSpPr>
          <p:spPr>
            <a:xfrm>
              <a:off x="4972564" y="5569813"/>
              <a:ext cx="995694" cy="1949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2020-06-10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972564" y="5728306"/>
              <a:ext cx="995694" cy="1949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2020-05-15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4972564" y="5411320"/>
              <a:ext cx="995694" cy="1949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2020-06-20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4972564" y="5867750"/>
              <a:ext cx="995694" cy="1949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2020-05-01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719395" y="5517232"/>
              <a:ext cx="285755" cy="451941"/>
              <a:chOff x="2365613" y="1988840"/>
              <a:chExt cx="223541" cy="451941"/>
            </a:xfrm>
          </p:grpSpPr>
          <p:cxnSp>
            <p:nvCxnSpPr>
              <p:cNvPr id="38" name="직선 연결선 37"/>
              <p:cNvCxnSpPr/>
              <p:nvPr/>
            </p:nvCxnSpPr>
            <p:spPr bwMode="gray">
              <a:xfrm flipV="1">
                <a:off x="2365613" y="2436843"/>
                <a:ext cx="219810" cy="393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직선 연결선 38"/>
              <p:cNvCxnSpPr/>
              <p:nvPr/>
            </p:nvCxnSpPr>
            <p:spPr bwMode="gray">
              <a:xfrm flipV="1">
                <a:off x="2369344" y="2276872"/>
                <a:ext cx="219810" cy="393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직선 연결선 39"/>
              <p:cNvCxnSpPr/>
              <p:nvPr/>
            </p:nvCxnSpPr>
            <p:spPr bwMode="gray">
              <a:xfrm flipV="1">
                <a:off x="2369344" y="2132856"/>
                <a:ext cx="219810" cy="393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직선 연결선 40"/>
              <p:cNvCxnSpPr/>
              <p:nvPr/>
            </p:nvCxnSpPr>
            <p:spPr bwMode="gray">
              <a:xfrm flipV="1">
                <a:off x="2369344" y="1988840"/>
                <a:ext cx="219810" cy="393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4" name="직사각형 43"/>
            <p:cNvSpPr/>
            <p:nvPr/>
          </p:nvSpPr>
          <p:spPr>
            <a:xfrm>
              <a:off x="3872880" y="5013176"/>
              <a:ext cx="151216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rgbClr val="0000FF"/>
                  </a:solidFill>
                  <a:latin typeface="+mn-ea"/>
                  <a:ea typeface="+mn-ea"/>
                </a:rPr>
                <a:t>릴리즈됨</a:t>
              </a:r>
              <a:r>
                <a:rPr lang="ko-KR" altLang="en-US" sz="12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200" dirty="0">
                  <a:solidFill>
                    <a:srgbClr val="0000FF"/>
                  </a:solidFill>
                  <a:latin typeface="+mn-ea"/>
                  <a:ea typeface="+mn-ea"/>
                </a:rPr>
                <a:t>- </a:t>
              </a:r>
              <a:r>
                <a:rPr lang="ko-KR" altLang="en-US" sz="1200" dirty="0">
                  <a:solidFill>
                    <a:srgbClr val="0000FF"/>
                  </a:solidFill>
                  <a:latin typeface="+mn-ea"/>
                  <a:ea typeface="+mn-ea"/>
                </a:rPr>
                <a:t>날짜</a:t>
              </a:r>
            </a:p>
          </p:txBody>
        </p:sp>
      </p:grpSp>
      <p:sp>
        <p:nvSpPr>
          <p:cNvPr id="45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76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비교할 두 품목을 선택하고 각각에 맞는 조건 선택 후 비교를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BomController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comparePartListAction</a:t>
            </a:r>
            <a:r>
              <a:rPr lang="en-US" altLang="ko-KR" dirty="0"/>
              <a:t> </a:t>
            </a:r>
            <a:r>
              <a:rPr lang="ko-KR" altLang="en-US" dirty="0"/>
              <a:t>함수를 통해서 데이터를 가져 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BOM</a:t>
            </a:r>
            <a:r>
              <a:rPr lang="ko-KR" altLang="en-US" dirty="0"/>
              <a:t>구조와는 다르게 한번에 모든 트리 구조를 비교하여 가져오기 때문에 일반 </a:t>
            </a:r>
            <a:r>
              <a:rPr lang="en-US" altLang="ko-KR" dirty="0"/>
              <a:t>BOM</a:t>
            </a:r>
            <a:r>
              <a:rPr lang="ko-KR" altLang="en-US" dirty="0"/>
              <a:t>트리 구조 데이터 가져오는 것과는 시간이 상당히 소요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PARTLIST </a:t>
            </a:r>
            <a:r>
              <a:rPr lang="ko-KR" altLang="en-US" dirty="0"/>
              <a:t>비교 </a:t>
            </a:r>
            <a:r>
              <a:rPr lang="en-US" altLang="ko-KR" dirty="0"/>
              <a:t>– </a:t>
            </a:r>
            <a:r>
              <a:rPr lang="ko-KR" altLang="en-US" dirty="0"/>
              <a:t>프로그램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72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1" y="1341438"/>
            <a:ext cx="6613873" cy="246548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44488" y="836712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문서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문서 관리 메뉴의 서브 메뉴에서 문서 조회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062014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197095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문서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3157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67360"/>
            <a:ext cx="6624637" cy="28003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44488" y="836712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문서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문서 관리 메뉴의 서브 메뉴에서 문서 등록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등록할 문서의 저장 폴더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등록 문서 제목 입력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문서 번호는 시스템에서 자동으로 부여 됨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등록 문서의 설명 입력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문서 등록에 추가할 문서를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파일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전체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DRAG &amp; DROP</a:t>
            </a: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추가된 파일 개별적으로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문서 승인을 위한 결재선 지정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지정된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결제선을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1955706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186464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352600" y="1556792"/>
            <a:ext cx="20162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86793" y="150065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465168" y="1412900"/>
            <a:ext cx="2160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177136" y="134937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52600" y="1753766"/>
            <a:ext cx="20162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86793" y="169763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81537" y="1753766"/>
            <a:ext cx="20162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815730" y="169763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09616" y="2555380"/>
            <a:ext cx="307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28664" y="3309888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74998" y="3309888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48446" y="2555380"/>
            <a:ext cx="307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52600" y="1916832"/>
            <a:ext cx="554461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86793" y="213285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52600" y="2492896"/>
            <a:ext cx="554461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86793" y="285293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116113" y="308166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23195" y="308166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712640" y="2420888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592960" y="2924944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504728" y="2420888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12640" y="2924944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d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28664" y="2968624"/>
            <a:ext cx="144016" cy="100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문서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7370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67360"/>
            <a:ext cx="6624637" cy="28003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44488" y="836712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문서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문서 등록에 추가할 문서를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파일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전체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DRAG &amp; DROP</a:t>
            </a: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추가된 파일 개별적으로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1955706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186464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52600" y="2492896"/>
            <a:ext cx="554461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86793" y="285293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r="31986" b="14526"/>
          <a:stretch/>
        </p:blipFill>
        <p:spPr>
          <a:xfrm>
            <a:off x="2864768" y="3645024"/>
            <a:ext cx="3816424" cy="23204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사각형 설명선 40"/>
          <p:cNvSpPr/>
          <p:nvPr/>
        </p:nvSpPr>
        <p:spPr>
          <a:xfrm>
            <a:off x="5529064" y="2708920"/>
            <a:ext cx="1199703" cy="337220"/>
          </a:xfrm>
          <a:prstGeom prst="wedgeRectCallout">
            <a:avLst>
              <a:gd name="adj1" fmla="val -21243"/>
              <a:gd name="adj2" fmla="val -48140"/>
            </a:avLst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defTabSz="742950">
              <a:defRPr/>
            </a:pPr>
            <a:r>
              <a:rPr lang="en-US" altLang="ko-KR" sz="1100" b="1" kern="0" spc="41" dirty="0">
                <a:ln w="11430"/>
                <a:solidFill>
                  <a:srgbClr val="0000FF"/>
                </a:solidFill>
                <a:latin typeface="맑은 고딕" panose="020B0503020000020004" pitchFamily="50" charset="-127"/>
              </a:rPr>
              <a:t>drag &amp; drop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936776" y="4149502"/>
            <a:ext cx="3744416" cy="1224136"/>
          </a:xfrm>
          <a:prstGeom prst="rect">
            <a:avLst/>
          </a:prstGeom>
          <a:solidFill>
            <a:srgbClr val="D9D9D9">
              <a:alpha val="4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831" y="4581128"/>
            <a:ext cx="359021" cy="359049"/>
          </a:xfrm>
          <a:prstGeom prst="rect">
            <a:avLst/>
          </a:prstGeom>
        </p:spPr>
      </p:pic>
      <p:sp>
        <p:nvSpPr>
          <p:cNvPr id="45" name="오른쪽으로 구부러진 화살표 44"/>
          <p:cNvSpPr/>
          <p:nvPr/>
        </p:nvSpPr>
        <p:spPr>
          <a:xfrm rot="9192123">
            <a:off x="5207635" y="2771676"/>
            <a:ext cx="728960" cy="1676346"/>
          </a:xfrm>
          <a:prstGeom prst="curvedRightArrow">
            <a:avLst>
              <a:gd name="adj1" fmla="val 45940"/>
              <a:gd name="adj2" fmla="val 75384"/>
              <a:gd name="adj3" fmla="val 25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문서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319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9"/>
          <a:stretch/>
        </p:blipFill>
        <p:spPr>
          <a:xfrm>
            <a:off x="344488" y="1341438"/>
            <a:ext cx="6624637" cy="2780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44488" y="836712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첨부 파일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문서 관리 메뉴의 서브 메뉴에서 첨부 파일 조회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첨부 파일 이름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문서 제목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문서 등록 시 자동 부여 된 문서 번호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문서 분류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일반 문서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 문서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매뉴얼 문서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VPS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11138" indent="-211138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클릭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11138" indent="-211138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11138" indent="-211138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상세 조회는 보다 다양한 속성 정보를 이용해서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수정자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버전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상세 조회를 클릭하면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7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 조건을 이용해서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입력한 값을 기준으로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074115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198305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004540" y="2515693"/>
            <a:ext cx="358159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214314" y="1667474"/>
            <a:ext cx="158655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393160" y="2515693"/>
            <a:ext cx="23975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393160" y="228538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36" y="2818011"/>
            <a:ext cx="302890" cy="360040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2210346" y="1813871"/>
            <a:ext cx="159052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210346" y="1974551"/>
            <a:ext cx="159052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448944" y="1813871"/>
            <a:ext cx="173454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448944" y="1974551"/>
            <a:ext cx="173454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209105" y="176329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209105" y="194597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991146" y="1590696"/>
            <a:ext cx="216024" cy="25412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991146" y="176329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991146" y="194597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210346" y="2132856"/>
            <a:ext cx="411080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105128" y="228538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991146" y="220486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820" y="3625974"/>
            <a:ext cx="241654" cy="216024"/>
          </a:xfrm>
          <a:prstGeom prst="rect">
            <a:avLst/>
          </a:prstGeom>
        </p:spPr>
      </p:pic>
      <p:sp>
        <p:nvSpPr>
          <p:cNvPr id="2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문서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6323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7"/>
          <a:stretch/>
        </p:blipFill>
        <p:spPr>
          <a:xfrm>
            <a:off x="344488" y="1341438"/>
            <a:ext cx="6624637" cy="37931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44488" y="836712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VPS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변환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문서 관리 메뉴의 서브 메뉴에서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VPS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변환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조회 할 컨텍스트를 선택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나의 컨텍스트에서 설정된 컨텍스트가 기본으로 표시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파일 이름 입력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품명 입력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품번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입력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1" indent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11138" indent="-211138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클릭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11138" indent="-211138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11138" indent="-211138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상세 조회는 보다 다양한 속성 정보를 이용해서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ECO_NO</a:t>
            </a: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수정자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버전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분류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상세 조회를 클릭하면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7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 조건을 이용해서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입력한 값을 기준으로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240214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14915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312" y="3068960"/>
            <a:ext cx="241654" cy="21602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360984" y="1570658"/>
            <a:ext cx="79208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216968" y="135463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033120" y="2848174"/>
            <a:ext cx="3676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284737" y="160022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88704" y="1667474"/>
            <a:ext cx="165618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072680" y="159013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500761" y="1669058"/>
            <a:ext cx="18638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34214" y="2848174"/>
            <a:ext cx="2166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144" y="3150492"/>
            <a:ext cx="302890" cy="360040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2288704" y="1819425"/>
            <a:ext cx="165618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072680" y="18140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00761" y="1821009"/>
            <a:ext cx="18638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288704" y="1988840"/>
            <a:ext cx="4602634" cy="825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136084" y="261786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436018" y="261786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2072680" y="22768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284737" y="179980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문서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396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5" y="1341438"/>
            <a:ext cx="6597980" cy="26636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공지 사항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나의 업무 메뉴의 서브 메뉴에서 공지 사항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공지 사항 제목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공지 설명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작성자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작성일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공지 사항을 신규 등록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등록된 공지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공지 사항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공지 사항 상세 정보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1729383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163832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08584" y="1481991"/>
            <a:ext cx="151216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64568" y="135463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36081" y="1947785"/>
            <a:ext cx="19223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121003" y="17008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2924944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168" y="2204864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640632" y="2708920"/>
            <a:ext cx="144016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83553" y="266548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30033" y="1947785"/>
            <a:ext cx="19223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21152" y="1947785"/>
            <a:ext cx="19223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321152" y="17008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537176" y="17008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08584" y="1628800"/>
            <a:ext cx="151216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08584" y="1772816"/>
            <a:ext cx="151216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064568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64568" y="17008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44888" y="1481991"/>
            <a:ext cx="151216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800872" y="135463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44888" y="1628800"/>
            <a:ext cx="151216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800872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8937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7"/>
          <a:stretch/>
        </p:blipFill>
        <p:spPr>
          <a:xfrm>
            <a:off x="344488" y="1341438"/>
            <a:ext cx="6624637" cy="37931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44488" y="836712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VPS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변환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0"/>
              <a:defRPr/>
            </a:pP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썸네일을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클릭하면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썸네일을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확대된 이미지 창이 표시</a:t>
            </a: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0"/>
              <a:defRPr/>
            </a:pPr>
            <a:endParaRPr kumimoji="0"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0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품명을 클릭하면 도면의 상세 화면 창이 표시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0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0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VPS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생성할 데이터를 선택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0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0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선택된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데이더를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VPS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변환 실행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11733" y="2240214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14915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689799" y="3692383"/>
            <a:ext cx="2160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936776" y="3692383"/>
            <a:ext cx="129614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699323" y="344308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512840" y="344308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139" y="2132856"/>
            <a:ext cx="1609861" cy="9361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928" y="3717032"/>
            <a:ext cx="302890" cy="360040"/>
          </a:xfrm>
          <a:prstGeom prst="rect">
            <a:avLst/>
          </a:prstGeom>
        </p:spPr>
      </p:pic>
      <p:cxnSp>
        <p:nvCxnSpPr>
          <p:cNvPr id="79" name="꺾인 연결선 9"/>
          <p:cNvCxnSpPr>
            <a:stCxn id="56" idx="2"/>
            <a:endCxn id="81" idx="0"/>
          </p:cNvCxnSpPr>
          <p:nvPr/>
        </p:nvCxnSpPr>
        <p:spPr bwMode="gray">
          <a:xfrm rot="5400000">
            <a:off x="2055130" y="3851774"/>
            <a:ext cx="759222" cy="72614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꺾인 연결선 9"/>
          <p:cNvCxnSpPr>
            <a:stCxn id="58" idx="2"/>
            <a:endCxn id="82" idx="0"/>
          </p:cNvCxnSpPr>
          <p:nvPr/>
        </p:nvCxnSpPr>
        <p:spPr bwMode="gray">
          <a:xfrm rot="16200000" flipH="1">
            <a:off x="3871727" y="3548354"/>
            <a:ext cx="722387" cy="1296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4594455"/>
            <a:ext cx="1726173" cy="17565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00" y="4557620"/>
            <a:ext cx="3456384" cy="17851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3" name="타원 82"/>
          <p:cNvSpPr/>
          <p:nvPr/>
        </p:nvSpPr>
        <p:spPr>
          <a:xfrm>
            <a:off x="1985432" y="3265931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12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273464" y="3102865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273464" y="3229228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273464" y="3355591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273464" y="3481955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216696" y="2827536"/>
            <a:ext cx="402679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985432" y="278092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13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1" name="꺾인 연결선 9"/>
          <p:cNvCxnSpPr>
            <a:stCxn id="88" idx="0"/>
            <a:endCxn id="77" idx="1"/>
          </p:cNvCxnSpPr>
          <p:nvPr/>
        </p:nvCxnSpPr>
        <p:spPr bwMode="gray">
          <a:xfrm rot="5400000" flipH="1" flipV="1">
            <a:off x="2767273" y="2251671"/>
            <a:ext cx="226628" cy="925103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사각형 설명선 27"/>
          <p:cNvSpPr/>
          <p:nvPr/>
        </p:nvSpPr>
        <p:spPr>
          <a:xfrm>
            <a:off x="7185248" y="3933824"/>
            <a:ext cx="2448272" cy="2437013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FF0000"/>
                </a:solidFill>
                <a:latin typeface="+mn-ea"/>
                <a:ea typeface="+mn-ea"/>
              </a:rPr>
              <a:t>【</a:t>
            </a:r>
            <a:r>
              <a:rPr lang="en-US" altLang="ko-KR" sz="1100" kern="0" spc="41" dirty="0">
                <a:ln w="11430"/>
                <a:solidFill>
                  <a:srgbClr val="FF0000"/>
                </a:solidFill>
                <a:latin typeface="+mn-ea"/>
                <a:ea typeface="+mn-ea"/>
              </a:rPr>
              <a:t>VPS </a:t>
            </a:r>
            <a:r>
              <a:rPr lang="ko-KR" altLang="en-US" sz="1100" kern="0" spc="41" dirty="0">
                <a:ln w="11430"/>
                <a:solidFill>
                  <a:srgbClr val="FF0000"/>
                </a:solidFill>
                <a:latin typeface="+mn-ea"/>
                <a:ea typeface="+mn-ea"/>
              </a:rPr>
              <a:t>제약 조건</a:t>
            </a:r>
            <a:r>
              <a:rPr lang="en-US" altLang="ko-KR" sz="1100" b="0" kern="0" spc="41" dirty="0">
                <a:ln w="11430"/>
                <a:solidFill>
                  <a:srgbClr val="FF0000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PDM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에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CHECK-IN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이후 파일 이름을 변경한 경우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VPS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생성 안됨</a:t>
            </a:r>
            <a:b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마이그레이션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이름 변경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)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CABLING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부품은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VPS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에서 지원하지 않아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VPS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생성 안됨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CREO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에서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HIDE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한 부품은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VPS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생성되지 않음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defTabSz="742950">
              <a:lnSpc>
                <a:spcPct val="150000"/>
              </a:lnSpc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0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문서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1991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44488" y="836712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VPS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변환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9448574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 Box 441"/>
          <p:cNvSpPr txBox="1">
            <a:spLocks noChangeArrowheads="1"/>
          </p:cNvSpPr>
          <p:nvPr/>
        </p:nvSpPr>
        <p:spPr bwMode="auto">
          <a:xfrm>
            <a:off x="3584848" y="3215543"/>
            <a:ext cx="1208539" cy="42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3600" tIns="46800" rIns="93600" bIns="4680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kern="0" dirty="0">
                <a:latin typeface="+mn-ea"/>
                <a:ea typeface="+mn-ea"/>
              </a:rPr>
              <a:t>150.30.5.152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kern="0" dirty="0">
                <a:latin typeface="+mn-ea"/>
                <a:ea typeface="+mn-ea"/>
              </a:rPr>
              <a:t>tnsppdmapp1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632520" y="1556792"/>
            <a:ext cx="7205501" cy="1541998"/>
            <a:chOff x="555811" y="1673057"/>
            <a:chExt cx="6413413" cy="1541998"/>
          </a:xfrm>
        </p:grpSpPr>
        <p:sp>
          <p:nvSpPr>
            <p:cNvPr id="10" name="순서도: 처리 9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555811" y="1889509"/>
              <a:ext cx="1109447" cy="294973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noProof="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CAD </a:t>
              </a:r>
              <a:r>
                <a:rPr lang="ko-KR" altLang="en-US" sz="1600" kern="0" noProof="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2299227" y="1889509"/>
              <a:ext cx="1003366" cy="29497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noProof="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PDM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 Box 441"/>
            <p:cNvSpPr txBox="1">
              <a:spLocks noChangeArrowheads="1"/>
            </p:cNvSpPr>
            <p:nvPr/>
          </p:nvSpPr>
          <p:spPr bwMode="auto">
            <a:xfrm>
              <a:off x="646557" y="2220029"/>
              <a:ext cx="921962" cy="192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00" tIns="46800" rIns="93600" bIns="4680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돋움체" panose="020B0609000101010101" pitchFamily="49" charset="-127"/>
                </a:rPr>
                <a:t>설계자 </a:t>
              </a:r>
              <a:r>
                <a:rPr kumimoji="0" lang="en-US" altLang="ko-KR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돋움체" panose="020B0609000101010101" pitchFamily="49" charset="-127"/>
                </a:rPr>
                <a:t>/ </a:t>
              </a:r>
              <a:r>
                <a:rPr kumimoji="0" lang="en-US" altLang="ko-KR" sz="1200" kern="0" dirty="0">
                  <a:latin typeface="Tahoma" panose="020B0604030504040204" pitchFamily="34" charset="0"/>
                  <a:ea typeface="돋움체" panose="020B0609000101010101" pitchFamily="49" charset="-127"/>
                </a:rPr>
                <a:t>CREO</a:t>
              </a:r>
            </a:p>
          </p:txBody>
        </p:sp>
        <p:cxnSp>
          <p:nvCxnSpPr>
            <p:cNvPr id="13" name="꺾인 연결선 25"/>
            <p:cNvCxnSpPr>
              <a:stCxn id="11" idx="1"/>
              <a:endCxn id="10" idx="3"/>
            </p:cNvCxnSpPr>
            <p:nvPr/>
          </p:nvCxnSpPr>
          <p:spPr>
            <a:xfrm flipH="1">
              <a:off x="1665258" y="2036996"/>
              <a:ext cx="633969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4" name="Text Box 441"/>
            <p:cNvSpPr txBox="1">
              <a:spLocks noChangeArrowheads="1"/>
            </p:cNvSpPr>
            <p:nvPr/>
          </p:nvSpPr>
          <p:spPr bwMode="auto">
            <a:xfrm>
              <a:off x="1768731" y="1839690"/>
              <a:ext cx="473872" cy="177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00" tIns="46800" rIns="93600" bIns="4680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kern="0" dirty="0">
                  <a:latin typeface="+mn-ea"/>
                  <a:ea typeface="+mn-ea"/>
                </a:rPr>
                <a:t>CHK-IN</a:t>
              </a:r>
            </a:p>
          </p:txBody>
        </p:sp>
        <p:sp>
          <p:nvSpPr>
            <p:cNvPr id="16" name="Text Box 441"/>
            <p:cNvSpPr txBox="1">
              <a:spLocks noChangeArrowheads="1"/>
            </p:cNvSpPr>
            <p:nvPr/>
          </p:nvSpPr>
          <p:spPr bwMode="auto">
            <a:xfrm>
              <a:off x="4592960" y="2636912"/>
              <a:ext cx="2260108" cy="260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00" tIns="46800" rIns="93600" bIns="4680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kern="0" dirty="0">
                  <a:solidFill>
                    <a:srgbClr val="FF0000"/>
                  </a:solidFill>
                  <a:latin typeface="Tahoma" panose="020B0604030504040204" pitchFamily="34" charset="0"/>
                  <a:ea typeface="돋움체" panose="020B0609000101010101" pitchFamily="49" charset="-127"/>
                </a:rPr>
                <a:t>사용자</a:t>
              </a:r>
              <a:r>
                <a:rPr kumimoji="0" lang="en-US" altLang="ko-KR" sz="1200" kern="0" dirty="0">
                  <a:solidFill>
                    <a:srgbClr val="FF0000"/>
                  </a:solidFill>
                  <a:latin typeface="Tahoma" panose="020B0604030504040204" pitchFamily="34" charset="0"/>
                  <a:ea typeface="돋움체" panose="020B0609000101010101" pitchFamily="49" charset="-127"/>
                </a:rPr>
                <a:t>ID_</a:t>
              </a:r>
              <a:r>
                <a:rPr kumimoji="0" lang="ko-KR" altLang="en-US" sz="1200" kern="0" dirty="0">
                  <a:solidFill>
                    <a:srgbClr val="FF0000"/>
                  </a:solidFill>
                  <a:latin typeface="Tahoma" panose="020B0604030504040204" pitchFamily="34" charset="0"/>
                  <a:ea typeface="돋움체" panose="020B0609000101010101" pitchFamily="49" charset="-127"/>
                </a:rPr>
                <a:t>파일이름</a:t>
              </a:r>
              <a:r>
                <a:rPr kumimoji="0" lang="en-US" altLang="ko-KR" sz="1200" kern="0" dirty="0">
                  <a:solidFill>
                    <a:srgbClr val="FF0000"/>
                  </a:solidFill>
                  <a:latin typeface="Tahoma" panose="020B0604030504040204" pitchFamily="34" charset="0"/>
                  <a:ea typeface="돋움체" panose="020B0609000101010101" pitchFamily="49" charset="-127"/>
                </a:rPr>
                <a:t> </a:t>
              </a:r>
              <a:r>
                <a:rPr kumimoji="0" lang="ko-KR" altLang="en-US" sz="1200" kern="0" dirty="0">
                  <a:solidFill>
                    <a:srgbClr val="FF0000"/>
                  </a:solidFill>
                  <a:latin typeface="Tahoma" panose="020B0604030504040204" pitchFamily="34" charset="0"/>
                  <a:ea typeface="돋움체" panose="020B0609000101010101" pitchFamily="49" charset="-127"/>
                </a:rPr>
                <a:t>폴더 생성</a:t>
              </a:r>
              <a:endParaRPr kumimoji="0" lang="en-US" altLang="ko-KR" sz="1200" kern="0" dirty="0">
                <a:solidFill>
                  <a:srgbClr val="FF0000"/>
                </a:solidFill>
                <a:latin typeface="Tahoma" panose="020B0604030504040204" pitchFamily="34" charset="0"/>
                <a:ea typeface="돋움체" panose="020B0609000101010101" pitchFamily="49" charset="-127"/>
              </a:endParaRPr>
            </a:p>
          </p:txBody>
        </p:sp>
        <p:cxnSp>
          <p:nvCxnSpPr>
            <p:cNvPr id="17" name="꺾인 연결선 25"/>
            <p:cNvCxnSpPr>
              <a:stCxn id="16" idx="1"/>
              <a:endCxn id="29" idx="3"/>
            </p:cNvCxnSpPr>
            <p:nvPr/>
          </p:nvCxnSpPr>
          <p:spPr>
            <a:xfrm rot="10800000" flipH="1">
              <a:off x="4671625" y="1776856"/>
              <a:ext cx="87167" cy="1028312"/>
            </a:xfrm>
            <a:prstGeom prst="curvedConnector5">
              <a:avLst>
                <a:gd name="adj1" fmla="val -262255"/>
                <a:gd name="adj2" fmla="val 50000"/>
                <a:gd name="adj3" fmla="val 362255"/>
              </a:avLst>
            </a:prstGeom>
            <a:noFill/>
            <a:ln w="6350" cap="flat" cmpd="sng" algn="ctr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0" name="순서도: 처리 19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3117190" y="2920082"/>
              <a:ext cx="1215108" cy="294973"/>
            </a:xfrm>
            <a:prstGeom prst="flowChartProcess">
              <a:avLst/>
            </a:prstGeom>
            <a:solidFill>
              <a:srgbClr val="0000FF"/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kern="0" noProof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변환 서버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1" name="꺾인 연결선 25"/>
            <p:cNvCxnSpPr>
              <a:stCxn id="20" idx="1"/>
              <a:endCxn id="11" idx="2"/>
            </p:cNvCxnSpPr>
            <p:nvPr/>
          </p:nvCxnSpPr>
          <p:spPr>
            <a:xfrm rot="10800000">
              <a:off x="2800910" y="2184483"/>
              <a:ext cx="316280" cy="883087"/>
            </a:xfrm>
            <a:prstGeom prst="bentConnector2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4729443" y="2920082"/>
              <a:ext cx="1426431" cy="294973"/>
            </a:xfrm>
            <a:prstGeom prst="flowChartProcess">
              <a:avLst/>
            </a:prstGeom>
            <a:solidFill>
              <a:srgbClr val="0000FF"/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FileServer</a:t>
              </a:r>
              <a:r>
                <a:rPr lang="en-US" altLang="ko-KR" sz="1600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1600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</a:t>
              </a:r>
              <a:endParaRPr lang="en-US" altLang="ko-KR" sz="16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3" name="꺾인 연결선 25"/>
            <p:cNvCxnSpPr>
              <a:stCxn id="22" idx="1"/>
              <a:endCxn id="20" idx="3"/>
            </p:cNvCxnSpPr>
            <p:nvPr/>
          </p:nvCxnSpPr>
          <p:spPr>
            <a:xfrm flipH="1">
              <a:off x="4332298" y="3067569"/>
              <a:ext cx="397145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4" name="Text Box 441"/>
            <p:cNvSpPr txBox="1">
              <a:spLocks noChangeArrowheads="1"/>
            </p:cNvSpPr>
            <p:nvPr/>
          </p:nvSpPr>
          <p:spPr bwMode="auto">
            <a:xfrm>
              <a:off x="2072680" y="2564904"/>
              <a:ext cx="706738" cy="315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00" tIns="46800" rIns="93600" bIns="4680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>
                  <a:solidFill>
                    <a:srgbClr val="FF0000"/>
                  </a:solidFill>
                  <a:latin typeface="Tahoma" panose="020B0604030504040204" pitchFamily="34" charset="0"/>
                  <a:ea typeface="돋움체" panose="020B0609000101010101" pitchFamily="49" charset="-127"/>
                </a:rPr>
                <a:t>CAD</a:t>
              </a:r>
            </a:p>
            <a:p>
              <a:pPr marL="0" marR="0" lvl="0" indent="0" algn="ctr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>
                  <a:solidFill>
                    <a:srgbClr val="FF0000"/>
                  </a:solidFill>
                  <a:latin typeface="Tahoma" panose="020B0604030504040204" pitchFamily="34" charset="0"/>
                  <a:ea typeface="돋움체" panose="020B0609000101010101" pitchFamily="49" charset="-127"/>
                </a:rPr>
                <a:t>Download</a:t>
              </a:r>
            </a:p>
          </p:txBody>
        </p:sp>
        <p:sp>
          <p:nvSpPr>
            <p:cNvPr id="29" name="Text Box 441"/>
            <p:cNvSpPr txBox="1">
              <a:spLocks noChangeArrowheads="1"/>
            </p:cNvSpPr>
            <p:nvPr/>
          </p:nvSpPr>
          <p:spPr bwMode="auto">
            <a:xfrm>
              <a:off x="4323731" y="1680608"/>
              <a:ext cx="435062" cy="192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00" tIns="46800" rIns="93600" bIns="4680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>
                  <a:solidFill>
                    <a:srgbClr val="FF0000"/>
                  </a:solidFill>
                  <a:latin typeface="Tahoma" panose="020B0604030504040204" pitchFamily="34" charset="0"/>
                  <a:ea typeface="돋움체" panose="020B0609000101010101" pitchFamily="49" charset="-127"/>
                </a:rPr>
                <a:t>ASSY</a:t>
              </a:r>
            </a:p>
          </p:txBody>
        </p:sp>
        <p:cxnSp>
          <p:nvCxnSpPr>
            <p:cNvPr id="30" name="꺾인 연결선 25"/>
            <p:cNvCxnSpPr>
              <a:stCxn id="33" idx="1"/>
              <a:endCxn id="11" idx="3"/>
            </p:cNvCxnSpPr>
            <p:nvPr/>
          </p:nvCxnSpPr>
          <p:spPr>
            <a:xfrm flipH="1" flipV="1">
              <a:off x="3302593" y="2036996"/>
              <a:ext cx="756984" cy="1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31" name="순서도: 처리 30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5965858" y="1889510"/>
              <a:ext cx="1003366" cy="29497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 defTabSz="603647"/>
              <a:r>
                <a:rPr lang="ko-KR" altLang="en-US" sz="1600" kern="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변환 요청</a:t>
              </a:r>
            </a:p>
          </p:txBody>
        </p:sp>
        <p:cxnSp>
          <p:nvCxnSpPr>
            <p:cNvPr id="32" name="꺾인 연결선 25"/>
            <p:cNvCxnSpPr>
              <a:stCxn id="31" idx="1"/>
              <a:endCxn id="33" idx="3"/>
            </p:cNvCxnSpPr>
            <p:nvPr/>
          </p:nvCxnSpPr>
          <p:spPr>
            <a:xfrm flipH="1">
              <a:off x="5169024" y="2036997"/>
              <a:ext cx="796834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33" name="순서도: 처리 32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4059577" y="1889510"/>
              <a:ext cx="1109447" cy="29497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 defTabSz="603647"/>
              <a:r>
                <a:rPr lang="ko-KR" altLang="en-US" sz="1600" kern="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</a:t>
              </a:r>
            </a:p>
          </p:txBody>
        </p:sp>
        <p:sp>
          <p:nvSpPr>
            <p:cNvPr id="34" name="Text Box 441"/>
            <p:cNvSpPr txBox="1">
              <a:spLocks noChangeArrowheads="1"/>
            </p:cNvSpPr>
            <p:nvPr/>
          </p:nvSpPr>
          <p:spPr bwMode="auto">
            <a:xfrm>
              <a:off x="6038094" y="2204723"/>
              <a:ext cx="830227" cy="192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00" tIns="46800" rIns="93600" bIns="46800">
              <a:spAutoFit/>
            </a:bodyPr>
            <a:lstStyle/>
            <a:p>
              <a:pPr algn="ctr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kern="0" dirty="0" err="1">
                  <a:latin typeface="Tahoma" panose="020B0604030504040204" pitchFamily="34" charset="0"/>
                  <a:ea typeface="돋움체" panose="020B0609000101010101" pitchFamily="49" charset="-127"/>
                </a:rPr>
                <a:t>제조팀</a:t>
              </a:r>
              <a:r>
                <a:rPr kumimoji="0" lang="ko-KR" altLang="en-US" sz="1200" kern="0" dirty="0">
                  <a:latin typeface="Tahoma" panose="020B0604030504040204" pitchFamily="34" charset="0"/>
                  <a:ea typeface="돋움체" panose="020B0609000101010101" pitchFamily="49" charset="-127"/>
                </a:rPr>
                <a:t> </a:t>
              </a:r>
              <a:r>
                <a:rPr kumimoji="0" lang="en-US" altLang="ko-KR" sz="1200" kern="0" dirty="0">
                  <a:latin typeface="Tahoma" panose="020B0604030504040204" pitchFamily="34" charset="0"/>
                  <a:ea typeface="돋움체" panose="020B0609000101010101" pitchFamily="49" charset="-127"/>
                </a:rPr>
                <a:t>/ VPS</a:t>
              </a:r>
            </a:p>
          </p:txBody>
        </p:sp>
        <p:sp>
          <p:nvSpPr>
            <p:cNvPr id="35" name="Text Box 441"/>
            <p:cNvSpPr txBox="1">
              <a:spLocks noChangeArrowheads="1"/>
            </p:cNvSpPr>
            <p:nvPr/>
          </p:nvSpPr>
          <p:spPr bwMode="auto">
            <a:xfrm>
              <a:off x="2219240" y="1673057"/>
              <a:ext cx="629116" cy="192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00" tIns="46800" rIns="93600" bIns="4680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>
                  <a:solidFill>
                    <a:srgbClr val="FF0000"/>
                  </a:solidFill>
                  <a:latin typeface="Tahoma" panose="020B0604030504040204" pitchFamily="34" charset="0"/>
                  <a:ea typeface="돋움체" panose="020B0609000101010101" pitchFamily="49" charset="-127"/>
                </a:rPr>
                <a:t>ECO </a:t>
              </a:r>
              <a:r>
                <a:rPr kumimoji="0" lang="ko-KR" altLang="en-US" sz="1200" kern="0" dirty="0">
                  <a:solidFill>
                    <a:srgbClr val="FF0000"/>
                  </a:solidFill>
                  <a:latin typeface="Tahoma" panose="020B0604030504040204" pitchFamily="34" charset="0"/>
                  <a:ea typeface="돋움체" panose="020B0609000101010101" pitchFamily="49" charset="-127"/>
                </a:rPr>
                <a:t>결재</a:t>
              </a:r>
              <a:endParaRPr kumimoji="0" lang="en-US" altLang="ko-KR" sz="1200" kern="0" dirty="0">
                <a:solidFill>
                  <a:srgbClr val="FF0000"/>
                </a:solidFill>
                <a:latin typeface="Tahoma" panose="020B0604030504040204" pitchFamily="34" charset="0"/>
                <a:ea typeface="돋움체" panose="020B0609000101010101" pitchFamily="49" charset="-127"/>
              </a:endParaRPr>
            </a:p>
          </p:txBody>
        </p:sp>
        <p:cxnSp>
          <p:nvCxnSpPr>
            <p:cNvPr id="36" name="꺾인 연결선 25"/>
            <p:cNvCxnSpPr>
              <a:stCxn id="29" idx="1"/>
              <a:endCxn id="35" idx="3"/>
            </p:cNvCxnSpPr>
            <p:nvPr/>
          </p:nvCxnSpPr>
          <p:spPr>
            <a:xfrm flipH="1" flipV="1">
              <a:off x="2848356" y="1769305"/>
              <a:ext cx="1475375" cy="7551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6" name="꺾인 연결선 25"/>
            <p:cNvCxnSpPr>
              <a:stCxn id="11" idx="0"/>
              <a:endCxn id="31" idx="0"/>
            </p:cNvCxnSpPr>
            <p:nvPr/>
          </p:nvCxnSpPr>
          <p:spPr>
            <a:xfrm rot="16200000" flipH="1">
              <a:off x="4634224" y="56194"/>
              <a:ext cx="1" cy="3666631"/>
            </a:xfrm>
            <a:prstGeom prst="bentConnector3">
              <a:avLst>
                <a:gd name="adj1" fmla="val -22860000000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79" name="그룹 78"/>
          <p:cNvGrpSpPr/>
          <p:nvPr/>
        </p:nvGrpSpPr>
        <p:grpSpPr>
          <a:xfrm>
            <a:off x="1640632" y="3990842"/>
            <a:ext cx="5976664" cy="2383205"/>
            <a:chOff x="1640632" y="3990842"/>
            <a:chExt cx="5976664" cy="2383205"/>
          </a:xfrm>
        </p:grpSpPr>
        <p:sp>
          <p:nvSpPr>
            <p:cNvPr id="37" name="순서도: 처리 36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1640632" y="3990842"/>
              <a:ext cx="1440160" cy="29497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D:\Y\VPS</a:t>
              </a:r>
            </a:p>
          </p:txBody>
        </p:sp>
        <p:sp>
          <p:nvSpPr>
            <p:cNvPr id="38" name="순서도: 처리 37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3368824" y="3990842"/>
              <a:ext cx="1440160" cy="29497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\KOREA</a:t>
              </a:r>
            </a:p>
          </p:txBody>
        </p:sp>
        <p:sp>
          <p:nvSpPr>
            <p:cNvPr id="39" name="순서도: 처리 38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3368824" y="5214978"/>
              <a:ext cx="1440160" cy="29497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\CHINA</a:t>
              </a:r>
            </a:p>
          </p:txBody>
        </p:sp>
        <p:cxnSp>
          <p:nvCxnSpPr>
            <p:cNvPr id="3" name="꺾인 연결선 2"/>
            <p:cNvCxnSpPr>
              <a:stCxn id="37" idx="3"/>
              <a:endCxn id="39" idx="1"/>
            </p:cNvCxnSpPr>
            <p:nvPr/>
          </p:nvCxnSpPr>
          <p:spPr bwMode="gray">
            <a:xfrm>
              <a:off x="3080792" y="4138329"/>
              <a:ext cx="288032" cy="1224136"/>
            </a:xfrm>
            <a:prstGeom prst="bentConnector3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직선 연결선 6"/>
            <p:cNvCxnSpPr>
              <a:stCxn id="37" idx="3"/>
              <a:endCxn id="38" idx="1"/>
            </p:cNvCxnSpPr>
            <p:nvPr/>
          </p:nvCxnSpPr>
          <p:spPr bwMode="gray">
            <a:xfrm>
              <a:off x="3080792" y="4138329"/>
              <a:ext cx="288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순서도: 처리 39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5097016" y="3990842"/>
              <a:ext cx="2520280" cy="29497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\nh1234567_filename</a:t>
              </a:r>
            </a:p>
          </p:txBody>
        </p:sp>
        <p:sp>
          <p:nvSpPr>
            <p:cNvPr id="41" name="순서도: 처리 40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5097016" y="4422890"/>
              <a:ext cx="2520280" cy="29497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lvl="0" defTabSz="603647">
                <a:defRPr/>
              </a:pPr>
              <a:r>
                <a:rPr lang="en-US" altLang="ko-KR" sz="1600" kern="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\nh1234567_filename</a:t>
              </a:r>
            </a:p>
          </p:txBody>
        </p:sp>
        <p:cxnSp>
          <p:nvCxnSpPr>
            <p:cNvPr id="43" name="꺾인 연결선 42"/>
            <p:cNvCxnSpPr>
              <a:stCxn id="38" idx="3"/>
              <a:endCxn id="41" idx="1"/>
            </p:cNvCxnSpPr>
            <p:nvPr/>
          </p:nvCxnSpPr>
          <p:spPr bwMode="gray">
            <a:xfrm>
              <a:off x="4808984" y="4138329"/>
              <a:ext cx="288032" cy="432048"/>
            </a:xfrm>
            <a:prstGeom prst="bentConnector3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직선 연결선 43"/>
            <p:cNvCxnSpPr>
              <a:stCxn id="38" idx="3"/>
              <a:endCxn id="40" idx="1"/>
            </p:cNvCxnSpPr>
            <p:nvPr/>
          </p:nvCxnSpPr>
          <p:spPr bwMode="gray">
            <a:xfrm>
              <a:off x="4808984" y="4138329"/>
              <a:ext cx="288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순서도: 처리 50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5097016" y="4854938"/>
              <a:ext cx="2520280" cy="29497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lvl="0" defTabSz="603647">
                <a:defRPr/>
              </a:pPr>
              <a:r>
                <a:rPr lang="en-US" altLang="ko-KR" sz="1600" kern="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\nh1234567_filename</a:t>
              </a:r>
            </a:p>
          </p:txBody>
        </p:sp>
        <p:cxnSp>
          <p:nvCxnSpPr>
            <p:cNvPr id="52" name="꺾인 연결선 51"/>
            <p:cNvCxnSpPr>
              <a:stCxn id="38" idx="3"/>
              <a:endCxn id="51" idx="1"/>
            </p:cNvCxnSpPr>
            <p:nvPr/>
          </p:nvCxnSpPr>
          <p:spPr bwMode="gray">
            <a:xfrm>
              <a:off x="4808984" y="4138329"/>
              <a:ext cx="288032" cy="864096"/>
            </a:xfrm>
            <a:prstGeom prst="bentConnector3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순서도: 처리 53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5097016" y="5214978"/>
              <a:ext cx="2520280" cy="29497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lvl="0" defTabSz="603647">
                <a:defRPr/>
              </a:pPr>
              <a:r>
                <a:rPr lang="en-US" altLang="ko-KR" sz="1600" kern="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\nh1234567_filename</a:t>
              </a:r>
            </a:p>
          </p:txBody>
        </p:sp>
        <p:sp>
          <p:nvSpPr>
            <p:cNvPr id="55" name="순서도: 처리 54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5097016" y="5647026"/>
              <a:ext cx="2520280" cy="29497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lvl="0" defTabSz="603647">
                <a:defRPr/>
              </a:pPr>
              <a:r>
                <a:rPr lang="en-US" altLang="ko-KR" sz="1600" kern="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\nh1234567_filename</a:t>
              </a:r>
            </a:p>
          </p:txBody>
        </p:sp>
        <p:cxnSp>
          <p:nvCxnSpPr>
            <p:cNvPr id="56" name="꺾인 연결선 55"/>
            <p:cNvCxnSpPr>
              <a:stCxn id="39" idx="3"/>
              <a:endCxn id="55" idx="1"/>
            </p:cNvCxnSpPr>
            <p:nvPr/>
          </p:nvCxnSpPr>
          <p:spPr bwMode="gray">
            <a:xfrm>
              <a:off x="4808984" y="5362465"/>
              <a:ext cx="288032" cy="432048"/>
            </a:xfrm>
            <a:prstGeom prst="bentConnector3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직선 연결선 56"/>
            <p:cNvCxnSpPr>
              <a:stCxn id="39" idx="3"/>
              <a:endCxn id="54" idx="1"/>
            </p:cNvCxnSpPr>
            <p:nvPr/>
          </p:nvCxnSpPr>
          <p:spPr bwMode="gray">
            <a:xfrm>
              <a:off x="4808984" y="5362465"/>
              <a:ext cx="288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순서도: 처리 57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5097016" y="6079074"/>
              <a:ext cx="2520280" cy="29497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lvl="0" defTabSz="603647">
                <a:defRPr/>
              </a:pPr>
              <a:r>
                <a:rPr lang="en-US" altLang="ko-KR" sz="1600" kern="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\nh1234567_filename</a:t>
              </a:r>
            </a:p>
          </p:txBody>
        </p:sp>
        <p:cxnSp>
          <p:nvCxnSpPr>
            <p:cNvPr id="59" name="꺾인 연결선 58"/>
            <p:cNvCxnSpPr>
              <a:stCxn id="39" idx="3"/>
              <a:endCxn id="58" idx="1"/>
            </p:cNvCxnSpPr>
            <p:nvPr/>
          </p:nvCxnSpPr>
          <p:spPr bwMode="gray">
            <a:xfrm>
              <a:off x="4808984" y="5362465"/>
              <a:ext cx="288032" cy="864096"/>
            </a:xfrm>
            <a:prstGeom prst="bentConnector3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Text Box 441"/>
            <p:cNvSpPr txBox="1">
              <a:spLocks noChangeArrowheads="1"/>
            </p:cNvSpPr>
            <p:nvPr/>
          </p:nvSpPr>
          <p:spPr bwMode="auto">
            <a:xfrm>
              <a:off x="1712640" y="4429756"/>
              <a:ext cx="1208539" cy="426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00" tIns="46800" rIns="93600" bIns="4680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>
                  <a:latin typeface="+mn-ea"/>
                  <a:ea typeface="+mn-ea"/>
                </a:rPr>
                <a:t>150.30.5.152</a:t>
              </a:r>
            </a:p>
            <a:p>
              <a:pPr marL="0" marR="0" lvl="0" indent="0" algn="ctr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>
                  <a:latin typeface="+mn-ea"/>
                  <a:ea typeface="+mn-ea"/>
                </a:rPr>
                <a:t>tnsppdmapp1</a:t>
              </a:r>
            </a:p>
          </p:txBody>
        </p:sp>
      </p:grpSp>
      <p:sp>
        <p:nvSpPr>
          <p:cNvPr id="76" name="아래쪽 화살표 75"/>
          <p:cNvSpPr/>
          <p:nvPr/>
        </p:nvSpPr>
        <p:spPr>
          <a:xfrm>
            <a:off x="5745088" y="3356992"/>
            <a:ext cx="720080" cy="432048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문서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8144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0"/>
          <a:stretch/>
        </p:blipFill>
        <p:spPr>
          <a:xfrm>
            <a:off x="344488" y="1341438"/>
            <a:ext cx="6624637" cy="2080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44488" y="836712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표준 관리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문서 관리 메뉴의 서브 메뉴에서 표준 관리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표준명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입력한 값을 기준으로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첨부 파일이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PDF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일 경우에는 웹에서 오픈하고 그 밖의 형식일 경우에는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PC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다운로드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378624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28756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24608" y="1513362"/>
            <a:ext cx="158417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180006" y="148478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53264" y="1715094"/>
            <a:ext cx="2469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128" y="1556792"/>
            <a:ext cx="302890" cy="360040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6537176" y="148478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81192" y="2852936"/>
            <a:ext cx="2469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93160" y="279362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44" y="3789040"/>
            <a:ext cx="3354394" cy="23762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3789040"/>
            <a:ext cx="3528392" cy="13681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7" name="꺾인 연결선 9"/>
          <p:cNvCxnSpPr>
            <a:stCxn id="30" idx="2"/>
            <a:endCxn id="41" idx="0"/>
          </p:cNvCxnSpPr>
          <p:nvPr/>
        </p:nvCxnSpPr>
        <p:spPr bwMode="gray">
          <a:xfrm rot="5400000">
            <a:off x="6068785" y="3053143"/>
            <a:ext cx="793254" cy="67854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꺾인 연결선 9"/>
          <p:cNvCxnSpPr>
            <a:endCxn id="44" idx="0"/>
          </p:cNvCxnSpPr>
          <p:nvPr/>
        </p:nvCxnSpPr>
        <p:spPr bwMode="gray">
          <a:xfrm rot="10800000" flipV="1">
            <a:off x="2252700" y="2347714"/>
            <a:ext cx="4479974" cy="1441326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문서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3651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/>
          <a:stretch/>
        </p:blipFill>
        <p:spPr>
          <a:xfrm>
            <a:off x="352348" y="1354493"/>
            <a:ext cx="6623785" cy="41490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접속 이력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관리자 메뉴의 서브 메뉴에서 접속 이력 클릭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조회 버튼을 클릭하면 접속 이력이 조회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접속 이력 표시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6496" y="1858549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52" y="2290597"/>
            <a:ext cx="362087" cy="43040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73050" y="1786541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105128" y="1930557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424608" y="207457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66872" y="1930557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 dirty="0">
                <a:solidFill>
                  <a:srgbClr val="002060"/>
                </a:solidFill>
                <a:latin typeface="+mj-ea"/>
              </a:rPr>
              <a:t>관리자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759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0"/>
          <a:stretch/>
        </p:blipFill>
        <p:spPr>
          <a:xfrm>
            <a:off x="359520" y="1341438"/>
            <a:ext cx="6609704" cy="40537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다운로드 이력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관리자 메뉴의 서브 메뉴에서 다운로드 이력 클릭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기본 검색 조건에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접속일이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 최신 기준으로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15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일 설정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조회 버튼을 클릭하면 다운로드 이력이 조회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다운로드 이력 표시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6496" y="195638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60912" y="1668354"/>
            <a:ext cx="20162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52" y="2244418"/>
            <a:ext cx="362087" cy="43040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73050" y="188437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16896" y="152433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33120" y="195638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424608" y="202839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21152" y="1884378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 dirty="0">
                <a:solidFill>
                  <a:srgbClr val="002060"/>
                </a:solidFill>
                <a:latin typeface="+mj-ea"/>
              </a:rPr>
              <a:t>관리자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8100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코드 관리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관리자 메뉴의 서브 메뉴에서 코드 관리 클릭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코드 선택으로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5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가지 코드가 등록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NH_CLASS</a:t>
            </a: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HIERARCHY</a:t>
            </a: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형상 기호</a:t>
            </a: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표면처리</a:t>
            </a: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</a:t>
            </a: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등록 코드를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TREE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구조로 표시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등록된 코드 정보를 표시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359557"/>
            <a:ext cx="6504094" cy="2717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16496" y="191683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44688" y="1556792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96816" y="2060848"/>
            <a:ext cx="1584895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NH_CLASS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HIERARCHY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FF"/>
                </a:solidFill>
                <a:latin typeface="+mn-ea"/>
              </a:rPr>
              <a:t>형상 기호</a:t>
            </a:r>
            <a:endParaRPr lang="en-US" altLang="ko-KR" sz="1400" dirty="0">
              <a:solidFill>
                <a:srgbClr val="0000FF"/>
              </a:solidFill>
              <a:latin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FF"/>
                </a:solidFill>
                <a:latin typeface="+mn-ea"/>
              </a:rPr>
              <a:t>표면처리</a:t>
            </a:r>
            <a:endParaRPr lang="en-US" altLang="ko-KR" sz="1400" dirty="0">
              <a:solidFill>
                <a:srgbClr val="0000FF"/>
              </a:solidFill>
              <a:latin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MAT</a:t>
            </a:r>
            <a:endParaRPr lang="ko-KR" altLang="en-US" sz="1400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912" y="1484784"/>
            <a:ext cx="362087" cy="43040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73050" y="184482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000672" y="141277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80592" y="386104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144688" y="385915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 dirty="0">
                <a:solidFill>
                  <a:srgbClr val="002060"/>
                </a:solidFill>
                <a:latin typeface="+mj-ea"/>
              </a:rPr>
              <a:t>관리자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9005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코드 관리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359557"/>
            <a:ext cx="6504094" cy="27175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4509120"/>
            <a:ext cx="3833416" cy="16099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352600" y="2609850"/>
            <a:ext cx="720080" cy="99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18" y="2780928"/>
            <a:ext cx="432048" cy="5091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1"/>
          <a:stretch/>
        </p:blipFill>
        <p:spPr>
          <a:xfrm>
            <a:off x="560512" y="3413760"/>
            <a:ext cx="1514475" cy="9064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꺾인 연결선 9"/>
          <p:cNvCxnSpPr>
            <a:endCxn id="5" idx="0"/>
          </p:cNvCxnSpPr>
          <p:nvPr/>
        </p:nvCxnSpPr>
        <p:spPr bwMode="gray">
          <a:xfrm rot="5400000">
            <a:off x="1162778" y="2863896"/>
            <a:ext cx="704837" cy="39489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꺾인 연결선 9"/>
          <p:cNvCxnSpPr>
            <a:stCxn id="29" idx="3"/>
            <a:endCxn id="9" idx="1"/>
          </p:cNvCxnSpPr>
          <p:nvPr/>
        </p:nvCxnSpPr>
        <p:spPr bwMode="gray">
          <a:xfrm flipV="1">
            <a:off x="2792760" y="3643155"/>
            <a:ext cx="235639" cy="186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직사각형 28"/>
          <p:cNvSpPr/>
          <p:nvPr/>
        </p:nvSpPr>
        <p:spPr>
          <a:xfrm>
            <a:off x="2288704" y="3573016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956" y="3717032"/>
            <a:ext cx="362087" cy="430406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코드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TREE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에서 코드를 선택하고 마우스 오른쪽 버튼을 클릭하면 팝업 메뉴가 표시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편집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생성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동일 레벨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생성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하위 레벨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1" indent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b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코드를 생성하면 기본 코드명으로 코드가 생성되기 때문에 반드시 수정해야 한다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등록된 코드를 수정하기 위해서는 코드명을 클릭하면 수정 팝업이 표시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.</a:t>
            </a: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코드 수정은 코드를 제외하고 모든 값을 수정 가능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코드 관리 정보를 엑셀로 다운로드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208584" y="249289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072680" y="33569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7"/>
          <a:stretch/>
        </p:blipFill>
        <p:spPr>
          <a:xfrm>
            <a:off x="3028399" y="3313562"/>
            <a:ext cx="864096" cy="6591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19" y="3558727"/>
            <a:ext cx="576064" cy="6800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3028399" y="3582542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08519" y="3577779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728" y="3789040"/>
            <a:ext cx="366650" cy="432123"/>
          </a:xfrm>
          <a:prstGeom prst="rect">
            <a:avLst/>
          </a:prstGeom>
        </p:spPr>
      </p:pic>
      <p:cxnSp>
        <p:nvCxnSpPr>
          <p:cNvPr id="26" name="꺾인 연결선 9"/>
          <p:cNvCxnSpPr>
            <a:stCxn id="22" idx="3"/>
            <a:endCxn id="23" idx="1"/>
          </p:cNvCxnSpPr>
          <p:nvPr/>
        </p:nvCxnSpPr>
        <p:spPr bwMode="gray">
          <a:xfrm flipV="1">
            <a:off x="3892495" y="3649787"/>
            <a:ext cx="216024" cy="476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꺾인 연결선 9"/>
          <p:cNvCxnSpPr>
            <a:stCxn id="23" idx="2"/>
            <a:endCxn id="3" idx="0"/>
          </p:cNvCxnSpPr>
          <p:nvPr/>
        </p:nvCxnSpPr>
        <p:spPr bwMode="gray">
          <a:xfrm rot="5400000">
            <a:off x="3583284" y="3695852"/>
            <a:ext cx="787325" cy="83921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직사각형 37"/>
          <p:cNvSpPr/>
          <p:nvPr/>
        </p:nvSpPr>
        <p:spPr>
          <a:xfrm>
            <a:off x="3028399" y="3774751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584848" y="386104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722690" y="4581128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592960" y="436510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 dirty="0">
                <a:solidFill>
                  <a:srgbClr val="002060"/>
                </a:solidFill>
                <a:latin typeface="+mj-ea"/>
              </a:rPr>
              <a:t>관리자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80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사용자 관리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메뉴의 서브 메뉴에서 사용자 관리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조직도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TREE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마우스 오른쪽 버튼을 클릭하면 새로운 조직을 생성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사용자 이름을 클릭하면 사용자 정보가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POP-UP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표시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사용자 정보는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4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가지 항목에 대해서만 수정이 가능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이름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직급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직위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09600" lvl="1" indent="-34290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 정보를 엑셀로 다운로드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8"/>
          <a:stretch/>
        </p:blipFill>
        <p:spPr>
          <a:xfrm>
            <a:off x="335360" y="1341438"/>
            <a:ext cx="6621248" cy="323969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856656" y="2420888"/>
            <a:ext cx="720080" cy="159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2636912"/>
            <a:ext cx="362074" cy="42673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1"/>
          <a:stretch/>
        </p:blipFill>
        <p:spPr>
          <a:xfrm>
            <a:off x="1064568" y="3284984"/>
            <a:ext cx="1514475" cy="9064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꺾인 연결선 9"/>
          <p:cNvCxnSpPr>
            <a:endCxn id="22" idx="0"/>
          </p:cNvCxnSpPr>
          <p:nvPr/>
        </p:nvCxnSpPr>
        <p:spPr bwMode="gray">
          <a:xfrm rot="5400000">
            <a:off x="1666834" y="2735120"/>
            <a:ext cx="704837" cy="39489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타원 23"/>
          <p:cNvSpPr/>
          <p:nvPr/>
        </p:nvSpPr>
        <p:spPr>
          <a:xfrm>
            <a:off x="1712640" y="236412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6496" y="2420888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6476" y="22768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24213" y="3645024"/>
            <a:ext cx="720080" cy="159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080197" y="358825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88504" y="4747095"/>
            <a:ext cx="6264696" cy="1490193"/>
            <a:chOff x="704528" y="4869160"/>
            <a:chExt cx="6048672" cy="127416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8" y="4869160"/>
              <a:ext cx="3084496" cy="126776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80" y="4890536"/>
              <a:ext cx="2880320" cy="125279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3" name="직사각형 32"/>
          <p:cNvSpPr/>
          <p:nvPr/>
        </p:nvSpPr>
        <p:spPr>
          <a:xfrm>
            <a:off x="3152800" y="4797152"/>
            <a:ext cx="360040" cy="159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44888" y="5085184"/>
            <a:ext cx="1656184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38" name="꺾인 연결선 9"/>
          <p:cNvCxnSpPr>
            <a:stCxn id="44" idx="2"/>
            <a:endCxn id="33" idx="0"/>
          </p:cNvCxnSpPr>
          <p:nvPr/>
        </p:nvCxnSpPr>
        <p:spPr bwMode="gray">
          <a:xfrm rot="5400000">
            <a:off x="3916213" y="3220304"/>
            <a:ext cx="993455" cy="216024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꺾인 연결선 9"/>
          <p:cNvCxnSpPr>
            <a:stCxn id="33" idx="2"/>
            <a:endCxn id="35" idx="1"/>
          </p:cNvCxnSpPr>
          <p:nvPr/>
        </p:nvCxnSpPr>
        <p:spPr bwMode="gray">
          <a:xfrm rot="16200000" flipH="1">
            <a:off x="3412448" y="4876780"/>
            <a:ext cx="452812" cy="612068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타원 40"/>
          <p:cNvSpPr/>
          <p:nvPr/>
        </p:nvSpPr>
        <p:spPr>
          <a:xfrm>
            <a:off x="3800872" y="494116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7" name="꺾인 연결선 9"/>
          <p:cNvCxnSpPr>
            <a:stCxn id="28" idx="3"/>
            <a:endCxn id="36" idx="1"/>
          </p:cNvCxnSpPr>
          <p:nvPr/>
        </p:nvCxnSpPr>
        <p:spPr bwMode="gray">
          <a:xfrm>
            <a:off x="3944293" y="3724652"/>
            <a:ext cx="216619" cy="40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5088" y="3844678"/>
            <a:ext cx="288032" cy="34237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7"/>
          <a:stretch/>
        </p:blipFill>
        <p:spPr>
          <a:xfrm>
            <a:off x="4160912" y="3395464"/>
            <a:ext cx="864096" cy="659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4160912" y="3664444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832" y="3861048"/>
            <a:ext cx="305552" cy="360115"/>
          </a:xfrm>
          <a:prstGeom prst="rect">
            <a:avLst/>
          </a:prstGeom>
        </p:spPr>
      </p:pic>
      <p:cxnSp>
        <p:nvCxnSpPr>
          <p:cNvPr id="46" name="꺾인 연결선 9"/>
          <p:cNvCxnSpPr>
            <a:stCxn id="40" idx="3"/>
            <a:endCxn id="44" idx="1"/>
          </p:cNvCxnSpPr>
          <p:nvPr/>
        </p:nvCxnSpPr>
        <p:spPr bwMode="gray">
          <a:xfrm flipV="1">
            <a:off x="5025008" y="3731689"/>
            <a:ext cx="216024" cy="476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5" r="10860" b="21793"/>
          <a:stretch/>
        </p:blipFill>
        <p:spPr>
          <a:xfrm>
            <a:off x="5241032" y="3657724"/>
            <a:ext cx="473512" cy="144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직사각형 43"/>
          <p:cNvSpPr/>
          <p:nvPr/>
        </p:nvSpPr>
        <p:spPr>
          <a:xfrm>
            <a:off x="5241032" y="3659681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60912" y="3861048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717361" y="394734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 dirty="0">
                <a:solidFill>
                  <a:srgbClr val="002060"/>
                </a:solidFill>
                <a:latin typeface="+mj-ea"/>
              </a:rPr>
              <a:t>관리자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813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7" t="4112" r="18"/>
          <a:stretch/>
        </p:blipFill>
        <p:spPr>
          <a:xfrm>
            <a:off x="344488" y="1314450"/>
            <a:ext cx="6714412" cy="274476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1" t="25967" r="18" b="67112"/>
          <a:stretch/>
        </p:blipFill>
        <p:spPr>
          <a:xfrm>
            <a:off x="4088904" y="2492896"/>
            <a:ext cx="2952698" cy="39165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사용자 관리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사용자 부서 이동 시 사용자를 선택하고 부서 이동을 클릭하면 조직도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TREE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가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POP-UP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표시되고 이동할 조직을 클릭 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사용자를 퇴사 처리하 경우에는 사용자를 선택하고 퇴사 처리 버튼을 클릭하면 경고 메시지가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POP-UP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표시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endParaRPr kumimoji="0" lang="en-US" altLang="ko-KR" sz="12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53000" y="2564904"/>
            <a:ext cx="822960" cy="300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909076" y="237874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3" name="꺾인 연결선 9"/>
          <p:cNvCxnSpPr>
            <a:stCxn id="11" idx="2"/>
            <a:endCxn id="5" idx="0"/>
          </p:cNvCxnSpPr>
          <p:nvPr/>
        </p:nvCxnSpPr>
        <p:spPr bwMode="gray">
          <a:xfrm rot="5400000">
            <a:off x="4696780" y="3409372"/>
            <a:ext cx="1211952" cy="12344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052" y="2738785"/>
            <a:ext cx="362087" cy="43040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099328" y="2564904"/>
            <a:ext cx="8536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20" name="꺾인 연결선 9"/>
          <p:cNvCxnSpPr>
            <a:stCxn id="19" idx="2"/>
            <a:endCxn id="3" idx="0"/>
          </p:cNvCxnSpPr>
          <p:nvPr/>
        </p:nvCxnSpPr>
        <p:spPr bwMode="gray">
          <a:xfrm rot="5400000">
            <a:off x="2780374" y="2187266"/>
            <a:ext cx="1080120" cy="241146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타원 23"/>
          <p:cNvSpPr/>
          <p:nvPr/>
        </p:nvSpPr>
        <p:spPr>
          <a:xfrm>
            <a:off x="4896694" y="237874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6496" y="2636912"/>
            <a:ext cx="2880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6496" y="2763275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6496" y="2889638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6496" y="3016002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3933056"/>
            <a:ext cx="2820351" cy="2304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64" y="4077072"/>
            <a:ext cx="3024336" cy="12882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사각형 설명선 31"/>
          <p:cNvSpPr/>
          <p:nvPr/>
        </p:nvSpPr>
        <p:spPr>
          <a:xfrm>
            <a:off x="7401272" y="3825118"/>
            <a:ext cx="2016224" cy="792089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 defTabSz="742950">
              <a:lnSpc>
                <a:spcPct val="150000"/>
              </a:lnSpc>
              <a:defRPr/>
            </a:pPr>
            <a:r>
              <a:rPr lang="en-US" altLang="ko-KR" sz="14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PDM</a:t>
            </a:r>
            <a:r>
              <a:rPr lang="ko-KR" altLang="en-US" sz="14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에서 </a:t>
            </a:r>
            <a:endParaRPr lang="en-US" altLang="ko-KR" sz="140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algn="ctr" defTabSz="742950">
              <a:lnSpc>
                <a:spcPct val="150000"/>
              </a:lnSpc>
              <a:defRPr/>
            </a:pPr>
            <a:r>
              <a:rPr lang="ko-KR" altLang="en-US" sz="14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신규 </a:t>
            </a:r>
            <a:r>
              <a:rPr lang="en-US" altLang="ko-KR" sz="14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USER </a:t>
            </a:r>
            <a:r>
              <a:rPr lang="ko-KR" altLang="en-US" sz="14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생성</a:t>
            </a:r>
            <a:endParaRPr lang="en-US" altLang="ko-KR" sz="140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algn="ctr" defTabSz="742950">
              <a:lnSpc>
                <a:spcPct val="150000"/>
              </a:lnSpc>
              <a:defRPr/>
            </a:pPr>
            <a:endParaRPr lang="en-US" altLang="ko-KR" sz="140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7401272" y="5229200"/>
            <a:ext cx="2016224" cy="792088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 defTabSz="742950">
              <a:lnSpc>
                <a:spcPct val="150000"/>
              </a:lnSpc>
              <a:defRPr/>
            </a:pPr>
            <a:r>
              <a:rPr lang="ko-KR" altLang="en-US" sz="14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사용자 관리에서 </a:t>
            </a:r>
            <a:endParaRPr lang="en-US" altLang="ko-KR" sz="140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algn="ctr" defTabSz="742950">
              <a:lnSpc>
                <a:spcPct val="150000"/>
              </a:lnSpc>
              <a:defRPr/>
            </a:pPr>
            <a:r>
              <a:rPr lang="ko-KR" altLang="en-US" sz="14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부서 편집</a:t>
            </a:r>
            <a:endParaRPr lang="en-US" altLang="ko-KR" sz="140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8193360" y="4797152"/>
            <a:ext cx="432048" cy="3600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 dirty="0">
                <a:solidFill>
                  <a:srgbClr val="002060"/>
                </a:solidFill>
                <a:latin typeface="+mj-ea"/>
              </a:rPr>
              <a:t>관리자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788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5" y="1341438"/>
            <a:ext cx="6597980" cy="26636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공지 사항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7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공지 사항을 신규 등록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7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7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1729383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163832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36081" y="1947785"/>
            <a:ext cx="19223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121003" y="17008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128" y="2420888"/>
            <a:ext cx="302890" cy="36004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b="9723"/>
          <a:stretch/>
        </p:blipFill>
        <p:spPr>
          <a:xfrm>
            <a:off x="560512" y="3403848"/>
            <a:ext cx="6696744" cy="27669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꺾인 연결선 9"/>
          <p:cNvCxnSpPr>
            <a:stCxn id="55" idx="2"/>
            <a:endCxn id="30" idx="0"/>
          </p:cNvCxnSpPr>
          <p:nvPr/>
        </p:nvCxnSpPr>
        <p:spPr bwMode="gray">
          <a:xfrm rot="5400000">
            <a:off x="4413936" y="1585583"/>
            <a:ext cx="1313213" cy="232331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0" y="3426316"/>
            <a:ext cx="1872208" cy="12288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0" name="직사각형 49"/>
          <p:cNvSpPr/>
          <p:nvPr/>
        </p:nvSpPr>
        <p:spPr>
          <a:xfrm>
            <a:off x="6321152" y="1947785"/>
            <a:ext cx="19223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321152" y="17008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7" name="꺾인 연결선 9"/>
          <p:cNvCxnSpPr>
            <a:stCxn id="50" idx="2"/>
            <a:endCxn id="45" idx="0"/>
          </p:cNvCxnSpPr>
          <p:nvPr/>
        </p:nvCxnSpPr>
        <p:spPr bwMode="gray">
          <a:xfrm rot="16200000" flipH="1">
            <a:off x="6745487" y="1762418"/>
            <a:ext cx="1335681" cy="199211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4292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6" y="1341439"/>
            <a:ext cx="6617523" cy="26778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임시 저장함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나의 업무 메뉴의 서브 메뉴에서 임시 저장함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결재 제목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양식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결재 상세 정보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255178"/>
            <a:ext cx="94086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16411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68624" y="1556792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00793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44967" y="2017418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105128" y="198884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2636912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168" y="2204864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072680" y="2708920"/>
            <a:ext cx="309634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856656" y="263691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68624" y="1778142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400793" y="179186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592960" y="1556792"/>
            <a:ext cx="1800200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425129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9720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6" y="1341439"/>
            <a:ext cx="6617523" cy="26778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임시 저장함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결재 상세 정보</a:t>
            </a: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255178"/>
            <a:ext cx="94086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16411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072680" y="2708920"/>
            <a:ext cx="309634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856656" y="263691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02" y="2504336"/>
            <a:ext cx="4777756" cy="38774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0" y="3406884"/>
            <a:ext cx="4320480" cy="22574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864" y="2852936"/>
            <a:ext cx="302890" cy="360040"/>
          </a:xfrm>
          <a:prstGeom prst="rect">
            <a:avLst/>
          </a:prstGeom>
        </p:spPr>
      </p:pic>
      <p:cxnSp>
        <p:nvCxnSpPr>
          <p:cNvPr id="25" name="꺾인 연결선 9"/>
          <p:cNvCxnSpPr>
            <a:stCxn id="31" idx="2"/>
            <a:endCxn id="24" idx="0"/>
          </p:cNvCxnSpPr>
          <p:nvPr/>
        </p:nvCxnSpPr>
        <p:spPr bwMode="gray">
          <a:xfrm rot="5400000">
            <a:off x="2796859" y="2582891"/>
            <a:ext cx="555114" cy="109287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직사각형 32"/>
          <p:cNvSpPr/>
          <p:nvPr/>
        </p:nvSpPr>
        <p:spPr>
          <a:xfrm>
            <a:off x="4016896" y="3430786"/>
            <a:ext cx="2880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34" name="꺾인 연결선 9"/>
          <p:cNvCxnSpPr>
            <a:stCxn id="33" idx="2"/>
            <a:endCxn id="23" idx="1"/>
          </p:cNvCxnSpPr>
          <p:nvPr/>
        </p:nvCxnSpPr>
        <p:spPr bwMode="gray">
          <a:xfrm rot="16200000" flipH="1">
            <a:off x="4078854" y="3655694"/>
            <a:ext cx="869407" cy="705290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880" y="3789040"/>
            <a:ext cx="302890" cy="360040"/>
          </a:xfrm>
          <a:prstGeom prst="rect">
            <a:avLst/>
          </a:prstGeom>
        </p:spPr>
      </p:pic>
      <p:sp>
        <p:nvSpPr>
          <p:cNvPr id="3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725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8" y="1350792"/>
            <a:ext cx="6605934" cy="36623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진행함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나의 업무 메뉴의 서브 메뉴에서 진행함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결재 제목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양식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결재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상세 정보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430562"/>
            <a:ext cx="94086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33950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68624" y="1556792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00793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00517" y="2017418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060678" y="198884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2636912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718" y="2204864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072680" y="2708920"/>
            <a:ext cx="165618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856656" y="263691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68624" y="1778142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400793" y="179186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592960" y="1556792"/>
            <a:ext cx="1800200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425129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7257256" y="4058159"/>
            <a:ext cx="2376264" cy="2293478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2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en-US" altLang="ko-KR" sz="1400" kern="0" spc="41" dirty="0">
                <a:ln w="11430"/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PDM</a:t>
            </a:r>
            <a:r>
              <a:rPr lang="en-US" altLang="ko-KR" sz="12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2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內 결재</a:t>
            </a:r>
            <a:r>
              <a:rPr lang="en-US" altLang="ko-KR" sz="12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447675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2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 </a:t>
            </a:r>
            <a:r>
              <a:rPr lang="ko-KR" altLang="en-US" sz="12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결재</a:t>
            </a:r>
            <a:endParaRPr lang="en-US" altLang="ko-KR" sz="12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447675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문서 등록</a:t>
            </a:r>
            <a:endParaRPr lang="en-US" altLang="ko-KR" sz="12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ko-KR" sz="12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lvl="0" defTabSz="742950">
              <a:lnSpc>
                <a:spcPct val="150000"/>
              </a:lnSpc>
              <a:defRPr/>
            </a:pPr>
            <a:r>
              <a:rPr lang="ko-KR" altLang="en-US" sz="1200" b="0" kern="0" spc="41" dirty="0">
                <a:ln w="11430"/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</a:t>
            </a:r>
            <a:r>
              <a:rPr lang="en-US" altLang="ko-KR" sz="1400" kern="0" spc="41" dirty="0">
                <a:ln w="11430"/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PLM</a:t>
            </a:r>
            <a:r>
              <a:rPr lang="en-US" altLang="ko-KR" sz="1200" kern="0" spc="41" dirty="0">
                <a:ln w="11430"/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41" dirty="0">
                <a:ln w="11430"/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內 결재</a:t>
            </a:r>
            <a:r>
              <a:rPr lang="en-US" altLang="ko-KR" sz="1200" b="0" kern="0" spc="41" dirty="0">
                <a:ln w="11430"/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en-US" altLang="ko-KR" sz="1200" b="0" kern="0" spc="41" dirty="0">
              <a:ln w="11430"/>
              <a:solidFill>
                <a:srgbClr val="0000FF"/>
              </a:solidFill>
              <a:latin typeface="+mn-ea"/>
            </a:endParaRPr>
          </a:p>
          <a:p>
            <a:pPr marL="447675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도면 승인</a:t>
            </a:r>
            <a:endParaRPr lang="en-US" altLang="ko-KR" sz="12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447675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2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MBOM </a:t>
            </a:r>
            <a:r>
              <a:rPr lang="ko-KR" altLang="en-US" sz="12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전송</a:t>
            </a:r>
            <a:endParaRPr lang="en-US" altLang="ko-KR" sz="12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defTabSz="742950">
              <a:lnSpc>
                <a:spcPct val="150000"/>
              </a:lnSpc>
              <a:defRPr/>
            </a:pPr>
            <a:endParaRPr lang="en-US" altLang="ko-KR" sz="12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37023" y="4588118"/>
            <a:ext cx="3928921" cy="1793632"/>
            <a:chOff x="1737023" y="4588118"/>
            <a:chExt cx="3928921" cy="17936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03" t="80533" r="26157"/>
            <a:stretch/>
          </p:blipFill>
          <p:spPr>
            <a:xfrm>
              <a:off x="2936776" y="4588118"/>
              <a:ext cx="2454498" cy="12241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" name="직사각형 1"/>
            <p:cNvSpPr/>
            <p:nvPr/>
          </p:nvSpPr>
          <p:spPr>
            <a:xfrm>
              <a:off x="2864768" y="5889307"/>
              <a:ext cx="121700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1400" dirty="0">
                  <a:solidFill>
                    <a:srgbClr val="0000FF"/>
                  </a:solidFill>
                  <a:latin typeface="+mn-ea"/>
                  <a:ea typeface="+mn-ea"/>
                </a:rPr>
                <a:t>PDM </a:t>
              </a:r>
              <a:r>
                <a:rPr kumimoji="0" lang="ko-KR" altLang="en-US" sz="1400" dirty="0" err="1">
                  <a:solidFill>
                    <a:srgbClr val="0000FF"/>
                  </a:solidFill>
                  <a:latin typeface="+mn-ea"/>
                  <a:ea typeface="+mn-ea"/>
                </a:rPr>
                <a:t>결재중</a:t>
              </a:r>
              <a:endParaRPr kumimoji="0" lang="en-US" altLang="ko-KR" sz="140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r>
                <a:rPr kumimoji="0" lang="ko-KR" altLang="en-US" sz="1200" dirty="0">
                  <a:solidFill>
                    <a:srgbClr val="0000FF"/>
                  </a:solidFill>
                  <a:latin typeface="+mn-ea"/>
                  <a:ea typeface="+mn-ea"/>
                </a:rPr>
                <a:t>진행 상태 표시</a:t>
              </a:r>
              <a:endParaRPr lang="ko-KR" altLang="en-US" sz="120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36776" y="4588118"/>
              <a:ext cx="1440160" cy="12241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376936" y="4588118"/>
              <a:ext cx="1008112" cy="12241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448944" y="5889307"/>
              <a:ext cx="121700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1400" dirty="0">
                  <a:solidFill>
                    <a:srgbClr val="0000FF"/>
                  </a:solidFill>
                  <a:latin typeface="+mn-ea"/>
                  <a:ea typeface="+mn-ea"/>
                </a:rPr>
                <a:t>PLM </a:t>
              </a:r>
              <a:r>
                <a:rPr kumimoji="0" lang="ko-KR" altLang="en-US" sz="1400" dirty="0" err="1">
                  <a:solidFill>
                    <a:srgbClr val="0000FF"/>
                  </a:solidFill>
                  <a:latin typeface="+mn-ea"/>
                  <a:ea typeface="+mn-ea"/>
                </a:rPr>
                <a:t>결재중</a:t>
              </a:r>
              <a:endParaRPr kumimoji="0" lang="en-US" altLang="ko-KR" sz="140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r>
                <a:rPr kumimoji="0" lang="ko-KR" altLang="en-US" sz="1200" dirty="0">
                  <a:solidFill>
                    <a:srgbClr val="0000FF"/>
                  </a:solidFill>
                  <a:latin typeface="+mn-ea"/>
                  <a:ea typeface="+mn-ea"/>
                </a:rPr>
                <a:t>진행 상태 표시</a:t>
              </a:r>
              <a:endParaRPr lang="ko-KR" altLang="en-US" sz="120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5" name="덧셈 기호 4"/>
            <p:cNvSpPr/>
            <p:nvPr/>
          </p:nvSpPr>
          <p:spPr>
            <a:xfrm>
              <a:off x="4160912" y="6027807"/>
              <a:ext cx="216024" cy="216495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37023" y="5948461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ko-KR" altLang="en-US" sz="1400" dirty="0" err="1">
                  <a:solidFill>
                    <a:srgbClr val="0000FF"/>
                  </a:solidFill>
                  <a:latin typeface="+mn-ea"/>
                  <a:ea typeface="+mn-ea"/>
                </a:rPr>
                <a:t>결재중</a:t>
              </a:r>
              <a:endParaRPr kumimoji="0" lang="en-US" altLang="ko-KR" sz="140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9" name="등호 8"/>
            <p:cNvSpPr/>
            <p:nvPr/>
          </p:nvSpPr>
          <p:spPr>
            <a:xfrm>
              <a:off x="2504728" y="5984577"/>
              <a:ext cx="288032" cy="216495"/>
            </a:xfrm>
            <a:prstGeom prst="mathEqual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0402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0" y="1341438"/>
            <a:ext cx="6601345" cy="25021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반려함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나의 업무 메뉴의 서브 메뉴에서 반려함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결재 제목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양식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결재 상세 정보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553476"/>
            <a:ext cx="94086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46241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68624" y="1552030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00793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00517" y="1988840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060678" y="198884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2636912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718" y="2204864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072680" y="2348880"/>
            <a:ext cx="165618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856656" y="22768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68624" y="1730522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400793" y="174424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592960" y="1528214"/>
            <a:ext cx="1800200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425129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0385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1438"/>
            <a:ext cx="6624637" cy="36162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완료함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나의 업무 메뉴의 서브 메뉴에서 완료함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결재 제목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양식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결재 상세 정보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734320"/>
            <a:ext cx="94086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64326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68624" y="1552030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00793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00517" y="1988840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060678" y="198884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2636912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718" y="2204864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072680" y="3174876"/>
            <a:ext cx="324036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856656" y="310286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68624" y="1730522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400793" y="174424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592960" y="1528214"/>
            <a:ext cx="1800200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425129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983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" y="1342556"/>
            <a:ext cx="6624637" cy="37299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결재함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나의 업무 메뉴의 서브 메뉴에서 결재함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결재 제목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양식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기안자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수신일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결재 상세 정보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879740"/>
            <a:ext cx="94086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78868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68624" y="1552030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00793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00517" y="2184132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060678" y="218413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2984252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718" y="2400156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072680" y="2708920"/>
            <a:ext cx="324036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856656" y="263691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68624" y="1916832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400793" y="193055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56734" y="1528214"/>
            <a:ext cx="2208433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088904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68624" y="1724624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400793" y="168776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56734" y="1700808"/>
            <a:ext cx="2208433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88904" y="168776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490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" y="1342556"/>
            <a:ext cx="6624637" cy="37299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결재함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결재 상세 정보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879740"/>
            <a:ext cx="94086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78868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048" y="2780928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072680" y="2708920"/>
            <a:ext cx="324036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856656" y="263691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60" y="3208444"/>
            <a:ext cx="5696788" cy="3244891"/>
          </a:xfrm>
          <a:prstGeom prst="rect">
            <a:avLst/>
          </a:prstGeom>
        </p:spPr>
      </p:pic>
      <p:cxnSp>
        <p:nvCxnSpPr>
          <p:cNvPr id="38" name="꺾인 연결선 9"/>
          <p:cNvCxnSpPr>
            <a:stCxn id="31" idx="2"/>
            <a:endCxn id="2" idx="0"/>
          </p:cNvCxnSpPr>
          <p:nvPr/>
        </p:nvCxnSpPr>
        <p:spPr bwMode="gray">
          <a:xfrm rot="16200000" flipH="1">
            <a:off x="3589153" y="2956643"/>
            <a:ext cx="355508" cy="14809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사각형 설명선 38"/>
          <p:cNvSpPr/>
          <p:nvPr/>
        </p:nvSpPr>
        <p:spPr>
          <a:xfrm>
            <a:off x="7185248" y="5373216"/>
            <a:ext cx="2448272" cy="1008534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결재 정보 위임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결재 정보를 다른 담당자에게 위임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defTabSz="742950">
              <a:lnSpc>
                <a:spcPct val="150000"/>
              </a:lnSpc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002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1.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dirty="0"/>
              <a:t>시스템 환경 정의서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72480" y="3933824"/>
          <a:ext cx="9073010" cy="2375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14323232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6253124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96934045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78218737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15624124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28649957"/>
                    </a:ext>
                  </a:extLst>
                </a:gridCol>
                <a:gridCol w="1368154">
                  <a:extLst>
                    <a:ext uri="{9D8B030D-6E8A-4147-A177-3AD203B41FA5}">
                      <a16:colId xmlns:a16="http://schemas.microsoft.com/office/drawing/2014/main" val="3880289946"/>
                    </a:ext>
                  </a:extLst>
                </a:gridCol>
              </a:tblGrid>
              <a:tr h="384271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Foreground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Background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DB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166271"/>
                  </a:ext>
                </a:extLst>
              </a:tr>
              <a:tr h="38427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LDAP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경량화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SOLR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5217"/>
                  </a:ext>
                </a:extLst>
              </a:tr>
              <a:tr h="5240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주요 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S/W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APACHE</a:t>
                      </a:r>
                    </a:p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PDMLINK 11.0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Windchill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DS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CREO 2.0</a:t>
                      </a:r>
                    </a:p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CREOVIEW ADAPTER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SOLR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7.6.0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ORACLE 11.2.0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84374"/>
                  </a:ext>
                </a:extLst>
              </a:tr>
              <a:tr h="7336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IP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운영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150.30.5.51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150.30.5.51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150.30.5.53</a:t>
                      </a:r>
                    </a:p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150.30.5.152</a:t>
                      </a:r>
                    </a:p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150.30.5.153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150.30.5.51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150.30.5.51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094869"/>
                  </a:ext>
                </a:extLst>
              </a:tr>
              <a:tr h="3493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150.30.5.151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150.30.5.151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150.30.5.52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150.30.5.151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indent="-85725" algn="l" defTabSz="883027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150.30.5.151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693564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273050" y="902350"/>
            <a:ext cx="9072438" cy="2886689"/>
            <a:chOff x="273050" y="901923"/>
            <a:chExt cx="9072438" cy="3103141"/>
          </a:xfrm>
        </p:grpSpPr>
        <p:pic>
          <p:nvPicPr>
            <p:cNvPr id="72" name="Picture 30" descr="PC704"/>
            <p:cNvPicPr>
              <a:picLocks noChangeAspect="1" noChangeArrowheads="1"/>
            </p:cNvPicPr>
            <p:nvPr/>
          </p:nvPicPr>
          <p:blipFill>
            <a:blip r:embed="rId3" cstate="print"/>
            <a:srcRect l="4214" t="11505" r="3618" b="3731"/>
            <a:stretch>
              <a:fillRect/>
            </a:stretch>
          </p:blipFill>
          <p:spPr bwMode="auto">
            <a:xfrm>
              <a:off x="2635906" y="1844824"/>
              <a:ext cx="672462" cy="808930"/>
            </a:xfrm>
            <a:prstGeom prst="rect">
              <a:avLst/>
            </a:prstGeom>
            <a:noFill/>
          </p:spPr>
        </p:pic>
        <p:pic>
          <p:nvPicPr>
            <p:cNvPr id="73" name="Picture 89" descr="cp7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118782" y="3212976"/>
              <a:ext cx="698587" cy="619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BDBA"/>
                  </a:solidFill>
                </a14:hiddenFill>
              </a:ext>
            </a:extLst>
          </p:spPr>
        </p:pic>
        <p:sp>
          <p:nvSpPr>
            <p:cNvPr id="74" name="Text Box 35"/>
            <p:cNvSpPr txBox="1">
              <a:spLocks noChangeArrowheads="1"/>
            </p:cNvSpPr>
            <p:nvPr/>
          </p:nvSpPr>
          <p:spPr bwMode="gray">
            <a:xfrm>
              <a:off x="2503442" y="1460281"/>
              <a:ext cx="915702" cy="2692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57188" indent="7302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15963" indent="14287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289050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719263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1764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6336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0908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5480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Clr>
                  <a:srgbClr val="0000FF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1600" b="1" dirty="0">
                  <a:solidFill>
                    <a:srgbClr val="FFFFFF"/>
                  </a:solidFill>
                  <a:latin typeface="+mn-lt"/>
                  <a:ea typeface="+mn-ea"/>
                </a:rPr>
                <a:t>APP.</a:t>
              </a:r>
              <a:endParaRPr lang="ko-KR" altLang="en-US" sz="1600" b="1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Text Box 35"/>
            <p:cNvSpPr txBox="1">
              <a:spLocks noChangeArrowheads="1"/>
            </p:cNvSpPr>
            <p:nvPr/>
          </p:nvSpPr>
          <p:spPr bwMode="gray">
            <a:xfrm>
              <a:off x="4376936" y="1460281"/>
              <a:ext cx="915702" cy="2692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57188" indent="7302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15963" indent="14287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289050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719263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1764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6336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0908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5480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Clr>
                  <a:srgbClr val="0000FF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1600" b="1" dirty="0">
                  <a:solidFill>
                    <a:srgbClr val="FFFFFF"/>
                  </a:solidFill>
                  <a:latin typeface="+mn-lt"/>
                  <a:ea typeface="+mn-ea"/>
                </a:rPr>
                <a:t>LDAP</a:t>
              </a:r>
              <a:endParaRPr lang="ko-KR" altLang="en-US" sz="1600" b="1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Text Box 35"/>
            <p:cNvSpPr txBox="1">
              <a:spLocks noChangeArrowheads="1"/>
            </p:cNvSpPr>
            <p:nvPr/>
          </p:nvSpPr>
          <p:spPr bwMode="gray">
            <a:xfrm>
              <a:off x="5097016" y="2780928"/>
              <a:ext cx="1944216" cy="2692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57188" indent="7302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15963" indent="14287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289050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719263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1764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6336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0908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5480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Clr>
                  <a:srgbClr val="0000FF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1600" dirty="0">
                  <a:solidFill>
                    <a:srgbClr val="FFFFFF"/>
                  </a:solidFill>
                  <a:latin typeface="+mn-lt"/>
                  <a:ea typeface="+mn-ea"/>
                </a:rPr>
                <a:t>경량화</a:t>
              </a:r>
              <a:endParaRPr lang="ko-KR" altLang="en-US" sz="1600" b="1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pic>
          <p:nvPicPr>
            <p:cNvPr id="15" name="Picture 30" descr="PC704"/>
            <p:cNvPicPr>
              <a:picLocks noChangeAspect="1" noChangeArrowheads="1"/>
            </p:cNvPicPr>
            <p:nvPr/>
          </p:nvPicPr>
          <p:blipFill>
            <a:blip r:embed="rId3" cstate="print"/>
            <a:srcRect l="4214" t="11505" r="3618" b="3731"/>
            <a:stretch>
              <a:fillRect/>
            </a:stretch>
          </p:blipFill>
          <p:spPr bwMode="auto">
            <a:xfrm>
              <a:off x="8049344" y="1844824"/>
              <a:ext cx="672462" cy="808930"/>
            </a:xfrm>
            <a:prstGeom prst="rect">
              <a:avLst/>
            </a:prstGeom>
            <a:noFill/>
          </p:spPr>
        </p:pic>
        <p:sp>
          <p:nvSpPr>
            <p:cNvPr id="16" name="Text Box 35"/>
            <p:cNvSpPr txBox="1">
              <a:spLocks noChangeArrowheads="1"/>
            </p:cNvSpPr>
            <p:nvPr/>
          </p:nvSpPr>
          <p:spPr bwMode="gray">
            <a:xfrm>
              <a:off x="7833320" y="1460281"/>
              <a:ext cx="915702" cy="2692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57188" indent="7302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15963" indent="14287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289050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719263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1764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6336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0908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5480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Clr>
                  <a:srgbClr val="0000FF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1600" dirty="0">
                  <a:solidFill>
                    <a:srgbClr val="FFFFFF"/>
                  </a:solidFill>
                  <a:latin typeface="+mn-lt"/>
                  <a:ea typeface="+mn-ea"/>
                </a:rPr>
                <a:t>ORCALE</a:t>
              </a:r>
              <a:endParaRPr lang="ko-KR" altLang="en-US" sz="1600" b="1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3" name="직선 연결선 2"/>
            <p:cNvCxnSpPr>
              <a:stCxn id="72" idx="3"/>
              <a:endCxn id="15" idx="1"/>
            </p:cNvCxnSpPr>
            <p:nvPr/>
          </p:nvCxnSpPr>
          <p:spPr bwMode="gray">
            <a:xfrm>
              <a:off x="3308368" y="2249289"/>
              <a:ext cx="4740976" cy="0"/>
            </a:xfrm>
            <a:prstGeom prst="line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" name="Picture 30" descr="PC704"/>
            <p:cNvPicPr>
              <a:picLocks noChangeAspect="1" noChangeArrowheads="1"/>
            </p:cNvPicPr>
            <p:nvPr/>
          </p:nvPicPr>
          <p:blipFill>
            <a:blip r:embed="rId3" cstate="print"/>
            <a:srcRect l="4214" t="11505" r="3618" b="3731"/>
            <a:stretch>
              <a:fillRect/>
            </a:stretch>
          </p:blipFill>
          <p:spPr bwMode="auto">
            <a:xfrm>
              <a:off x="4509400" y="1844824"/>
              <a:ext cx="672462" cy="808930"/>
            </a:xfrm>
            <a:prstGeom prst="rect">
              <a:avLst/>
            </a:prstGeom>
            <a:noFill/>
          </p:spPr>
        </p:pic>
        <p:cxnSp>
          <p:nvCxnSpPr>
            <p:cNvPr id="19" name="직선 연결선 18"/>
            <p:cNvCxnSpPr>
              <a:stCxn id="72" idx="3"/>
              <a:endCxn id="73" idx="1"/>
            </p:cNvCxnSpPr>
            <p:nvPr/>
          </p:nvCxnSpPr>
          <p:spPr bwMode="gray">
            <a:xfrm>
              <a:off x="3308368" y="2249289"/>
              <a:ext cx="1810414" cy="1273679"/>
            </a:xfrm>
            <a:prstGeom prst="line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직사각형 8"/>
            <p:cNvSpPr/>
            <p:nvPr/>
          </p:nvSpPr>
          <p:spPr>
            <a:xfrm>
              <a:off x="2072680" y="908050"/>
              <a:ext cx="1944216" cy="309701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088904" y="908050"/>
              <a:ext cx="5256584" cy="309701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72680" y="908050"/>
              <a:ext cx="1944216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Foreground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088904" y="908050"/>
              <a:ext cx="5256584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Background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89" descr="cp7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89104" y="3212976"/>
              <a:ext cx="698587" cy="619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BDBA"/>
                  </a:solidFill>
                </a14:hiddenFill>
              </a:ext>
            </a:extLst>
          </p:spPr>
        </p:pic>
        <p:pic>
          <p:nvPicPr>
            <p:cNvPr id="32" name="Picture 89" descr="cp7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779865" y="3212976"/>
              <a:ext cx="698587" cy="619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BDBA"/>
                  </a:solidFill>
                </a14:hiddenFill>
              </a:ext>
            </a:extLst>
          </p:spPr>
        </p:pic>
        <p:pic>
          <p:nvPicPr>
            <p:cNvPr id="40" name="Picture 89" descr="cp7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7805464" y="3212976"/>
              <a:ext cx="698587" cy="619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BDBA"/>
                  </a:solidFill>
                </a14:hiddenFill>
              </a:ext>
            </a:extLst>
          </p:spPr>
        </p:pic>
        <p:sp>
          <p:nvSpPr>
            <p:cNvPr id="41" name="Text Box 35"/>
            <p:cNvSpPr txBox="1">
              <a:spLocks noChangeArrowheads="1"/>
            </p:cNvSpPr>
            <p:nvPr/>
          </p:nvSpPr>
          <p:spPr bwMode="gray">
            <a:xfrm>
              <a:off x="7689304" y="2780928"/>
              <a:ext cx="1052264" cy="2692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57188" indent="7302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15963" indent="142875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289050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719263" algn="l" defTabSz="411163">
                <a:spcBef>
                  <a:spcPct val="0"/>
                </a:spcBef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1764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6336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0908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548063" defTabSz="411163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buClr>
                  <a:srgbClr val="0000FF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1600" dirty="0">
                  <a:solidFill>
                    <a:srgbClr val="FFFFFF"/>
                  </a:solidFill>
                  <a:latin typeface="+mn-lt"/>
                  <a:ea typeface="+mn-ea"/>
                </a:rPr>
                <a:t>SOLR</a:t>
              </a:r>
              <a:endParaRPr lang="ko-KR" altLang="en-US" sz="1600" b="1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73050" y="901923"/>
              <a:ext cx="1655614" cy="309701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3050" y="901923"/>
              <a:ext cx="1655614" cy="4320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User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직선 연결선 46"/>
            <p:cNvCxnSpPr>
              <a:stCxn id="43" idx="3"/>
              <a:endCxn id="72" idx="1"/>
            </p:cNvCxnSpPr>
            <p:nvPr/>
          </p:nvCxnSpPr>
          <p:spPr bwMode="gray">
            <a:xfrm>
              <a:off x="1323975" y="1893628"/>
              <a:ext cx="1311931" cy="355661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직선 연결선 49"/>
            <p:cNvCxnSpPr>
              <a:stCxn id="44" idx="3"/>
              <a:endCxn id="72" idx="1"/>
            </p:cNvCxnSpPr>
            <p:nvPr/>
          </p:nvCxnSpPr>
          <p:spPr bwMode="gray">
            <a:xfrm flipV="1">
              <a:off x="1352600" y="2249289"/>
              <a:ext cx="1283306" cy="822115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43" name="Object 8"/>
          <p:cNvGraphicFramePr>
            <a:graphicFrameLocks noChangeAspect="1"/>
          </p:cNvGraphicFramePr>
          <p:nvPr/>
        </p:nvGraphicFramePr>
        <p:xfrm>
          <a:off x="517525" y="1516906"/>
          <a:ext cx="8064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Clip" r:id="rId5" imgW="1371600" imgH="1066165" progId="MS_ClipArt_Gallery.2">
                  <p:embed/>
                </p:oleObj>
              </mc:Choice>
              <mc:Fallback>
                <p:oleObj name="Clip" r:id="rId5" imgW="1371600" imgH="1066165" progId="MS_ClipArt_Gallery.2">
                  <p:embed/>
                  <p:pic>
                    <p:nvPicPr>
                      <p:cNvPr id="4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1516906"/>
                        <a:ext cx="8064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6966" y="2564904"/>
          <a:ext cx="765634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Clip" r:id="rId7" imgW="6115316" imgH="5095777" progId="MS_ClipArt_Gallery.5">
                  <p:embed/>
                </p:oleObj>
              </mc:Choice>
              <mc:Fallback>
                <p:oleObj name="Clip" r:id="rId7" imgW="6115316" imgH="5095777" progId="MS_ClipArt_Gallery.5">
                  <p:embed/>
                  <p:pic>
                    <p:nvPicPr>
                      <p:cNvPr id="44" name="Object 11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966" y="2564904"/>
                        <a:ext cx="765634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38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34974"/>
            <a:ext cx="6636634" cy="25980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합의함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나의 업무 메뉴의 서브 메뉴에서 합의함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결재 제목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양식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기안자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수신일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결재 상세 정보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3068960"/>
            <a:ext cx="94086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97790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68624" y="1552030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00793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00517" y="2184132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060678" y="218413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2984252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718" y="2400156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072680" y="2564904"/>
            <a:ext cx="30963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856656" y="249289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68624" y="1916832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400793" y="193055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56734" y="1528214"/>
            <a:ext cx="2208433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088904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68624" y="1724624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400793" y="168776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56734" y="1700808"/>
            <a:ext cx="2208433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88904" y="168776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6394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6" y="1341438"/>
            <a:ext cx="6636409" cy="25528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수신함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나의 업무 메뉴의 서브 메뉴에서 수신함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결재 제목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양식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기안자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수신일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결재 상세 정보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3248050"/>
            <a:ext cx="94086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315699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68624" y="1552030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00793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00517" y="2184132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060678" y="218413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2984252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718" y="2400156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072680" y="2731780"/>
            <a:ext cx="30963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856656" y="26597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68624" y="1916832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400793" y="193055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56734" y="1528214"/>
            <a:ext cx="2208433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088904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68624" y="1724624"/>
            <a:ext cx="2232248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400793" y="168776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56734" y="1700808"/>
            <a:ext cx="2208433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88904" y="168776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170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66982"/>
            <a:ext cx="6643742" cy="2566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비밀번호 변경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나의 업무 메뉴의 서브 메뉴에서 비밀번호 변경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신규로 사용할 비밀 번호 입력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신규로 사용할 비밀 번호 재입력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변경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3407306"/>
            <a:ext cx="94086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331624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68624" y="1552030"/>
            <a:ext cx="2880320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00793" y="15151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68703" y="1988840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28864" y="198884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04" y="2204864"/>
            <a:ext cx="302890" cy="36004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568624" y="1724624"/>
            <a:ext cx="2880320" cy="179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400793" y="168776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6574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103" name="직사각형 102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104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나의 컨텍스트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나의 업무 메뉴의 서브 메뉴에서 나의 컨텍스트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선호 언어에 따라 영문 버전과 한글 버전으로 전환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담당자가 포함된 부품 컨텍스트 중에서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DEFAULT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컨텍스트를 정의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담당자가 포함된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구매품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컨텍스트 중에서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DEFAULT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컨텍스트를 정의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>
                <a:solidFill>
                  <a:srgbClr val="0000FF"/>
                </a:solidFill>
              </a:rPr>
              <a:t>DEFAULT </a:t>
            </a:r>
            <a:r>
              <a:rPr kumimoji="0" lang="ko-KR" altLang="en-US" sz="1100" dirty="0">
                <a:solidFill>
                  <a:srgbClr val="0000FF"/>
                </a:solidFill>
              </a:rPr>
              <a:t>컨텍스트 </a:t>
            </a: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부품 조회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부품 생성 등에서 처음에 표시되는 컨텍스트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7"/>
          <a:stretch/>
        </p:blipFill>
        <p:spPr>
          <a:xfrm>
            <a:off x="346031" y="1337246"/>
            <a:ext cx="6612331" cy="26765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11733" y="2966472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59705" y="287541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60912" y="1844824"/>
            <a:ext cx="165618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08884" y="175376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80592" y="2132856"/>
            <a:ext cx="5661228" cy="1418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28564" y="204179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80592" y="3686552"/>
            <a:ext cx="5661228" cy="275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28564" y="35954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 r="70884" b="43265"/>
          <a:stretch/>
        </p:blipFill>
        <p:spPr>
          <a:xfrm>
            <a:off x="3548844" y="4275950"/>
            <a:ext cx="2808312" cy="20374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772980" y="4543011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20" name="꺾인 연결선 9"/>
          <p:cNvCxnSpPr>
            <a:stCxn id="14" idx="2"/>
            <a:endCxn id="19" idx="0"/>
          </p:cNvCxnSpPr>
          <p:nvPr/>
        </p:nvCxnSpPr>
        <p:spPr bwMode="gray">
          <a:xfrm rot="16200000" flipH="1">
            <a:off x="4216078" y="3446048"/>
            <a:ext cx="992091" cy="120183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나의 업무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228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글로벌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도면관리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메뉴의 서브 메뉴에서 글로벌 조회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조회 할 파일 이름을 입력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dirty="0">
                <a:solidFill>
                  <a:srgbClr val="0000FF"/>
                </a:solidFill>
              </a:rPr>
              <a:t>예</a:t>
            </a:r>
            <a:r>
              <a:rPr kumimoji="0" lang="en-US" altLang="ko-KR" sz="1100" dirty="0">
                <a:solidFill>
                  <a:srgbClr val="0000FF"/>
                </a:solidFill>
              </a:rPr>
              <a:t>,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4480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;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4730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모든 컨텍스트에서 파일이름으로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>
                <a:solidFill>
                  <a:srgbClr val="0000FF"/>
                </a:solidFill>
              </a:rPr>
              <a:t>조회 조건 </a:t>
            </a: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모든 컨텍스트에서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복수의 파일을 조회할 경우에 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; ”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표시하고 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or “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의미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연속 이름을 모를 경우는 문자 사이에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 * “ 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표시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344488" y="1341438"/>
            <a:ext cx="6646706" cy="26323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1" name="직사각형 50"/>
          <p:cNvSpPr/>
          <p:nvPr/>
        </p:nvSpPr>
        <p:spPr>
          <a:xfrm>
            <a:off x="411733" y="1719860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162880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856656" y="1484784"/>
            <a:ext cx="57606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712640" y="126876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465168" y="1628800"/>
            <a:ext cx="2160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249144" y="148478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0632" y="1916832"/>
            <a:ext cx="360040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 4480*KASSY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;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4730*BRKT*2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6100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/>
          <a:stretch/>
        </p:blipFill>
        <p:spPr>
          <a:xfrm>
            <a:off x="344488" y="1368510"/>
            <a:ext cx="6624637" cy="27602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도면관리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메뉴의 서브 메뉴에서 도면 조회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 할 컨텍스트를 선택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나의 컨텍스트에서 설정된 컨텍스트가 기본으로 표시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파일 이름으로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상세 조회는 보다 다양한 속성 정보를 이용해서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입력한 값을 기준으로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결과 테이블에 표시할 수량과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조회시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선택된 폴더 하위 폴더도 포함할지를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썸네일을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클릭하면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썸네일을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확대된 이미지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품명을 클릭하면 도면의 상세 화면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1898948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180788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08584" y="1570658"/>
            <a:ext cx="79208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64568" y="135463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48558" y="1830538"/>
            <a:ext cx="2880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160912" y="162880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58394" y="1667474"/>
            <a:ext cx="138243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440832" y="162880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76936" y="1669058"/>
            <a:ext cx="158417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65168" y="1830538"/>
            <a:ext cx="19280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177136" y="160022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53263" y="160022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3140968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153" y="2132856"/>
            <a:ext cx="302890" cy="36004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000672" y="1813871"/>
            <a:ext cx="115212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84648" y="178529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01767" y="2852936"/>
            <a:ext cx="2160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28864" y="2852936"/>
            <a:ext cx="7200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144688" y="280950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55121" y="280950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020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/>
          <a:stretch/>
        </p:blipFill>
        <p:spPr>
          <a:xfrm>
            <a:off x="344488" y="1368510"/>
            <a:ext cx="6624637" cy="27602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도면관리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메뉴의 서브 메뉴에서 도면 조회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상세 조회는 보다 다양한 속성 정보를 이용해서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0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5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번의 상세 조회를 클릭하면 여러 개의 속성 값을 입력할 수 있는 화면으로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오픈됨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</a:b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상세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조회 조건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ECO_NO</a:t>
            </a: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수정자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버전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분류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1898948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180788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48558" y="1830538"/>
            <a:ext cx="2880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177136" y="160022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53" y="2132856"/>
            <a:ext cx="302890" cy="36004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16397" y="3357067"/>
            <a:ext cx="6480720" cy="1800125"/>
            <a:chOff x="632520" y="4221163"/>
            <a:chExt cx="5003165" cy="123444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76" t="15882" b="45243"/>
            <a:stretch/>
          </p:blipFill>
          <p:spPr>
            <a:xfrm>
              <a:off x="632520" y="4221163"/>
              <a:ext cx="5003165" cy="12344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직사각형 23"/>
            <p:cNvSpPr/>
            <p:nvPr/>
          </p:nvSpPr>
          <p:spPr>
            <a:xfrm>
              <a:off x="667231" y="4516051"/>
              <a:ext cx="4968453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344488" y="3717107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7" name="꺾인 연결선 9"/>
          <p:cNvCxnSpPr>
            <a:stCxn id="55" idx="2"/>
            <a:endCxn id="24" idx="0"/>
          </p:cNvCxnSpPr>
          <p:nvPr/>
        </p:nvCxnSpPr>
        <p:spPr bwMode="gray">
          <a:xfrm rot="5400000">
            <a:off x="4079056" y="1573570"/>
            <a:ext cx="1813700" cy="261333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직사각형 29"/>
          <p:cNvSpPr/>
          <p:nvPr/>
        </p:nvSpPr>
        <p:spPr>
          <a:xfrm>
            <a:off x="632520" y="3806007"/>
            <a:ext cx="180020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76736" y="3805241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2520" y="4004245"/>
            <a:ext cx="180020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2520" y="4220269"/>
            <a:ext cx="180020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576736" y="4005139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576736" y="4221163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d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52800" y="4005139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152800" y="4221163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152800" y="4437187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g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2520" y="4420816"/>
            <a:ext cx="180020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32520" y="4636840"/>
            <a:ext cx="180020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576736" y="4421312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f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576736" y="4637336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h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584848" y="4004245"/>
            <a:ext cx="216024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584848" y="4220269"/>
            <a:ext cx="216024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84848" y="4420816"/>
            <a:ext cx="216024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287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/>
          <a:stretch/>
        </p:blipFill>
        <p:spPr>
          <a:xfrm>
            <a:off x="344488" y="1368510"/>
            <a:ext cx="6624637" cy="27602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썸네일을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클릭하면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썸네일을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확대된 이미지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품명을 클릭하면 도면의 상세 화면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1898948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180788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52" y="2924944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401767" y="2852936"/>
            <a:ext cx="2160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28864" y="2852936"/>
            <a:ext cx="7200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144688" y="280950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55121" y="280950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꺾인 연결선 9"/>
          <p:cNvCxnSpPr>
            <a:stCxn id="31" idx="2"/>
            <a:endCxn id="12" idx="0"/>
          </p:cNvCxnSpPr>
          <p:nvPr/>
        </p:nvCxnSpPr>
        <p:spPr bwMode="gray">
          <a:xfrm rot="5400000">
            <a:off x="1854531" y="3061784"/>
            <a:ext cx="721246" cy="5892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꺾인 연결선 9"/>
          <p:cNvCxnSpPr>
            <a:stCxn id="34" idx="2"/>
            <a:endCxn id="13" idx="0"/>
          </p:cNvCxnSpPr>
          <p:nvPr/>
        </p:nvCxnSpPr>
        <p:spPr bwMode="gray">
          <a:xfrm rot="16200000" flipH="1">
            <a:off x="4742390" y="2342299"/>
            <a:ext cx="731899" cy="203887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2" y="3717032"/>
            <a:ext cx="2591693" cy="26373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3727685"/>
            <a:ext cx="5085853" cy="26266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973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1438"/>
            <a:ext cx="6624637" cy="29472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 err="1">
                <a:solidFill>
                  <a:schemeClr val="tx1"/>
                </a:solidFill>
                <a:latin typeface="+mn-ea"/>
              </a:rPr>
              <a:t>구매품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도면관리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메뉴의 서브 메뉴에서 도면 조회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 할 컨텍스트를 선택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나의 컨텍스트에서 설정된 컨텍스트가 기본으로 표시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파일 이름으로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상세 조회는 보다 다양한 속성 정보를 이용해서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입력한 값을 기준으로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5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번의 상세 조회를 클릭하면 여러 개의 속성 값을 입력할 수 있는 화면으로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오픈됨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결과 테이블에 표시할 수량과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조회시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선택된 폴더 하위 폴더도 포함할지를 선택 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0933" y="1916834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08905" y="182577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91109" y="1487959"/>
            <a:ext cx="79208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47093" y="127193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210477" y="1734715"/>
            <a:ext cx="2880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068265" y="1534567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5747" y="1573241"/>
            <a:ext cx="138243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48185" y="1534567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84289" y="1574825"/>
            <a:ext cx="158417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27087" y="1734715"/>
            <a:ext cx="19280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239055" y="150440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5182" y="150440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3140968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072" y="2037033"/>
            <a:ext cx="302890" cy="36004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867324" y="1729383"/>
            <a:ext cx="115212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51300" y="17008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681" y="2852936"/>
            <a:ext cx="302890" cy="36004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216696" y="2780928"/>
            <a:ext cx="2160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91704" y="2791976"/>
            <a:ext cx="7200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959617" y="27374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317961" y="274854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7" name="꺾인 연결선 9"/>
          <p:cNvCxnSpPr>
            <a:stCxn id="33" idx="2"/>
            <a:endCxn id="39" idx="0"/>
          </p:cNvCxnSpPr>
          <p:nvPr/>
        </p:nvCxnSpPr>
        <p:spPr bwMode="gray">
          <a:xfrm rot="5400000">
            <a:off x="1479991" y="3088339"/>
            <a:ext cx="1009278" cy="68015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꺾인 연결선 9"/>
          <p:cNvCxnSpPr>
            <a:stCxn id="34" idx="2"/>
            <a:endCxn id="40" idx="0"/>
          </p:cNvCxnSpPr>
          <p:nvPr/>
        </p:nvCxnSpPr>
        <p:spPr bwMode="gray">
          <a:xfrm rot="16200000" flipH="1">
            <a:off x="3917253" y="2969317"/>
            <a:ext cx="1070238" cy="100125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3933056"/>
            <a:ext cx="2312094" cy="2352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76" y="4005064"/>
            <a:ext cx="4032448" cy="20826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4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9506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6"/>
          <a:stretch/>
        </p:blipFill>
        <p:spPr>
          <a:xfrm>
            <a:off x="345034" y="1341438"/>
            <a:ext cx="6624091" cy="14620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일괄 </a:t>
            </a:r>
            <a:r>
              <a:rPr kumimoji="0" lang="ko-KR" altLang="en-US" sz="1463" dirty="0" err="1">
                <a:solidFill>
                  <a:schemeClr val="tx1"/>
                </a:solidFill>
                <a:latin typeface="+mn-ea"/>
              </a:rPr>
              <a:t>채번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3284984"/>
            <a:ext cx="4968552" cy="30212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1280592" y="1484785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92560" y="141277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꺾인 연결선 9"/>
          <p:cNvCxnSpPr>
            <a:stCxn id="13" idx="2"/>
            <a:endCxn id="3" idx="0"/>
          </p:cNvCxnSpPr>
          <p:nvPr/>
        </p:nvCxnSpPr>
        <p:spPr bwMode="gray">
          <a:xfrm rot="16200000" flipH="1">
            <a:off x="1460613" y="1628800"/>
            <a:ext cx="1656183" cy="165618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00" y="1878165"/>
            <a:ext cx="362087" cy="430406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도면관리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메뉴의 서브 메뉴에서 일괄 출력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일괄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채번에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 부품 추가를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클릭하면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POP-UP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표시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채번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 할 부품을 여러 개를 선택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추가 버튼을 클릭하면 일괄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채번에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 부품이 추가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80592" y="479715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68624" y="4725144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68624" y="4851507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8624" y="4977870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68624" y="5104234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96916" y="4221089"/>
            <a:ext cx="32403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17466" y="411041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248" y="4437112"/>
            <a:ext cx="362087" cy="430406"/>
          </a:xfrm>
          <a:prstGeom prst="rect">
            <a:avLst/>
          </a:prstGeom>
        </p:spPr>
      </p:pic>
      <p:sp>
        <p:nvSpPr>
          <p:cNvPr id="22" name="사각형 설명선 21"/>
          <p:cNvSpPr/>
          <p:nvPr/>
        </p:nvSpPr>
        <p:spPr>
          <a:xfrm>
            <a:off x="7185248" y="4653136"/>
            <a:ext cx="2448272" cy="1728614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부품 추가 조건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버전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00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상태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PARTNO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없는 상태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이름에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dummy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안됨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pPr defTabSz="742950">
              <a:lnSpc>
                <a:spcPct val="150000"/>
              </a:lnSpc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1733" y="2102760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9705" y="201170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4924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1.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dirty="0"/>
              <a:t>시스템 환경 정의서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714498"/>
              </p:ext>
            </p:extLst>
          </p:nvPr>
        </p:nvGraphicFramePr>
        <p:xfrm>
          <a:off x="273050" y="1341438"/>
          <a:ext cx="9431015" cy="50839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39369">
                  <a:extLst>
                    <a:ext uri="{9D8B030D-6E8A-4147-A177-3AD203B41FA5}">
                      <a16:colId xmlns:a16="http://schemas.microsoft.com/office/drawing/2014/main" val="860774835"/>
                    </a:ext>
                  </a:extLst>
                </a:gridCol>
                <a:gridCol w="1288253">
                  <a:extLst>
                    <a:ext uri="{9D8B030D-6E8A-4147-A177-3AD203B41FA5}">
                      <a16:colId xmlns:a16="http://schemas.microsoft.com/office/drawing/2014/main" val="92010760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99568993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38269736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1965871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8739208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133873077"/>
                    </a:ext>
                  </a:extLst>
                </a:gridCol>
                <a:gridCol w="1222673">
                  <a:extLst>
                    <a:ext uri="{9D8B030D-6E8A-4147-A177-3AD203B41FA5}">
                      <a16:colId xmlns:a16="http://schemas.microsoft.com/office/drawing/2014/main" val="4103231912"/>
                    </a:ext>
                  </a:extLst>
                </a:gridCol>
              </a:tblGrid>
              <a:tr h="3490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순서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서버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IP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ea"/>
                          <a:ea typeface="+mn-ea"/>
                        </a:rPr>
                        <a:t>HOST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PORT/SID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주소　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PW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780522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PDM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+mn-ea"/>
                          <a:ea typeface="+mn-ea"/>
                        </a:rPr>
                        <a:t>150.30.5.51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+mn-ea"/>
                          <a:ea typeface="+mn-ea"/>
                        </a:rPr>
                        <a:t>nhpdm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+mn-ea"/>
                          <a:ea typeface="+mn-ea"/>
                        </a:rPr>
                        <a:t>1521/wind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+mn-ea"/>
                          <a:ea typeface="+mn-ea"/>
                        </a:rPr>
                        <a:t>nhpdm.hyosung.com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pdmadmin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pdm@6565#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674922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I/F (PDM-PLM)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+mn-ea"/>
                          <a:ea typeface="+mn-ea"/>
                        </a:rPr>
                        <a:t>150.30.5.51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+mn-ea"/>
                          <a:ea typeface="+mn-ea"/>
                        </a:rPr>
                        <a:t>nhpdm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+mn-ea"/>
                          <a:ea typeface="+mn-ea"/>
                        </a:rPr>
                        <a:t>1521/wind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ifuser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ifuser09f$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494575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ORACLE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+mn-ea"/>
                          <a:ea typeface="+mn-ea"/>
                        </a:rPr>
                        <a:t>150.30.5.51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nhpdm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+mn-ea"/>
                          <a:ea typeface="+mn-ea"/>
                        </a:rPr>
                        <a:t>wcadmin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wcadmin1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206523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SOLR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+mn-ea"/>
                          <a:ea typeface="+mn-ea"/>
                        </a:rPr>
                        <a:t>150.30.5.51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+mn-ea"/>
                          <a:ea typeface="+mn-ea"/>
                        </a:rPr>
                        <a:t>nhpdm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+mn-ea"/>
                          <a:ea typeface="+mn-ea"/>
                        </a:rPr>
                        <a:t>8085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+mn-ea"/>
                          <a:ea typeface="+mn-ea"/>
                        </a:rPr>
                        <a:t>nhpdm.hyosung.com:8085/</a:t>
                      </a:r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solr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618034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WORKER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+mn-ea"/>
                          <a:ea typeface="+mn-ea"/>
                        </a:rPr>
                        <a:t>150.30.5.53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+mn-ea"/>
                          <a:ea typeface="+mn-ea"/>
                        </a:rPr>
                        <a:t>nhpelnsvr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+mn-ea"/>
                          <a:ea typeface="+mn-ea"/>
                        </a:rPr>
                        <a:t>d:\worker_share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pdmadmin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pdm@6565#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004754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WORKER</a:t>
                      </a:r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(VPS)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+mn-ea"/>
                          <a:ea typeface="+mn-ea"/>
                        </a:rPr>
                        <a:t>150.30.5.152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+mn-ea"/>
                          <a:ea typeface="+mn-ea"/>
                        </a:rPr>
                        <a:t>tnsppdmapp1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pdmadmin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pdm@6565#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816093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WORKER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+mn-ea"/>
                          <a:ea typeface="+mn-ea"/>
                        </a:rPr>
                        <a:t>150.30.5.153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+mn-ea"/>
                          <a:ea typeface="+mn-ea"/>
                        </a:rPr>
                        <a:t>tnsppdmapp2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+mn-ea"/>
                          <a:ea typeface="+mn-ea"/>
                        </a:rPr>
                        <a:t>d:\worker_share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pdmadmin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pdm@6565#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527212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WORKER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+mn-ea"/>
                          <a:ea typeface="+mn-ea"/>
                        </a:rPr>
                        <a:t>150.30.5.154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+mn-ea"/>
                          <a:ea typeface="+mn-ea"/>
                        </a:rPr>
                        <a:t>tnsppdmapp3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+mn-ea"/>
                          <a:ea typeface="+mn-ea"/>
                        </a:rPr>
                        <a:t>d:\pvtemp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pdmadmin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pdm@6565#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678268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license Server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+mn-ea"/>
                          <a:ea typeface="+mn-ea"/>
                        </a:rPr>
                        <a:t>150.30.5.51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+mn-ea"/>
                          <a:ea typeface="+mn-ea"/>
                        </a:rPr>
                        <a:t>nhpdm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sng" strike="noStrike" dirty="0">
                          <a:effectLst/>
                          <a:latin typeface="+mn-ea"/>
                          <a:ea typeface="+mn-ea"/>
                        </a:rPr>
                        <a:t>7788@nhpdm.hyosung.com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971194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33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운영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PDM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시스템 주요 정보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78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일괄 </a:t>
            </a:r>
            <a:r>
              <a:rPr kumimoji="0" lang="ko-KR" altLang="en-US" sz="1463" dirty="0" err="1">
                <a:solidFill>
                  <a:schemeClr val="tx1"/>
                </a:solidFill>
                <a:latin typeface="+mn-ea"/>
              </a:rPr>
              <a:t>채번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1438"/>
            <a:ext cx="6624736" cy="17755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468724" y="1883491"/>
            <a:ext cx="504056" cy="177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89274" y="177281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꺾인 연결선 9"/>
          <p:cNvCxnSpPr>
            <a:stCxn id="13" idx="2"/>
            <a:endCxn id="16" idx="0"/>
          </p:cNvCxnSpPr>
          <p:nvPr/>
        </p:nvCxnSpPr>
        <p:spPr bwMode="gray">
          <a:xfrm rot="16200000" flipH="1">
            <a:off x="1716047" y="3065553"/>
            <a:ext cx="2088232" cy="7882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106" y="2132856"/>
            <a:ext cx="362087" cy="430406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5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한 개 또는 여러 개의 부품을 선택하고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CLASS TYPE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을 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클릭하면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POP-UP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표시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5"/>
              <a:tabLst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5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품명은 최소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16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자 이상 입력</a:t>
            </a:r>
            <a:b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</a:b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특수문자는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_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로 교체해서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파일이름에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 사용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 개 또는 여러 개의 부품을 선택하고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HIERARCHY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을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클릭하면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POP-UP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 개 또는 여러 개의 부품을 선택하고 형상 기호를 클릭하면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POP-UP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3" r="1129"/>
          <a:stretch/>
        </p:blipFill>
        <p:spPr>
          <a:xfrm>
            <a:off x="344488" y="4149080"/>
            <a:ext cx="4910172" cy="20162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/>
          <p:cNvGrpSpPr/>
          <p:nvPr/>
        </p:nvGrpSpPr>
        <p:grpSpPr>
          <a:xfrm>
            <a:off x="5457056" y="4033259"/>
            <a:ext cx="3600400" cy="2232248"/>
            <a:chOff x="3296816" y="4077072"/>
            <a:chExt cx="3024609" cy="18248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31" r="4087"/>
            <a:stretch/>
          </p:blipFill>
          <p:spPr>
            <a:xfrm>
              <a:off x="3296816" y="4077072"/>
              <a:ext cx="1445890" cy="181795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5" y="4077072"/>
              <a:ext cx="1413050" cy="182487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직사각형 21"/>
          <p:cNvSpPr/>
          <p:nvPr/>
        </p:nvSpPr>
        <p:spPr>
          <a:xfrm>
            <a:off x="4340932" y="2819028"/>
            <a:ext cx="504056" cy="177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161482" y="270835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꺾인 연결선 9"/>
          <p:cNvCxnSpPr>
            <a:stCxn id="22" idx="2"/>
            <a:endCxn id="18" idx="0"/>
          </p:cNvCxnSpPr>
          <p:nvPr/>
        </p:nvCxnSpPr>
        <p:spPr bwMode="gray">
          <a:xfrm rot="16200000" flipH="1">
            <a:off x="4936856" y="2652488"/>
            <a:ext cx="1036874" cy="172466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56" y="2492896"/>
            <a:ext cx="362087" cy="43040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844988" y="2420888"/>
            <a:ext cx="504056" cy="177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665538" y="231021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8" name="꺾인 연결선 9"/>
          <p:cNvCxnSpPr>
            <a:stCxn id="26" idx="2"/>
            <a:endCxn id="19" idx="0"/>
          </p:cNvCxnSpPr>
          <p:nvPr/>
        </p:nvCxnSpPr>
        <p:spPr bwMode="gray">
          <a:xfrm rot="16200000" flipH="1">
            <a:off x="5939216" y="1756044"/>
            <a:ext cx="1435014" cy="311941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28" y="3213797"/>
            <a:ext cx="362087" cy="430406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368824" y="1904132"/>
            <a:ext cx="1008112" cy="177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224213" y="177281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04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일괄 </a:t>
            </a:r>
            <a:r>
              <a:rPr kumimoji="0" lang="ko-KR" altLang="en-US" sz="1463" dirty="0" err="1">
                <a:solidFill>
                  <a:schemeClr val="tx1"/>
                </a:solidFill>
                <a:latin typeface="+mn-ea"/>
              </a:rPr>
              <a:t>채번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1438"/>
            <a:ext cx="6624736" cy="17755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" name="모서리가 둥근 직사각형 19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9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부품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채번을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 위해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PLM(SAP)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에서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채번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 부품 상태를 체크  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9"/>
              <a:tabLst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체크 실행 후 문제가 없으면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채번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버튼이 활성화가 되고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채번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버튼을 클릭하면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PLM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채번이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진행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채번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시 발생한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항목들만 모아서 확인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9" t="11152" r="-160" b="78488"/>
          <a:stretch/>
        </p:blipFill>
        <p:spPr>
          <a:xfrm>
            <a:off x="3224213" y="1916832"/>
            <a:ext cx="3183600" cy="4328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4304928" y="1916832"/>
            <a:ext cx="64807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32920" y="177281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53000" y="1916832"/>
            <a:ext cx="64807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953000" y="177281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52800" y="1916832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080792" y="177281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3429000"/>
            <a:ext cx="6624637" cy="11366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꺾인 연결선 9"/>
          <p:cNvCxnSpPr>
            <a:stCxn id="34" idx="2"/>
            <a:endCxn id="2" idx="0"/>
          </p:cNvCxnSpPr>
          <p:nvPr/>
        </p:nvCxnSpPr>
        <p:spPr bwMode="gray">
          <a:xfrm rot="5400000">
            <a:off x="3152776" y="2852912"/>
            <a:ext cx="1080120" cy="7205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888" y="2492896"/>
            <a:ext cx="362087" cy="430406"/>
          </a:xfrm>
          <a:prstGeom prst="rect">
            <a:avLst/>
          </a:prstGeom>
        </p:spPr>
      </p:pic>
      <p:sp>
        <p:nvSpPr>
          <p:cNvPr id="16" name="사각형 설명선 15"/>
          <p:cNvSpPr/>
          <p:nvPr/>
        </p:nvSpPr>
        <p:spPr>
          <a:xfrm>
            <a:off x="7185248" y="3717032"/>
            <a:ext cx="2520280" cy="2664718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체크 조건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CLASS TYPE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선택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품명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16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자 이상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특수문자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“,”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불가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시스템 선택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작업중만 가능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3D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가 반드시 존재 해야함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체크아웃 되지 않아야 함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최신버전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2D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도면이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한개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591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일괄 </a:t>
            </a:r>
            <a:r>
              <a:rPr kumimoji="0" lang="ko-KR" altLang="en-US" sz="1463" dirty="0" err="1">
                <a:solidFill>
                  <a:schemeClr val="tx1"/>
                </a:solidFill>
                <a:latin typeface="+mn-ea"/>
              </a:rPr>
              <a:t>채번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94534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28864" y="1484784"/>
            <a:ext cx="4320480" cy="114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72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428B7F7C-BC02-4774-B533-BEF92C51C206}"/>
              </a:ext>
            </a:extLst>
          </p:cNvPr>
          <p:cNvSpPr/>
          <p:nvPr/>
        </p:nvSpPr>
        <p:spPr>
          <a:xfrm>
            <a:off x="5361645" y="1867642"/>
            <a:ext cx="1080120" cy="39950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채번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692827" y="2402122"/>
            <a:ext cx="1080120" cy="39950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CREO</a:t>
            </a:r>
          </a:p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FF94B2-D5BD-40AB-90B5-47A3CBFCD946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6441765" y="2067395"/>
            <a:ext cx="371741" cy="1"/>
          </a:xfrm>
          <a:prstGeom prst="straightConnector1">
            <a:avLst/>
          </a:prstGeom>
          <a:noFill/>
          <a:ln w="19050">
            <a:solidFill>
              <a:srgbClr val="4D4D4F"/>
            </a:solidFill>
            <a:round/>
            <a:headEnd/>
            <a:tailEnd type="triangle"/>
          </a:ln>
        </p:spPr>
      </p:cxn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6813506" y="1867641"/>
            <a:ext cx="1080120" cy="399507"/>
          </a:xfrm>
          <a:prstGeom prst="flowChartProcess">
            <a:avLst/>
          </a:prstGeom>
          <a:solidFill>
            <a:srgbClr val="FFFF00"/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RENAME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6FF94B2-D5BD-40AB-90B5-47A3CBFCD946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>
            <a:off x="1772947" y="2601876"/>
            <a:ext cx="371741" cy="0"/>
          </a:xfrm>
          <a:prstGeom prst="straightConnector1">
            <a:avLst/>
          </a:prstGeom>
          <a:noFill/>
          <a:ln w="19050">
            <a:solidFill>
              <a:srgbClr val="4D4D4F"/>
            </a:solidFill>
            <a:round/>
            <a:headEnd/>
            <a:tailEnd type="triangle"/>
          </a:ln>
        </p:spPr>
      </p:cxnSp>
      <p:sp>
        <p:nvSpPr>
          <p:cNvPr id="30" name="모서리가 둥근 직사각형 29"/>
          <p:cNvSpPr/>
          <p:nvPr/>
        </p:nvSpPr>
        <p:spPr>
          <a:xfrm>
            <a:off x="682025" y="1357839"/>
            <a:ext cx="2282035" cy="292533"/>
          </a:xfrm>
          <a:prstGeom prst="roundRect">
            <a:avLst/>
          </a:prstGeom>
          <a:solidFill>
            <a:srgbClr val="236192">
              <a:lumMod val="75000"/>
            </a:srgbClr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603647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63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품번</a:t>
            </a:r>
            <a:r>
              <a:rPr kumimoji="1" lang="ko-KR" altLang="en-US" sz="146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등록 절차</a:t>
            </a:r>
            <a:endParaRPr kumimoji="1" lang="en-US" altLang="ko-KR" sz="146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2144688" y="2402122"/>
            <a:ext cx="1080120" cy="399507"/>
          </a:xfrm>
          <a:prstGeom prst="flowChartProcess">
            <a:avLst/>
          </a:prstGeom>
          <a:solidFill>
            <a:srgbClr val="FFFF00"/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임시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 이름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FF94B2-D5BD-40AB-90B5-47A3CBFCD946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3224808" y="2071821"/>
            <a:ext cx="684976" cy="530055"/>
          </a:xfrm>
          <a:prstGeom prst="straightConnector1">
            <a:avLst/>
          </a:prstGeom>
          <a:noFill/>
          <a:ln w="19050">
            <a:solidFill>
              <a:srgbClr val="4D4D4F"/>
            </a:solidFill>
            <a:round/>
            <a:headEnd/>
            <a:tailEnd type="triangle"/>
          </a:ln>
        </p:spPr>
      </p:cxn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3909784" y="1872067"/>
            <a:ext cx="1080120" cy="399507"/>
          </a:xfrm>
          <a:prstGeom prst="flowChartProcess">
            <a:avLst/>
          </a:prstGeom>
          <a:solidFill>
            <a:srgbClr val="0000FF"/>
          </a:solidFill>
          <a:ln w="12700" cap="flat" cmpd="sng" algn="ctr">
            <a:solidFill>
              <a:srgbClr val="FF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 defTabSz="603647"/>
            <a:r>
              <a:rPr lang="ko-KR" altLang="en-US" sz="1400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속성입력</a:t>
            </a:r>
            <a:endParaRPr lang="ko-KR" altLang="en-US" sz="1400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6FF94B2-D5BD-40AB-90B5-47A3CBFCD946}"/>
              </a:ext>
            </a:extLst>
          </p:cNvPr>
          <p:cNvCxnSpPr>
            <a:cxnSpLocks/>
            <a:stCxn id="34" idx="3"/>
            <a:endCxn id="22" idx="1"/>
          </p:cNvCxnSpPr>
          <p:nvPr/>
        </p:nvCxnSpPr>
        <p:spPr>
          <a:xfrm flipV="1">
            <a:off x="4989904" y="2067396"/>
            <a:ext cx="371741" cy="4425"/>
          </a:xfrm>
          <a:prstGeom prst="straightConnector1">
            <a:avLst/>
          </a:prstGeom>
          <a:noFill/>
          <a:ln w="19050">
            <a:solidFill>
              <a:srgbClr val="4D4D4F"/>
            </a:solidFill>
            <a:round/>
            <a:headEnd/>
            <a:tailEnd type="triangle"/>
          </a:ln>
        </p:spPr>
      </p:cxnSp>
      <p:sp>
        <p:nvSpPr>
          <p:cNvPr id="36" name="직사각형 35"/>
          <p:cNvSpPr/>
          <p:nvPr/>
        </p:nvSpPr>
        <p:spPr>
          <a:xfrm>
            <a:off x="6969224" y="2348880"/>
            <a:ext cx="936104" cy="28803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23766" rIns="23766" rtlCol="0" anchor="t"/>
          <a:lstStyle/>
          <a:p>
            <a:pPr marL="69652" marR="0" lvl="0" indent="-69652" algn="l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0" spc="33" dirty="0">
                <a:ln w="11430"/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수동 변경</a:t>
            </a:r>
            <a:endParaRPr kumimoji="1" lang="ko-KR" altLang="en-US" sz="1200" b="1" i="0" u="none" strike="noStrike" kern="0" cap="none" spc="33" normalizeH="0" baseline="0" noProof="0" dirty="0">
              <a:ln w="11430"/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09258" y="1484784"/>
            <a:ext cx="2231974" cy="2494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23766" rIns="23766" rtlCol="0" anchor="t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sng" strike="noStrike" kern="0" cap="none" spc="33" normalizeH="0" baseline="0" noProof="0" dirty="0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CAD TOOLS  </a:t>
            </a:r>
            <a:r>
              <a:rPr kumimoji="1" lang="ko-KR" altLang="en-US" sz="1600" b="1" i="0" u="sng" strike="noStrike" kern="0" cap="none" spc="33" normalizeH="0" baseline="0" noProof="0" dirty="0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영역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944888" y="2348880"/>
            <a:ext cx="1728192" cy="28803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23766" rIns="23766" rtlCol="0" anchor="t"/>
          <a:lstStyle/>
          <a:p>
            <a:pPr marL="69652" marR="0" lvl="0" indent="-69652" algn="l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1" i="0" u="none" strike="noStrike" kern="0" cap="none" spc="33" normalizeH="0" baseline="0" noProof="0" dirty="0">
                <a:ln w="11430"/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 번에 하나씩</a:t>
            </a:r>
            <a:endParaRPr kumimoji="1" lang="en-US" altLang="ko-KR" sz="1200" b="1" i="0" u="none" strike="noStrike" kern="0" cap="none" spc="33" normalizeH="0" baseline="0" noProof="0" dirty="0">
              <a:ln w="11430"/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6FF94B2-D5BD-40AB-90B5-47A3CBFCD946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>
            <a:off x="7893626" y="2067395"/>
            <a:ext cx="515758" cy="530055"/>
          </a:xfrm>
          <a:prstGeom prst="straightConnector1">
            <a:avLst/>
          </a:prstGeom>
          <a:noFill/>
          <a:ln w="19050">
            <a:solidFill>
              <a:srgbClr val="4D4D4F"/>
            </a:solidFill>
            <a:round/>
            <a:headEnd/>
            <a:tailEnd type="triangle"/>
          </a:ln>
        </p:spPr>
      </p:cxn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8409384" y="2397696"/>
            <a:ext cx="1080120" cy="39950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도면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업데이트</a:t>
            </a:r>
          </a:p>
        </p:txBody>
      </p: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776538" y="4944424"/>
            <a:ext cx="288031" cy="288032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1136577" y="4944424"/>
            <a:ext cx="288031" cy="288032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1496618" y="4944424"/>
            <a:ext cx="288031" cy="288032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1856657" y="4944424"/>
            <a:ext cx="288031" cy="288032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순서도: 처리 51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2288705" y="4944424"/>
            <a:ext cx="288031" cy="2880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2648744" y="4944424"/>
            <a:ext cx="288031" cy="2880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3008785" y="4944424"/>
            <a:ext cx="288031" cy="2880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3368824" y="4944424"/>
            <a:ext cx="288031" cy="2880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3728866" y="4944424"/>
            <a:ext cx="288031" cy="2880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A8757D97-0332-478B-9196-352755BEA2AD}"/>
              </a:ext>
            </a:extLst>
          </p:cNvPr>
          <p:cNvSpPr/>
          <p:nvPr/>
        </p:nvSpPr>
        <p:spPr>
          <a:xfrm>
            <a:off x="4088905" y="4944424"/>
            <a:ext cx="288031" cy="2880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4D4D4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76537" y="4656391"/>
            <a:ext cx="1224136" cy="28803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23766" rIns="23766" rtlCol="0" anchor="t"/>
          <a:lstStyle/>
          <a:p>
            <a:pPr marL="69652" marR="0" lvl="0" indent="-69652" algn="l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1" i="0" u="none" strike="noStrike" kern="0" cap="none" spc="33" normalizeH="0" baseline="0" noProof="0" dirty="0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CLASS </a:t>
            </a:r>
            <a:r>
              <a:rPr kumimoji="1" lang="ko-KR" altLang="en-US" sz="1200" b="1" i="0" u="none" strike="noStrike" kern="0" cap="none" spc="33" normalizeH="0" baseline="0" noProof="0" dirty="0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번호</a:t>
            </a:r>
            <a:endParaRPr kumimoji="1" lang="ko-KR" altLang="en-US" sz="1200" b="1" i="0" u="none" strike="noStrike" kern="0" cap="none" spc="33" normalizeH="0" baseline="0" noProof="0" dirty="0">
              <a:ln w="11430"/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288705" y="4656391"/>
            <a:ext cx="1224136" cy="28803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23766" rIns="23766" rtlCol="0" anchor="t"/>
          <a:lstStyle/>
          <a:p>
            <a:pPr marL="69652" marR="0" lvl="0" indent="-69652" algn="l" defTabSz="6036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1" i="0" u="none" strike="noStrike" kern="0" cap="none" spc="33" normalizeH="0" baseline="0" noProof="0" dirty="0" err="1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일렬변호</a:t>
            </a:r>
            <a:endParaRPr kumimoji="1" lang="ko-KR" altLang="en-US" sz="1200" b="1" i="0" u="none" strike="noStrike" kern="0" cap="none" spc="33" normalizeH="0" baseline="0" noProof="0" dirty="0">
              <a:ln w="11430"/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82025" y="4296352"/>
            <a:ext cx="2282035" cy="292533"/>
          </a:xfrm>
          <a:prstGeom prst="roundRect">
            <a:avLst/>
          </a:prstGeom>
          <a:solidFill>
            <a:srgbClr val="236192">
              <a:lumMod val="75000"/>
            </a:srgbClr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603647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6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부품 코드</a:t>
            </a:r>
            <a:endParaRPr kumimoji="1" lang="en-US" altLang="ko-KR" sz="146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3224808" y="2597450"/>
            <a:ext cx="5184576" cy="1479622"/>
            <a:chOff x="3224808" y="2597450"/>
            <a:chExt cx="5184576" cy="1479622"/>
          </a:xfrm>
        </p:grpSpPr>
        <p:sp>
          <p:nvSpPr>
            <p:cNvPr id="63" name="직사각형 62"/>
            <p:cNvSpPr/>
            <p:nvPr/>
          </p:nvSpPr>
          <p:spPr>
            <a:xfrm>
              <a:off x="3728864" y="2852936"/>
              <a:ext cx="4320480" cy="12241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72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순서도: 처리 63">
              <a:extLst>
                <a:ext uri="{FF2B5EF4-FFF2-40B4-BE49-F238E27FC236}">
                  <a16:creationId xmlns:a16="http://schemas.microsoft.com/office/drawing/2014/main" id="{428B7F7C-BC02-4774-B533-BEF92C51C206}"/>
                </a:ext>
              </a:extLst>
            </p:cNvPr>
            <p:cNvSpPr/>
            <p:nvPr/>
          </p:nvSpPr>
          <p:spPr>
            <a:xfrm>
              <a:off x="5361645" y="3203268"/>
              <a:ext cx="1080120" cy="39950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채번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6FF94B2-D5BD-40AB-90B5-47A3CBFCD946}"/>
                </a:ext>
              </a:extLst>
            </p:cNvPr>
            <p:cNvCxnSpPr>
              <a:cxnSpLocks/>
              <a:stCxn id="64" idx="3"/>
              <a:endCxn id="66" idx="1"/>
            </p:cNvCxnSpPr>
            <p:nvPr/>
          </p:nvCxnSpPr>
          <p:spPr>
            <a:xfrm flipV="1">
              <a:off x="6441765" y="3403021"/>
              <a:ext cx="371741" cy="1"/>
            </a:xfrm>
            <a:prstGeom prst="straightConnector1">
              <a:avLst/>
            </a:prstGeom>
            <a:noFill/>
            <a:ln w="19050">
              <a:solidFill>
                <a:srgbClr val="4D4D4F"/>
              </a:solidFill>
              <a:round/>
              <a:headEnd/>
              <a:tailEnd type="triangle"/>
            </a:ln>
          </p:spPr>
        </p:cxnSp>
        <p:sp>
          <p:nvSpPr>
            <p:cNvPr id="66" name="순서도: 처리 65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6813506" y="3203267"/>
              <a:ext cx="1080120" cy="399507"/>
            </a:xfrm>
            <a:prstGeom prst="flowChartProcess">
              <a:avLst/>
            </a:prstGeom>
            <a:solidFill>
              <a:srgbClr val="FFFF00"/>
            </a:solidFill>
            <a:ln w="12700" cap="flat" cmpd="sng" algn="ctr">
              <a:solidFill>
                <a:srgbClr val="4D4D4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RENAME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순서도: 처리 66">
              <a:extLst>
                <a:ext uri="{FF2B5EF4-FFF2-40B4-BE49-F238E27FC236}">
                  <a16:creationId xmlns:a16="http://schemas.microsoft.com/office/drawing/2014/main" id="{A8757D97-0332-478B-9196-352755BEA2AD}"/>
                </a:ext>
              </a:extLst>
            </p:cNvPr>
            <p:cNvSpPr/>
            <p:nvPr/>
          </p:nvSpPr>
          <p:spPr>
            <a:xfrm>
              <a:off x="3909784" y="3207693"/>
              <a:ext cx="1080120" cy="399507"/>
            </a:xfrm>
            <a:prstGeom prst="flowChartProcess">
              <a:avLst/>
            </a:prstGeom>
            <a:solidFill>
              <a:srgbClr val="0000FF"/>
            </a:solidFill>
            <a:ln w="12700" cap="flat" cmpd="sng" algn="ctr">
              <a:solidFill>
                <a:srgbClr val="FF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 defTabSz="603647"/>
              <a:r>
                <a:rPr lang="ko-KR" altLang="en-US" sz="1400" kern="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속성입력</a:t>
              </a:r>
              <a:endParaRPr lang="ko-KR" altLang="en-US" sz="14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26FF94B2-D5BD-40AB-90B5-47A3CBFCD946}"/>
                </a:ext>
              </a:extLst>
            </p:cNvPr>
            <p:cNvCxnSpPr>
              <a:cxnSpLocks/>
              <a:stCxn id="67" idx="3"/>
              <a:endCxn id="64" idx="1"/>
            </p:cNvCxnSpPr>
            <p:nvPr/>
          </p:nvCxnSpPr>
          <p:spPr>
            <a:xfrm flipV="1">
              <a:off x="4989904" y="3403022"/>
              <a:ext cx="371741" cy="4425"/>
            </a:xfrm>
            <a:prstGeom prst="straightConnector1">
              <a:avLst/>
            </a:prstGeom>
            <a:noFill/>
            <a:ln w="19050">
              <a:solidFill>
                <a:srgbClr val="4D4D4F"/>
              </a:solidFill>
              <a:round/>
              <a:headEnd/>
              <a:tailEnd type="triangle"/>
            </a:ln>
          </p:spPr>
        </p:cxnSp>
        <p:sp>
          <p:nvSpPr>
            <p:cNvPr id="69" name="직사각형 68"/>
            <p:cNvSpPr/>
            <p:nvPr/>
          </p:nvSpPr>
          <p:spPr>
            <a:xfrm>
              <a:off x="6969224" y="2924944"/>
              <a:ext cx="936104" cy="2880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23766" rIns="23766" rtlCol="0" anchor="t"/>
            <a:lstStyle/>
            <a:p>
              <a:pPr marL="69652" marR="0" lvl="0" indent="-69652" algn="l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kern="0" spc="33" dirty="0">
                  <a:ln w="11430"/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자동 변경</a:t>
              </a:r>
              <a:endParaRPr kumimoji="1" lang="ko-KR" altLang="en-US" sz="1200" b="1" i="0" u="none" strike="noStrike" kern="0" cap="none" spc="33" normalizeH="0" baseline="0" noProof="0" dirty="0">
                <a:ln w="11430"/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809258" y="3717032"/>
              <a:ext cx="2231974" cy="249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23766" rIns="23766" rtlCol="0" anchor="t"/>
            <a:lstStyle/>
            <a:p>
              <a:pPr marL="0" marR="0" lvl="0" indent="0" algn="ctr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u="sng" kern="0" spc="33" dirty="0">
                  <a:ln w="11430"/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PDM </a:t>
              </a:r>
              <a:r>
                <a:rPr kumimoji="1" lang="ko-KR" altLang="en-US" sz="1600" b="1" i="0" u="sng" strike="noStrike" kern="0" cap="none" spc="33" normalizeH="0" baseline="0" noProof="0" dirty="0">
                  <a:ln w="11430"/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영역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944888" y="2924944"/>
              <a:ext cx="1728192" cy="2880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23766" rIns="23766" rtlCol="0" anchor="t"/>
            <a:lstStyle/>
            <a:p>
              <a:pPr marL="69652" marR="0" lvl="0" indent="-69652" algn="l" defTabSz="6036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0" cap="none" spc="33" normalizeH="0" baseline="0" noProof="0" dirty="0">
                  <a:ln w="11430"/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한 </a:t>
              </a:r>
              <a:r>
                <a:rPr lang="ko-KR" altLang="en-US" sz="1200" kern="0" spc="33" dirty="0">
                  <a:ln w="11430"/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번에 </a:t>
              </a:r>
              <a:r>
                <a:rPr kumimoji="1" lang="ko-KR" altLang="en-US" sz="1200" b="1" i="0" u="none" strike="noStrike" kern="0" cap="none" spc="33" normalizeH="0" baseline="0" noProof="0" dirty="0">
                  <a:ln w="11430"/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여러 개</a:t>
              </a:r>
              <a:endParaRPr kumimoji="1" lang="en-US" altLang="ko-KR" sz="1200" b="1" i="0" u="none" strike="noStrike" kern="0" cap="none" spc="33" normalizeH="0" baseline="0" noProof="0" dirty="0">
                <a:ln w="11430"/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26FF94B2-D5BD-40AB-90B5-47A3CBFCD946}"/>
                </a:ext>
              </a:extLst>
            </p:cNvPr>
            <p:cNvCxnSpPr>
              <a:cxnSpLocks/>
              <a:stCxn id="31" idx="3"/>
              <a:endCxn id="67" idx="1"/>
            </p:cNvCxnSpPr>
            <p:nvPr/>
          </p:nvCxnSpPr>
          <p:spPr>
            <a:xfrm>
              <a:off x="3224808" y="2601876"/>
              <a:ext cx="684976" cy="805571"/>
            </a:xfrm>
            <a:prstGeom prst="straightConnector1">
              <a:avLst/>
            </a:prstGeom>
            <a:noFill/>
            <a:ln w="19050">
              <a:solidFill>
                <a:srgbClr val="4D4D4F"/>
              </a:solidFill>
              <a:round/>
              <a:headEnd/>
              <a:tailEnd type="triangle"/>
            </a:ln>
          </p:spPr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26FF94B2-D5BD-40AB-90B5-47A3CBFCD946}"/>
                </a:ext>
              </a:extLst>
            </p:cNvPr>
            <p:cNvCxnSpPr>
              <a:cxnSpLocks/>
              <a:stCxn id="66" idx="3"/>
              <a:endCxn id="45" idx="1"/>
            </p:cNvCxnSpPr>
            <p:nvPr/>
          </p:nvCxnSpPr>
          <p:spPr>
            <a:xfrm flipV="1">
              <a:off x="7893626" y="2597450"/>
              <a:ext cx="515758" cy="805571"/>
            </a:xfrm>
            <a:prstGeom prst="straightConnector1">
              <a:avLst/>
            </a:prstGeom>
            <a:noFill/>
            <a:ln w="19050">
              <a:solidFill>
                <a:srgbClr val="4D4D4F"/>
              </a:solidFill>
              <a:round/>
              <a:headEnd/>
              <a:tailEnd type="triangle"/>
            </a:ln>
          </p:spPr>
        </p:cxnSp>
      </p:grpSp>
      <p:sp>
        <p:nvSpPr>
          <p:cNvPr id="74" name="직사각형 73"/>
          <p:cNvSpPr/>
          <p:nvPr/>
        </p:nvSpPr>
        <p:spPr>
          <a:xfrm>
            <a:off x="1136576" y="5373216"/>
            <a:ext cx="5976664" cy="100811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23766" rIns="23766" rtlCol="0" anchor="t"/>
          <a:lstStyle/>
          <a:p>
            <a:pPr marL="179388" marR="0" lvl="0" indent="-179388" algn="l" defTabSz="603647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0" cap="none" spc="33" normalizeH="0" baseline="0" noProof="0" dirty="0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PLM</a:t>
            </a:r>
            <a:r>
              <a:rPr kumimoji="1" lang="ko-KR" altLang="en-US" sz="1400" b="1" i="0" u="none" strike="noStrike" kern="0" cap="none" spc="33" normalizeH="0" baseline="0" noProof="0" dirty="0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kumimoji="1" lang="en-US" altLang="ko-KR" sz="1400" b="1" i="0" u="none" strike="noStrike" kern="0" cap="none" spc="33" normalizeH="0" baseline="0" noProof="0" dirty="0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I/F </a:t>
            </a:r>
            <a:r>
              <a:rPr kumimoji="1" lang="ko-KR" altLang="en-US" sz="1400" b="1" i="0" u="none" strike="noStrike" kern="0" cap="none" spc="33" normalizeH="0" baseline="0" noProof="0" dirty="0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를 통해서 </a:t>
            </a:r>
            <a:r>
              <a:rPr kumimoji="1" lang="en-US" altLang="ko-KR" sz="1400" b="1" i="0" u="none" strike="noStrike" kern="0" cap="none" spc="33" normalizeH="0" baseline="0" noProof="0" dirty="0">
                <a:ln w="11430"/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CAD-TOOLS &amp; </a:t>
            </a:r>
            <a:r>
              <a:rPr lang="en-US" altLang="ko-KR" sz="1400" kern="0" spc="33" dirty="0">
                <a:ln w="11430"/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PDM</a:t>
            </a:r>
            <a:r>
              <a:rPr lang="ko-KR" altLang="en-US" sz="1400" kern="0" spc="33" dirty="0">
                <a:ln w="11430"/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신규 </a:t>
            </a:r>
            <a:r>
              <a:rPr lang="ko-KR" altLang="en-US" sz="1400" kern="0" spc="33" dirty="0" err="1">
                <a:ln w="11430"/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채번</a:t>
            </a:r>
            <a:endParaRPr kumimoji="1" lang="en-US" altLang="ko-KR" sz="1400" b="1" i="0" u="none" strike="noStrike" kern="0" cap="none" spc="33" normalizeH="0" baseline="0" noProof="0" dirty="0">
              <a:ln w="11430"/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lvl="0" indent="-179388" defTabSz="60364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ko-KR" altLang="en-US" sz="1400" b="1" i="0" u="none" strike="noStrike" kern="0" cap="none" spc="33" normalizeH="0" baseline="0" noProof="0" dirty="0" err="1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채번</a:t>
            </a:r>
            <a:r>
              <a:rPr kumimoji="1" lang="ko-KR" altLang="en-US" sz="1400" b="1" i="0" u="none" strike="noStrike" kern="0" cap="none" spc="33" normalizeH="0" baseline="0" noProof="0" dirty="0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후 파일 이름을 </a:t>
            </a:r>
            <a:r>
              <a:rPr lang="en-US" altLang="ko-KR" sz="1400" kern="0" spc="41" dirty="0">
                <a:ln w="11430"/>
                <a:solidFill>
                  <a:srgbClr val="FF0000"/>
                </a:solidFill>
                <a:latin typeface="맑은 고딕" panose="020B0503020000020004" pitchFamily="50" charset="-127"/>
              </a:rPr>
              <a:t>PART NO_PREFIX_PART NAME </a:t>
            </a:r>
            <a:r>
              <a:rPr kumimoji="1" lang="ko-KR" altLang="en-US" sz="1400" b="1" i="0" u="none" strike="noStrike" kern="0" cap="none" spc="33" normalizeH="0" baseline="0" noProof="0" dirty="0">
                <a:ln w="11430"/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kumimoji="1" lang="en-US" altLang="ko-KR" sz="1400" b="1" i="0" u="none" strike="noStrike" kern="0" cap="none" spc="33" normalizeH="0" baseline="0" noProof="0" dirty="0">
              <a:ln w="11430"/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lvl="0" indent="-179388" defTabSz="60364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41" dirty="0">
                <a:ln w="11430"/>
                <a:solidFill>
                  <a:srgbClr val="FF0000"/>
                </a:solidFill>
                <a:latin typeface="+mn-ea"/>
                <a:ea typeface="+mn-ea"/>
              </a:rPr>
              <a:t>필수 속성 </a:t>
            </a:r>
            <a:r>
              <a:rPr lang="ko-KR" altLang="en-US" sz="1400" kern="0" spc="33" dirty="0">
                <a:ln w="11430"/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반드시 입력</a:t>
            </a:r>
            <a:endParaRPr kumimoji="1" lang="en-US" altLang="ko-KR" sz="1400" b="1" i="0" u="none" strike="noStrike" kern="0" cap="none" spc="33" normalizeH="0" baseline="0" noProof="0" dirty="0">
              <a:ln w="11430"/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994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일괄 </a:t>
            </a:r>
            <a:r>
              <a:rPr kumimoji="0" lang="ko-KR" altLang="en-US" sz="1463" dirty="0" err="1">
                <a:solidFill>
                  <a:schemeClr val="tx1"/>
                </a:solidFill>
                <a:latin typeface="+mn-ea"/>
              </a:rPr>
              <a:t>채번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94534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8504" y="1341438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일괄 </a:t>
            </a:r>
            <a:r>
              <a:rPr lang="ko-KR" altLang="en-US" sz="1200" dirty="0" err="1">
                <a:solidFill>
                  <a:srgbClr val="0000FF"/>
                </a:solidFill>
                <a:latin typeface="+mn-ea"/>
                <a:ea typeface="+mn-ea"/>
              </a:rPr>
              <a:t>채번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 규칙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: </a:t>
            </a:r>
            <a:r>
              <a:rPr lang="ko-KR" altLang="en-US" sz="1200" dirty="0" err="1">
                <a:solidFill>
                  <a:srgbClr val="0000FF"/>
                </a:solidFill>
                <a:latin typeface="+mn-ea"/>
                <a:ea typeface="+mn-ea"/>
              </a:rPr>
              <a:t>품번</a:t>
            </a: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_PREFIX_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품명</a:t>
            </a: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.</a:t>
            </a:r>
            <a:r>
              <a:rPr lang="ko-KR" altLang="en-US" sz="1200" dirty="0" err="1">
                <a:solidFill>
                  <a:srgbClr val="0000FF"/>
                </a:solidFill>
                <a:latin typeface="+mn-ea"/>
                <a:ea typeface="+mn-ea"/>
              </a:rPr>
              <a:t>확장자</a:t>
            </a:r>
            <a:endParaRPr lang="en-US" altLang="ko-KR" sz="1200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     (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품명의 특수문자는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“_”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로 교체되고 총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30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자까지 생성</a:t>
            </a: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endParaRPr lang="ko-KR" altLang="en-US" sz="12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6536" y="2132856"/>
            <a:ext cx="17281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0000FF"/>
                </a:solidFill>
                <a:latin typeface="+mn-ea"/>
                <a:ea typeface="+mn-ea"/>
              </a:rPr>
              <a:t>채번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 대상 </a:t>
            </a:r>
            <a:endParaRPr lang="en-US" altLang="ko-KR" sz="12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542925" lvl="1" indent="-276225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부품</a:t>
            </a:r>
            <a:endParaRPr lang="en-US" altLang="ko-KR" sz="12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542925" lvl="1" indent="-276225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3D CAD</a:t>
            </a:r>
          </a:p>
          <a:p>
            <a:pPr marL="542925" lvl="1" indent="-276225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2D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도면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206345" y="2204864"/>
            <a:ext cx="5278536" cy="3801104"/>
            <a:chOff x="3773697" y="2369820"/>
            <a:chExt cx="4801655" cy="356414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42" b="-1"/>
            <a:stretch/>
          </p:blipFill>
          <p:spPr>
            <a:xfrm>
              <a:off x="3773697" y="4098012"/>
              <a:ext cx="4801655" cy="125916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6" name="꺾인 연결선 9"/>
            <p:cNvCxnSpPr>
              <a:stCxn id="37" idx="2"/>
              <a:endCxn id="15" idx="2"/>
            </p:cNvCxnSpPr>
            <p:nvPr/>
          </p:nvCxnSpPr>
          <p:spPr bwMode="gray">
            <a:xfrm rot="5400000">
              <a:off x="6185965" y="3392408"/>
              <a:ext cx="12700" cy="3744416"/>
            </a:xfrm>
            <a:prstGeom prst="curvedConnector3">
              <a:avLst>
                <a:gd name="adj1" fmla="val 5175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직사각형 14"/>
            <p:cNvSpPr/>
            <p:nvPr/>
          </p:nvSpPr>
          <p:spPr>
            <a:xfrm>
              <a:off x="3989721" y="5048592"/>
              <a:ext cx="64807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734137" y="5048592"/>
              <a:ext cx="64807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221969" y="5048592"/>
              <a:ext cx="144016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51324" y="5048592"/>
              <a:ext cx="910605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꺾인 연결선 9"/>
            <p:cNvCxnSpPr>
              <a:stCxn id="40" idx="2"/>
              <a:endCxn id="41" idx="2"/>
            </p:cNvCxnSpPr>
            <p:nvPr/>
          </p:nvCxnSpPr>
          <p:spPr bwMode="gray">
            <a:xfrm rot="5400000">
              <a:off x="6174338" y="4496905"/>
              <a:ext cx="12700" cy="1535422"/>
            </a:xfrm>
            <a:prstGeom prst="curvedConnector3">
              <a:avLst>
                <a:gd name="adj1" fmla="val 240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직사각형 45"/>
            <p:cNvSpPr/>
            <p:nvPr/>
          </p:nvSpPr>
          <p:spPr>
            <a:xfrm>
              <a:off x="5911056" y="5687739"/>
              <a:ext cx="5040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FF0000"/>
                  </a:solidFill>
                  <a:latin typeface="+mn-ea"/>
                  <a:ea typeface="+mn-ea"/>
                </a:rPr>
                <a:t>품번</a:t>
              </a:r>
              <a:endParaRPr lang="ko-KR" altLang="en-US" sz="10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11056" y="5382572"/>
              <a:ext cx="5040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F0000"/>
                  </a:solidFill>
                  <a:latin typeface="+mn-ea"/>
                  <a:ea typeface="+mn-ea"/>
                </a:rPr>
                <a:t>품명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0872" y="2369820"/>
              <a:ext cx="4752528" cy="105918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아래쪽 화살표 2"/>
            <p:cNvSpPr/>
            <p:nvPr/>
          </p:nvSpPr>
          <p:spPr>
            <a:xfrm>
              <a:off x="5745088" y="3593956"/>
              <a:ext cx="864096" cy="360115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>
                  <a:solidFill>
                    <a:srgbClr val="FF0000"/>
                  </a:solidFill>
                </a:rPr>
                <a:t>채번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166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3"/>
          <a:stretch/>
        </p:blipFill>
        <p:spPr>
          <a:xfrm>
            <a:off x="371580" y="1341439"/>
            <a:ext cx="6597545" cy="18496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일괄 출력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12342" y="1497485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24310" y="142547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꺾인 연결선 9"/>
          <p:cNvCxnSpPr>
            <a:stCxn id="13" idx="2"/>
            <a:endCxn id="38" idx="0"/>
          </p:cNvCxnSpPr>
          <p:nvPr/>
        </p:nvCxnSpPr>
        <p:spPr bwMode="gray">
          <a:xfrm rot="16200000" flipH="1">
            <a:off x="1380177" y="1753686"/>
            <a:ext cx="1799663" cy="157529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00" y="1878165"/>
            <a:ext cx="362087" cy="430406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도면관리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메뉴의 서브 메뉴에서 일괄 출력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도면 추가를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클릭하면 출력용 도면 추가 화면 창이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</a:rPr>
              <a:t>표시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선택 도면의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DWG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파일을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PC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로 다운로드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 도면의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PDF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다운로드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 도면을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프린트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80592" y="479715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68624" y="4725144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68624" y="4851507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8624" y="4977870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68624" y="5104234"/>
            <a:ext cx="28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96916" y="4221089"/>
            <a:ext cx="32403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17466" y="411041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248" y="4437112"/>
            <a:ext cx="362087" cy="430406"/>
          </a:xfrm>
          <a:prstGeom prst="rect">
            <a:avLst/>
          </a:prstGeom>
        </p:spPr>
      </p:pic>
      <p:sp>
        <p:nvSpPr>
          <p:cNvPr id="22" name="사각형 설명선 21"/>
          <p:cNvSpPr/>
          <p:nvPr/>
        </p:nvSpPr>
        <p:spPr>
          <a:xfrm>
            <a:off x="5961112" y="3717032"/>
            <a:ext cx="3528392" cy="2293478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【도면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추가 조건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2D, 3D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존재 해야함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defTabSz="742950">
              <a:lnSpc>
                <a:spcPct val="150000"/>
              </a:lnSpc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1733" y="2216296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59705" y="212523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77136" y="1501451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77136" y="126876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19351" y="1501451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55001" y="1501451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407446" y="126876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664525" y="126876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3441164"/>
            <a:ext cx="5446332" cy="27691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9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9432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3"/>
          <a:stretch/>
        </p:blipFill>
        <p:spPr>
          <a:xfrm>
            <a:off x="371580" y="1341439"/>
            <a:ext cx="6597545" cy="18496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일괄 출력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81041" y="2545906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40632" y="249289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꺾인 연결선 9"/>
          <p:cNvCxnSpPr>
            <a:stCxn id="30" idx="2"/>
            <a:endCxn id="2" idx="0"/>
          </p:cNvCxnSpPr>
          <p:nvPr/>
        </p:nvCxnSpPr>
        <p:spPr bwMode="gray">
          <a:xfrm rot="16200000" flipH="1">
            <a:off x="4071921" y="1374756"/>
            <a:ext cx="1171102" cy="380143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3" y="2564904"/>
            <a:ext cx="362087" cy="430406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선택 파일의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DWG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파일을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PC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로 다운로드</a:t>
            </a:r>
            <a:b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</a:b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도면이 여러 개의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SHEET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로 구성된 경우에는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ZIP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으로 표시됨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)</a:t>
            </a: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 파일의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PDF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다운로드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76736" y="2545906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336327" y="249289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92" y="3861024"/>
            <a:ext cx="3354394" cy="23762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411733" y="2216296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3851975"/>
            <a:ext cx="1664949" cy="3981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4509096"/>
            <a:ext cx="4127469" cy="17281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꺾인 연결선 9"/>
          <p:cNvCxnSpPr>
            <a:stCxn id="13" idx="2"/>
            <a:endCxn id="6" idx="0"/>
          </p:cNvCxnSpPr>
          <p:nvPr/>
        </p:nvCxnSpPr>
        <p:spPr bwMode="gray">
          <a:xfrm rot="5400000">
            <a:off x="1145998" y="2936911"/>
            <a:ext cx="1162053" cy="66807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꺾인 연결선 9"/>
          <p:cNvCxnSpPr>
            <a:stCxn id="6" idx="3"/>
            <a:endCxn id="7" idx="0"/>
          </p:cNvCxnSpPr>
          <p:nvPr/>
        </p:nvCxnSpPr>
        <p:spPr bwMode="gray">
          <a:xfrm>
            <a:off x="2225461" y="4051045"/>
            <a:ext cx="326778" cy="458051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4395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0"/>
          <a:stretch/>
        </p:blipFill>
        <p:spPr>
          <a:xfrm>
            <a:off x="344488" y="1352559"/>
            <a:ext cx="6624637" cy="27773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목록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38314" y="1516856"/>
            <a:ext cx="1526454" cy="1262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936776" y="1460974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도면관리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메뉴의 서브 메뉴에서 도면 승인 목록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승인 목록 조회 조건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승인 번호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승인 제목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ECO_NO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 테이블에 표시할 수량과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조회시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선택된 폴더 하위 폴더도 포함할지를 선택 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입력한 값을 기준으로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65168" y="2116189"/>
            <a:ext cx="24206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08" y="3455288"/>
            <a:ext cx="241654" cy="216024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338314" y="1660126"/>
            <a:ext cx="1526454" cy="1262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338314" y="1803396"/>
            <a:ext cx="1526454" cy="1262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0592" y="1946666"/>
            <a:ext cx="1584176" cy="126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936776" y="1628800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936776" y="1772816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16896" y="1516856"/>
            <a:ext cx="1526454" cy="1262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743150" y="1460974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016896" y="1660126"/>
            <a:ext cx="1526454" cy="1262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016896" y="1803396"/>
            <a:ext cx="1526454" cy="1262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743150" y="1628800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d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743150" y="1772816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f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280591" y="1484784"/>
            <a:ext cx="5688533" cy="448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064568" y="136418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280592" y="2116981"/>
            <a:ext cx="79208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39620" y="206084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4568" y="189302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064568" y="209894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6496" y="2492896"/>
            <a:ext cx="79208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00472" y="247485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5265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0"/>
          <a:stretch/>
        </p:blipFill>
        <p:spPr>
          <a:xfrm>
            <a:off x="344488" y="1352559"/>
            <a:ext cx="6624637" cy="27773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목록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7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승인 제목을 클릭하면 도면 승인 상세 정보 화면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000672" y="2380969"/>
            <a:ext cx="151216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708920"/>
            <a:ext cx="7019663" cy="37444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4" name="꺾인 연결선 9"/>
          <p:cNvCxnSpPr>
            <a:stCxn id="54" idx="2"/>
            <a:endCxn id="38" idx="0"/>
          </p:cNvCxnSpPr>
          <p:nvPr/>
        </p:nvCxnSpPr>
        <p:spPr bwMode="gray">
          <a:xfrm rot="16200000" flipH="1">
            <a:off x="3573028" y="1707547"/>
            <a:ext cx="185101" cy="18176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920" y="2060848"/>
            <a:ext cx="362087" cy="430406"/>
          </a:xfrm>
          <a:prstGeom prst="rect">
            <a:avLst/>
          </a:prstGeom>
        </p:spPr>
      </p:pic>
      <p:sp>
        <p:nvSpPr>
          <p:cNvPr id="50" name="타원 49"/>
          <p:cNvSpPr/>
          <p:nvPr/>
        </p:nvSpPr>
        <p:spPr>
          <a:xfrm>
            <a:off x="1712640" y="232562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6496" y="2492896"/>
            <a:ext cx="79208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00472" y="247485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970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도면관리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메뉴의 서브 메뉴에서 도면 승인 등록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1438"/>
            <a:ext cx="6673370" cy="29998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416496" y="2492896"/>
            <a:ext cx="64807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00472" y="247485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342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승인 등록 제목 입력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ECO_NO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PLM(SAP)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에서 생성된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ECO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검색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PLANT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는 구미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(1000),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혜주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(2100)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도면과 </a:t>
            </a:r>
            <a:r>
              <a:rPr kumimoji="0" lang="en-US" altLang="ko-KR" sz="1100" b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BOM</a:t>
            </a:r>
            <a:r>
              <a:rPr kumimoji="0" lang="ko-KR" altLang="en-US" sz="1100" b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각자 또는 동시</a:t>
            </a:r>
            <a:r>
              <a:rPr kumimoji="0" lang="en-US" altLang="ko-KR" sz="1100" b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통합 </a:t>
            </a:r>
            <a:r>
              <a:rPr kumimoji="0" lang="en-US" altLang="ko-KR" sz="1100" b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ECO </a:t>
            </a:r>
            <a:r>
              <a:rPr kumimoji="0" lang="ko-KR" altLang="en-US" sz="1100" b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체크</a:t>
            </a:r>
            <a:r>
              <a:rPr kumimoji="0" lang="en-US" altLang="ko-KR" sz="1100" b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에 발행하는지를 표시</a:t>
            </a:r>
            <a:endParaRPr kumimoji="0" lang="en-US" altLang="ko-KR" sz="1100" b="0" noProof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도면 승인 등록 관련 설명 입력</a:t>
            </a:r>
            <a:endParaRPr kumimoji="0" lang="en-US" altLang="ko-KR" sz="1100" b="0" i="0" u="none" strike="noStrike" kern="1200" cap="none" spc="0" normalizeH="0" baseline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도면 등록할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추가로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하위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구성품도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동시에 등록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등록된 </a:t>
            </a:r>
            <a:r>
              <a:rPr kumimoji="0" lang="en-US" altLang="ko-KR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K-BOM </a:t>
            </a: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삭제로 </a:t>
            </a:r>
            <a:r>
              <a:rPr kumimoji="0" lang="en-US" altLang="ko-KR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K-BOM </a:t>
            </a: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하위 </a:t>
            </a:r>
            <a:r>
              <a:rPr kumimoji="0" lang="ko-KR" altLang="en-US" sz="1100" b="0" i="0" u="none" strike="noStrike" kern="1200" cap="none" spc="0" normalizeH="0" baseline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구성품도</a:t>
            </a: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 동시에 삭제</a:t>
            </a:r>
            <a:endParaRPr kumimoji="0" lang="en-US" altLang="ko-KR" sz="1100" b="0" i="0" u="none" strike="noStrike" kern="1200" cap="none" spc="0" normalizeH="0" baseline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이외의 개별 도면을 추가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개별적으로 등록된 도면을 삭제</a:t>
            </a:r>
            <a:endParaRPr kumimoji="0" lang="en-US" altLang="ko-KR" sz="1100" b="0" i="0" u="none" strike="noStrike" kern="1200" cap="none" spc="0" normalizeH="0" baseline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도면 승인과 관련된 참조 문서를 등록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등록된 참조 문서를 삭제</a:t>
            </a:r>
            <a:endParaRPr kumimoji="0" lang="en-US" altLang="ko-KR" sz="1100" b="0" i="0" u="none" strike="noStrike" kern="1200" cap="none" spc="0" normalizeH="0" baseline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도면 승인을 위한 결재선 지정</a:t>
            </a:r>
            <a:endParaRPr kumimoji="0" lang="en-US" altLang="ko-KR" sz="1100" b="0" i="0" u="none" strike="noStrike" kern="1200" cap="none" spc="0" normalizeH="0" baseline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지정된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결제선을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입력된 값을 체크하기 검사로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K-BOM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과 도면에 대한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PLM(SAP)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상태를 체크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체크 결과에서 에러가 발생된 경우 에러 항목만 모아서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도면 승인 등록을 임시 저장으로 추후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임시저장함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또는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도면승인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등록 조회에서 검색해서 수정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문제가 없을 경우 상신 버튼이 활성화 되고 상신이 가능함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입력한 모든 값을 초기화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1439"/>
            <a:ext cx="6722947" cy="43198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8504" y="1628801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36476" y="151812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8504" y="1810916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8504" y="1993602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00872" y="1810916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6476" y="174900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36476" y="196503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512840" y="174900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77136" y="1438422"/>
            <a:ext cx="26652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13413" y="121103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81675" y="1438422"/>
            <a:ext cx="40260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862335" y="121103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13040" y="1438422"/>
            <a:ext cx="45434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52294" y="121103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40796" y="1438422"/>
            <a:ext cx="26652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477073" y="121103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16923" y="1438422"/>
            <a:ext cx="324309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72248" y="121103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64568" y="2204864"/>
            <a:ext cx="5976664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64568" y="220486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64568" y="2924944"/>
            <a:ext cx="54198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208584" y="270892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02532" y="2924944"/>
            <a:ext cx="54198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746548" y="270892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64568" y="3573016"/>
            <a:ext cx="43204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182393" y="33569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496616" y="3573016"/>
            <a:ext cx="43204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614441" y="33569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64568" y="5085184"/>
            <a:ext cx="50405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208584" y="486916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71579" y="5085184"/>
            <a:ext cx="512015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712640" y="486916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64568" y="4221088"/>
            <a:ext cx="36004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182393" y="400506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424608" y="4221088"/>
            <a:ext cx="36004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496616" y="400506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257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1.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dirty="0"/>
              <a:t>시스템 환경 정의서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96435"/>
              </p:ext>
            </p:extLst>
          </p:nvPr>
        </p:nvGraphicFramePr>
        <p:xfrm>
          <a:off x="273050" y="1341438"/>
          <a:ext cx="9431015" cy="29795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39369">
                  <a:extLst>
                    <a:ext uri="{9D8B030D-6E8A-4147-A177-3AD203B41FA5}">
                      <a16:colId xmlns:a16="http://schemas.microsoft.com/office/drawing/2014/main" val="860774835"/>
                    </a:ext>
                  </a:extLst>
                </a:gridCol>
                <a:gridCol w="1288253">
                  <a:extLst>
                    <a:ext uri="{9D8B030D-6E8A-4147-A177-3AD203B41FA5}">
                      <a16:colId xmlns:a16="http://schemas.microsoft.com/office/drawing/2014/main" val="92010760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99568993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38269736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1965871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8739208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133873077"/>
                    </a:ext>
                  </a:extLst>
                </a:gridCol>
                <a:gridCol w="1222673">
                  <a:extLst>
                    <a:ext uri="{9D8B030D-6E8A-4147-A177-3AD203B41FA5}">
                      <a16:colId xmlns:a16="http://schemas.microsoft.com/office/drawing/2014/main" val="4103231912"/>
                    </a:ext>
                  </a:extLst>
                </a:gridCol>
              </a:tblGrid>
              <a:tr h="3490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순서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서버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IP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ea"/>
                          <a:ea typeface="+mn-ea"/>
                        </a:rPr>
                        <a:t>HOST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PORT/SID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주소　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PW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780522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개발서버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+mn-ea"/>
                          <a:ea typeface="+mn-ea"/>
                        </a:rPr>
                        <a:t>150.30.5.151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+mn-ea"/>
                          <a:ea typeface="+mn-ea"/>
                        </a:rPr>
                        <a:t>nhpdmdev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+mn-ea"/>
                          <a:ea typeface="+mn-ea"/>
                        </a:rPr>
                        <a:t>1521/wind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8302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effectLst/>
                          <a:latin typeface="+mn-ea"/>
                          <a:ea typeface="+mn-ea"/>
                        </a:rPr>
                        <a:t>nhpdmdev.hyosung.com</a:t>
                      </a:r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pdmadmin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pdm@6565#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674922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I/F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+mn-ea"/>
                          <a:ea typeface="+mn-ea"/>
                        </a:rPr>
                        <a:t>150.30.5.151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nhpdmdev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+mn-ea"/>
                          <a:ea typeface="+mn-ea"/>
                        </a:rPr>
                        <a:t>1521/wind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ifuser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ifuser9876$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494575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ORACLE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150.30.5.151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nhpdmdev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+mn-ea"/>
                          <a:ea typeface="+mn-ea"/>
                        </a:rPr>
                        <a:t>1521/wind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+mn-ea"/>
                          <a:ea typeface="+mn-ea"/>
                        </a:rPr>
                        <a:t>wcadmin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wcadmin1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206523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SOLR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150.30.5.151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 err="1">
                          <a:effectLst/>
                          <a:latin typeface="+mn-ea"/>
                          <a:ea typeface="+mn-ea"/>
                        </a:rPr>
                        <a:t>nhpdmdev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+mn-ea"/>
                          <a:ea typeface="+mn-ea"/>
                        </a:rPr>
                        <a:t>8085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+mn-ea"/>
                          <a:ea typeface="+mn-ea"/>
                        </a:rPr>
                        <a:t>nhpdmdev.hyosung.com:8085/</a:t>
                      </a:r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solr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618034"/>
                  </a:ext>
                </a:extLst>
              </a:tr>
              <a:tr h="526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WORKER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+mn-ea"/>
                          <a:ea typeface="+mn-ea"/>
                        </a:rPr>
                        <a:t>150.30.5.52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nhpvpsvwr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+mn-ea"/>
                          <a:ea typeface="+mn-ea"/>
                        </a:rPr>
                        <a:t>pdmadmin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pdm@6565#</a:t>
                      </a:r>
                    </a:p>
                  </a:txBody>
                  <a:tcPr marL="9103" marR="9103" marT="910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004754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33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개발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PDM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  <a:ea typeface="+mn-ea"/>
              </a:rPr>
              <a:t> 시스템 주요 정보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ECO_NO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은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PLM(SAP)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생성된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>
                <a:solidFill>
                  <a:srgbClr val="0000FF"/>
                </a:solidFill>
              </a:rPr>
              <a:t>ECO_NO </a:t>
            </a:r>
            <a:r>
              <a:rPr kumimoji="0" lang="ko-KR" altLang="en-US" sz="1100" dirty="0">
                <a:solidFill>
                  <a:srgbClr val="0000FF"/>
                </a:solidFill>
              </a:rPr>
              <a:t>검색 </a:t>
            </a:r>
            <a:endParaRPr kumimoji="0" lang="en-US" altLang="ko-KR" sz="1100" dirty="0">
              <a:solidFill>
                <a:srgbClr val="0000FF"/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작성일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ECO_NO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생성 날짜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PLANT : 1000 or 2100</a:t>
            </a: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Created or Rejected</a:t>
            </a: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4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도면과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각자 또는 동시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통합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체크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발행하는지를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>
                <a:solidFill>
                  <a:srgbClr val="0000FF"/>
                </a:solidFill>
              </a:rPr>
              <a:t>통합 </a:t>
            </a:r>
            <a:r>
              <a:rPr kumimoji="0" lang="en-US" altLang="ko-KR" sz="1100" dirty="0">
                <a:solidFill>
                  <a:srgbClr val="0000FF"/>
                </a:solidFill>
              </a:rPr>
              <a:t>ECO</a:t>
            </a: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통합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표시하면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ECO_NO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조회 테이블의 통합 여부에 표시가 됨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/>
          <a:stretch/>
        </p:blipFill>
        <p:spPr>
          <a:xfrm>
            <a:off x="353244" y="1332473"/>
            <a:ext cx="6706577" cy="417194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8504" y="1785516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36476" y="172360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924944"/>
            <a:ext cx="6192688" cy="19535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꺾인 연결선 9"/>
          <p:cNvCxnSpPr>
            <a:stCxn id="10" idx="2"/>
            <a:endCxn id="25" idx="0"/>
          </p:cNvCxnSpPr>
          <p:nvPr/>
        </p:nvCxnSpPr>
        <p:spPr bwMode="gray">
          <a:xfrm rot="16200000" flipH="1">
            <a:off x="2132453" y="1328533"/>
            <a:ext cx="996578" cy="21962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752" y="1844824"/>
            <a:ext cx="362087" cy="43040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32520" y="3501008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28864" y="3140968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2520" y="3694807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0872" y="1791866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512840" y="172995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꺾인 연결선 9"/>
          <p:cNvCxnSpPr>
            <a:stCxn id="38" idx="2"/>
            <a:endCxn id="44" idx="0"/>
          </p:cNvCxnSpPr>
          <p:nvPr/>
        </p:nvCxnSpPr>
        <p:spPr bwMode="gray">
          <a:xfrm rot="16200000" flipH="1">
            <a:off x="4655908" y="2123796"/>
            <a:ext cx="2142356" cy="17641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직사각형 43"/>
          <p:cNvSpPr/>
          <p:nvPr/>
        </p:nvSpPr>
        <p:spPr>
          <a:xfrm>
            <a:off x="6465168" y="4077072"/>
            <a:ext cx="28803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008" y="1988840"/>
            <a:ext cx="362087" cy="430406"/>
          </a:xfrm>
          <a:prstGeom prst="rect">
            <a:avLst/>
          </a:prstGeom>
        </p:spPr>
      </p:pic>
      <p:sp>
        <p:nvSpPr>
          <p:cNvPr id="2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464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9460408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359104"/>
            <a:ext cx="8352929" cy="4995659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8014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9460408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43" y="2191475"/>
            <a:ext cx="8491714" cy="4059375"/>
          </a:xfrm>
          <a:prstGeom prst="rect">
            <a:avLst/>
          </a:prstGeom>
        </p:spPr>
      </p:pic>
      <p:sp>
        <p:nvSpPr>
          <p:cNvPr id="30" name="제목 3"/>
          <p:cNvSpPr txBox="1">
            <a:spLocks/>
          </p:cNvSpPr>
          <p:nvPr/>
        </p:nvSpPr>
        <p:spPr>
          <a:xfrm>
            <a:off x="632520" y="1341438"/>
            <a:ext cx="8244916" cy="3447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solidFill>
                  <a:srgbClr val="0000FF"/>
                </a:solidFill>
                <a:latin typeface="+mj-ea"/>
              </a:rPr>
              <a:t>통합 </a:t>
            </a:r>
            <a:r>
              <a:rPr lang="en-US" altLang="ko-KR" sz="1600" dirty="0">
                <a:solidFill>
                  <a:srgbClr val="0000FF"/>
                </a:solidFill>
                <a:latin typeface="+mj-ea"/>
              </a:rPr>
              <a:t>ECO </a:t>
            </a:r>
            <a:r>
              <a:rPr lang="ko-KR" altLang="en-US" sz="1600" dirty="0">
                <a:solidFill>
                  <a:srgbClr val="0000FF"/>
                </a:solidFill>
                <a:latin typeface="+mj-ea"/>
              </a:rPr>
              <a:t>는</a:t>
            </a:r>
            <a:r>
              <a:rPr lang="en-US" altLang="ko-KR" sz="1600" dirty="0">
                <a:solidFill>
                  <a:srgbClr val="0000FF"/>
                </a:solidFill>
                <a:latin typeface="+mj-ea"/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  <a:latin typeface="+mj-ea"/>
              </a:rPr>
              <a:t>plm</a:t>
            </a:r>
            <a:r>
              <a:rPr lang="ko-KR" altLang="en-US" sz="1600" dirty="0">
                <a:solidFill>
                  <a:srgbClr val="0000FF"/>
                </a:solidFill>
                <a:latin typeface="+mj-ea"/>
              </a:rPr>
              <a:t>에서 도면과 </a:t>
            </a:r>
            <a:r>
              <a:rPr lang="en-US" altLang="ko-KR" sz="1600" dirty="0" err="1">
                <a:solidFill>
                  <a:srgbClr val="0000FF"/>
                </a:solidFill>
                <a:latin typeface="+mj-ea"/>
              </a:rPr>
              <a:t>bom</a:t>
            </a:r>
            <a:r>
              <a:rPr lang="ko-KR" altLang="en-US" sz="1600" dirty="0">
                <a:solidFill>
                  <a:srgbClr val="0000FF"/>
                </a:solidFill>
                <a:latin typeface="+mj-ea"/>
              </a:rPr>
              <a:t>을 동시 발행하기 위해 </a:t>
            </a:r>
            <a:br>
              <a:rPr lang="en-US" altLang="ko-KR" sz="1600" dirty="0">
                <a:solidFill>
                  <a:srgbClr val="0000FF"/>
                </a:solidFill>
                <a:latin typeface="+mj-ea"/>
              </a:rPr>
            </a:br>
            <a:r>
              <a:rPr lang="en-US" altLang="ko-KR" sz="1600" dirty="0">
                <a:solidFill>
                  <a:srgbClr val="0000FF"/>
                </a:solidFill>
                <a:latin typeface="+mj-ea"/>
              </a:rPr>
              <a:t>             </a:t>
            </a:r>
            <a:r>
              <a:rPr lang="en-US" altLang="ko-KR" sz="1600" dirty="0" err="1">
                <a:solidFill>
                  <a:srgbClr val="0000FF"/>
                </a:solidFill>
                <a:latin typeface="+mj-ea"/>
              </a:rPr>
              <a:t>pdm</a:t>
            </a:r>
            <a:r>
              <a:rPr lang="ko-KR" altLang="en-US" sz="1600" dirty="0">
                <a:solidFill>
                  <a:srgbClr val="0000FF"/>
                </a:solidFill>
                <a:latin typeface="+mj-ea"/>
              </a:rPr>
              <a:t>에서 도면 승인과 </a:t>
            </a:r>
            <a:r>
              <a:rPr lang="en-US" altLang="ko-KR" sz="1600" dirty="0" err="1">
                <a:solidFill>
                  <a:srgbClr val="0000FF"/>
                </a:solidFill>
                <a:latin typeface="+mj-ea"/>
              </a:rPr>
              <a:t>mbom</a:t>
            </a:r>
            <a:r>
              <a:rPr lang="en-US" altLang="ko-KR" sz="1600" dirty="0">
                <a:solidFill>
                  <a:srgbClr val="0000FF"/>
                </a:solidFill>
                <a:latin typeface="+mj-ea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+mj-ea"/>
              </a:rPr>
              <a:t>전송을 하나의 </a:t>
            </a:r>
            <a:r>
              <a:rPr lang="en-US" altLang="ko-KR" sz="1600" dirty="0">
                <a:solidFill>
                  <a:srgbClr val="0000FF"/>
                </a:solidFill>
                <a:latin typeface="+mj-ea"/>
              </a:rPr>
              <a:t>eco</a:t>
            </a:r>
            <a:r>
              <a:rPr lang="ko-KR" altLang="en-US" sz="1600" dirty="0">
                <a:solidFill>
                  <a:srgbClr val="0000FF"/>
                </a:solidFill>
                <a:latin typeface="+mj-ea"/>
              </a:rPr>
              <a:t>로 등록하는 절차</a:t>
            </a:r>
            <a:endParaRPr lang="en-US" altLang="ko-KR" sz="1600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232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/>
          <a:stretch/>
        </p:blipFill>
        <p:spPr>
          <a:xfrm>
            <a:off x="353244" y="1332473"/>
            <a:ext cx="6706577" cy="417194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64568" y="2880494"/>
            <a:ext cx="54198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08584" y="266447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9" name="꺾인 연결선 9"/>
          <p:cNvCxnSpPr>
            <a:stCxn id="12" idx="2"/>
            <a:endCxn id="26" idx="0"/>
          </p:cNvCxnSpPr>
          <p:nvPr/>
        </p:nvCxnSpPr>
        <p:spPr bwMode="gray">
          <a:xfrm rot="16200000" flipH="1">
            <a:off x="2051750" y="2307153"/>
            <a:ext cx="981720" cy="241410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2924944"/>
            <a:ext cx="362087" cy="4304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12"/>
          <a:stretch/>
        </p:blipFill>
        <p:spPr>
          <a:xfrm>
            <a:off x="416496" y="4005064"/>
            <a:ext cx="6666330" cy="2304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1594024" y="5025876"/>
            <a:ext cx="379471" cy="33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94024" y="5416649"/>
            <a:ext cx="379471" cy="33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사각형 설명선 36"/>
          <p:cNvSpPr/>
          <p:nvPr/>
        </p:nvSpPr>
        <p:spPr>
          <a:xfrm>
            <a:off x="7185248" y="3429000"/>
            <a:ext cx="2448272" cy="2941837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en-US" altLang="ko-KR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K-BOM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추가 조건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체크인 된 부품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상태가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릴리즈됨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결재중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폐기 안됨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라이프사이클이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DEFAULT_LIFECYCLE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일것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이름이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4140, 4370, 4371, 4372, 4520, 4931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일 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PARTNO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가 있을 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View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가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E-BOM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일 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Dummy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제외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defTabSz="742950">
              <a:lnSpc>
                <a:spcPct val="150000"/>
              </a:lnSpc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도면 등록할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추가로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하위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구성품도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동시에 등록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>
                <a:solidFill>
                  <a:srgbClr val="0000FF"/>
                </a:solidFill>
              </a:rPr>
              <a:t>K-BOM </a:t>
            </a:r>
            <a:r>
              <a:rPr kumimoji="0" lang="ko-KR" altLang="en-US" sz="1100" dirty="0">
                <a:solidFill>
                  <a:srgbClr val="0000FF"/>
                </a:solidFill>
              </a:rPr>
              <a:t>삭제 </a:t>
            </a: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추가한 삭제 부품만 삭제 가능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하위 부품도 같이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K-BOM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관련된 도면 목록도 같이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6042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/>
          <a:stretch/>
        </p:blipFill>
        <p:spPr>
          <a:xfrm>
            <a:off x="353244" y="1332473"/>
            <a:ext cx="6706577" cy="4171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1064568" y="4654302"/>
            <a:ext cx="43204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20552" y="443711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0512" y="1341438"/>
            <a:ext cx="6408613" cy="2808387"/>
            <a:chOff x="850439" y="5270789"/>
            <a:chExt cx="4536504" cy="151744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83"/>
            <a:stretch/>
          </p:blipFill>
          <p:spPr>
            <a:xfrm>
              <a:off x="850439" y="5270789"/>
              <a:ext cx="4536504" cy="151744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1480582" y="6005511"/>
              <a:ext cx="2880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80582" y="6201860"/>
              <a:ext cx="2880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9" name="꺾인 연결선 9"/>
          <p:cNvCxnSpPr>
            <a:stCxn id="16" idx="0"/>
            <a:endCxn id="8" idx="2"/>
          </p:cNvCxnSpPr>
          <p:nvPr/>
        </p:nvCxnSpPr>
        <p:spPr bwMode="gray">
          <a:xfrm rot="5400000" flipH="1" flipV="1">
            <a:off x="2270467" y="3159951"/>
            <a:ext cx="504477" cy="248422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2" y="4365104"/>
            <a:ext cx="362087" cy="430406"/>
          </a:xfrm>
          <a:prstGeom prst="rect">
            <a:avLst/>
          </a:prstGeom>
        </p:spPr>
      </p:pic>
      <p:sp>
        <p:nvSpPr>
          <p:cNvPr id="25" name="사각형 설명선 24"/>
          <p:cNvSpPr/>
          <p:nvPr/>
        </p:nvSpPr>
        <p:spPr>
          <a:xfrm>
            <a:off x="7185248" y="3429000"/>
            <a:ext cx="2448272" cy="2941838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도면 추가 조건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파일이름이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7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로 시작하지 않는 조건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릴리즈됨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결재중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폐기 상태가 아닌 조건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라이프사이클이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DEFAULT_LIFECYCLE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일것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defTabSz="742950">
              <a:lnSpc>
                <a:spcPct val="150000"/>
              </a:lnSpc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이외의 개별 도면을 추가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>
                <a:solidFill>
                  <a:srgbClr val="0000FF"/>
                </a:solidFill>
              </a:rPr>
              <a:t>도면</a:t>
            </a:r>
            <a:r>
              <a:rPr kumimoji="0" lang="en-US" altLang="ko-KR" sz="1100" dirty="0">
                <a:solidFill>
                  <a:srgbClr val="0000FF"/>
                </a:solidFill>
              </a:rPr>
              <a:t> </a:t>
            </a:r>
            <a:r>
              <a:rPr kumimoji="0" lang="ko-KR" altLang="en-US" sz="1100" dirty="0">
                <a:solidFill>
                  <a:srgbClr val="0000FF"/>
                </a:solidFill>
              </a:rPr>
              <a:t>삭제 </a:t>
            </a: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추가로 추가된 도면만 삭제 가능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추가로 추가된 도면은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삭제로만 삭제 가능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4816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/>
          <a:stretch/>
        </p:blipFill>
        <p:spPr>
          <a:xfrm>
            <a:off x="353244" y="1332473"/>
            <a:ext cx="6706577" cy="4171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모서리가 둥근 직사각형 17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이외의 개별 도면을 추가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>
                <a:solidFill>
                  <a:srgbClr val="0000FF"/>
                </a:solidFill>
              </a:rPr>
              <a:t>도면</a:t>
            </a:r>
            <a:r>
              <a:rPr kumimoji="0" lang="en-US" altLang="ko-KR" sz="1100" dirty="0">
                <a:solidFill>
                  <a:srgbClr val="0000FF"/>
                </a:solidFill>
              </a:rPr>
              <a:t> </a:t>
            </a:r>
            <a:r>
              <a:rPr kumimoji="0" lang="ko-KR" altLang="en-US" sz="1100" dirty="0">
                <a:solidFill>
                  <a:srgbClr val="0000FF"/>
                </a:solidFill>
              </a:rPr>
              <a:t>삭제 </a:t>
            </a: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추가로 추가된 도면만 삭제 가능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추가로 추가된 도면은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K-BOM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삭제로만 삭제 가능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2072680" y="3429000"/>
            <a:ext cx="1296144" cy="432048"/>
          </a:xfrm>
          <a:prstGeom prst="wedgeRectCallout">
            <a:avLst>
              <a:gd name="adj1" fmla="val -11486"/>
              <a:gd name="adj2" fmla="val -19708"/>
            </a:avLst>
          </a:prstGeom>
          <a:solidFill>
            <a:srgbClr val="FFFF00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lvl="0" defTabSz="914400" eaLnBrk="0" latinLnBrk="0" hangingPunct="0">
              <a:lnSpc>
                <a:spcPct val="150000"/>
              </a:lnSpc>
            </a:pPr>
            <a:r>
              <a:rPr kumimoji="0"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K-ASSY </a:t>
            </a:r>
            <a:r>
              <a:rPr kumimoji="0"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kumimoji="0" lang="en-US" altLang="ko-KR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2576140" y="5013176"/>
            <a:ext cx="2952924" cy="432048"/>
          </a:xfrm>
          <a:prstGeom prst="wedgeRectCallout">
            <a:avLst>
              <a:gd name="adj1" fmla="val -11486"/>
              <a:gd name="adj2" fmla="val -19708"/>
            </a:avLst>
          </a:prstGeom>
          <a:solidFill>
            <a:srgbClr val="FFFF00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lvl="0" defTabSz="914400" eaLnBrk="0" latinLnBrk="0" hangingPunct="0">
              <a:lnSpc>
                <a:spcPct val="150000"/>
              </a:lnSpc>
            </a:pPr>
            <a:r>
              <a:rPr kumimoji="0"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K-ASSY </a:t>
            </a:r>
            <a:r>
              <a:rPr kumimoji="0"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포함된 도면 자동</a:t>
            </a:r>
            <a:r>
              <a:rPr kumimoji="0"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kumimoji="0" lang="en-US" altLang="ko-KR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2576736" y="5589240"/>
            <a:ext cx="2952924" cy="432048"/>
          </a:xfrm>
          <a:prstGeom prst="wedgeRectCallout">
            <a:avLst>
              <a:gd name="adj1" fmla="val -11486"/>
              <a:gd name="adj2" fmla="val -19708"/>
            </a:avLst>
          </a:prstGeom>
          <a:solidFill>
            <a:srgbClr val="FFFF00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lvl="0" defTabSz="914400" eaLnBrk="0" latinLnBrk="0" hangingPunct="0">
              <a:lnSpc>
                <a:spcPct val="150000"/>
              </a:lnSpc>
            </a:pPr>
            <a:r>
              <a:rPr kumimoji="0"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도면 승인이 필요한 개별 도면</a:t>
            </a:r>
            <a:r>
              <a:rPr kumimoji="0"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kumimoji="0" lang="en-US" altLang="ko-KR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꺾인 연결선 9"/>
          <p:cNvCxnSpPr>
            <a:stCxn id="21" idx="3"/>
            <a:endCxn id="22" idx="0"/>
          </p:cNvCxnSpPr>
          <p:nvPr/>
        </p:nvCxnSpPr>
        <p:spPr bwMode="gray">
          <a:xfrm>
            <a:off x="3368824" y="3645024"/>
            <a:ext cx="683778" cy="1368152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6108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2"/>
              <a:defRPr/>
            </a:pP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도면 승인을 위한 결재선 지정</a:t>
            </a:r>
            <a:endParaRPr kumimoji="0" lang="en-US" altLang="ko-KR" sz="1100" b="0" i="0" u="none" strike="noStrike" kern="1200" cap="none" spc="0" normalizeH="0" baseline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2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2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결재선 지정</a:t>
            </a:r>
            <a:endParaRPr kumimoji="0" lang="en-US" altLang="ko-KR" sz="1100" b="0" i="0" u="none" strike="noStrike" kern="1200" cap="none" spc="0" normalizeH="0" baseline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결재선 지정은 크게 </a:t>
            </a:r>
            <a:r>
              <a:rPr kumimoji="0" lang="en-US" altLang="ko-KR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가지로 구분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결재</a:t>
            </a:r>
            <a:r>
              <a:rPr kumimoji="0" lang="en-US" altLang="ko-KR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합의</a:t>
            </a:r>
            <a:r>
              <a:rPr kumimoji="0" lang="en-US" altLang="ko-KR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수신</a:t>
            </a:r>
            <a:r>
              <a:rPr kumimoji="0" lang="en-US" altLang="ko-KR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결재는 직렬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,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합의는 병렬</a:t>
            </a:r>
            <a:endParaRPr kumimoji="0" lang="en-US" altLang="ko-KR" sz="1100" b="0" i="0" u="none" strike="noStrike" kern="1200" cap="none" spc="0" normalizeH="0" baseline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1439"/>
            <a:ext cx="6722947" cy="43198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3" name="직사각형 42"/>
          <p:cNvSpPr/>
          <p:nvPr/>
        </p:nvSpPr>
        <p:spPr>
          <a:xfrm>
            <a:off x="1064568" y="5085184"/>
            <a:ext cx="50405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76536" y="501317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71579" y="5085184"/>
            <a:ext cx="512015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341438"/>
            <a:ext cx="6048672" cy="33318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52" name="꺾인 연결선 9"/>
          <p:cNvCxnSpPr>
            <a:stCxn id="43" idx="0"/>
            <a:endCxn id="51" idx="2"/>
          </p:cNvCxnSpPr>
          <p:nvPr/>
        </p:nvCxnSpPr>
        <p:spPr bwMode="gray">
          <a:xfrm rot="5400000" flipH="1" flipV="1">
            <a:off x="2352762" y="3637074"/>
            <a:ext cx="411945" cy="24842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0842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2"/>
              <a:defRPr/>
            </a:pP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도면 승인을 위한 결재선 지정</a:t>
            </a:r>
            <a:endParaRPr kumimoji="0" lang="en-US" altLang="ko-KR" sz="1100" b="0" i="0" u="none" strike="noStrike" kern="1200" cap="none" spc="0" normalizeH="0" baseline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2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2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결재선 지정</a:t>
            </a:r>
            <a:endParaRPr kumimoji="0" lang="en-US" altLang="ko-KR" sz="1100" b="0" i="0" u="none" strike="noStrike" kern="1200" cap="none" spc="0" normalizeH="0" baseline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결재선 지정은 크게 </a:t>
            </a:r>
            <a:r>
              <a:rPr kumimoji="0" lang="en-US" altLang="ko-KR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가지로 구분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결재</a:t>
            </a:r>
            <a:r>
              <a:rPr kumimoji="0" lang="en-US" altLang="ko-KR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합의</a:t>
            </a:r>
            <a:r>
              <a:rPr kumimoji="0" lang="en-US" altLang="ko-KR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수신</a:t>
            </a:r>
            <a:r>
              <a:rPr kumimoji="0" lang="en-US" altLang="ko-KR" sz="11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결재는 직렬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,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합의는 병렬</a:t>
            </a:r>
            <a:endParaRPr kumimoji="0" lang="en-US" altLang="ko-KR" sz="1100" b="0" i="0" u="none" strike="noStrike" kern="1200" cap="none" spc="0" normalizeH="0" baseline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341438"/>
            <a:ext cx="6048672" cy="33318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/>
          <p:cNvGrpSpPr/>
          <p:nvPr/>
        </p:nvGrpSpPr>
        <p:grpSpPr>
          <a:xfrm>
            <a:off x="632520" y="5085184"/>
            <a:ext cx="6120680" cy="1008112"/>
            <a:chOff x="632520" y="5085184"/>
            <a:chExt cx="7697913" cy="1194276"/>
          </a:xfrm>
        </p:grpSpPr>
        <p:grpSp>
          <p:nvGrpSpPr>
            <p:cNvPr id="13" name="그룹 12"/>
            <p:cNvGrpSpPr/>
            <p:nvPr/>
          </p:nvGrpSpPr>
          <p:grpSpPr>
            <a:xfrm>
              <a:off x="1640632" y="5229200"/>
              <a:ext cx="6689801" cy="1050260"/>
              <a:chOff x="1640632" y="5229200"/>
              <a:chExt cx="6689801" cy="105026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1640632" y="5589240"/>
                <a:ext cx="929161" cy="33018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상신</a:t>
                </a: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7401272" y="5229200"/>
                <a:ext cx="929161" cy="3301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합의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008784" y="5589240"/>
                <a:ext cx="929161" cy="3301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결재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직선 화살표 연결선 93"/>
              <p:cNvCxnSpPr>
                <a:stCxn id="21" idx="3"/>
                <a:endCxn id="15" idx="1"/>
              </p:cNvCxnSpPr>
              <p:nvPr/>
            </p:nvCxnSpPr>
            <p:spPr bwMode="gray">
              <a:xfrm flipV="1">
                <a:off x="6458225" y="5394290"/>
                <a:ext cx="943047" cy="360040"/>
              </a:xfrm>
              <a:prstGeom prst="bentConnector3">
                <a:avLst>
                  <a:gd name="adj1" fmla="val 50000"/>
                </a:avLst>
              </a:prstGeom>
              <a:noFill/>
              <a:ln w="19050">
                <a:solidFill>
                  <a:schemeClr val="accent1"/>
                </a:solidFill>
                <a:round/>
                <a:headEnd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직선 화살표 연결선 17"/>
              <p:cNvCxnSpPr>
                <a:stCxn id="14" idx="3"/>
                <a:endCxn id="16" idx="1"/>
              </p:cNvCxnSpPr>
              <p:nvPr/>
            </p:nvCxnSpPr>
            <p:spPr bwMode="gray">
              <a:xfrm>
                <a:off x="2569793" y="5754330"/>
                <a:ext cx="438991" cy="0"/>
              </a:xfrm>
              <a:prstGeom prst="straightConnector1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직사각형 18"/>
              <p:cNvSpPr/>
              <p:nvPr/>
            </p:nvSpPr>
            <p:spPr>
              <a:xfrm>
                <a:off x="4239863" y="5589240"/>
                <a:ext cx="929161" cy="3301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결재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2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직선 화살표 연결선 19"/>
              <p:cNvCxnSpPr>
                <a:stCxn id="16" idx="3"/>
                <a:endCxn id="19" idx="1"/>
              </p:cNvCxnSpPr>
              <p:nvPr/>
            </p:nvCxnSpPr>
            <p:spPr bwMode="gray">
              <a:xfrm>
                <a:off x="3937945" y="5754330"/>
                <a:ext cx="301918" cy="0"/>
              </a:xfrm>
              <a:prstGeom prst="straightConnector1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직사각형 20"/>
              <p:cNvSpPr/>
              <p:nvPr/>
            </p:nvSpPr>
            <p:spPr>
              <a:xfrm>
                <a:off x="5529064" y="5589240"/>
                <a:ext cx="929161" cy="3301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결재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3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직선 화살표 연결선 21"/>
              <p:cNvCxnSpPr>
                <a:stCxn id="19" idx="3"/>
                <a:endCxn id="21" idx="1"/>
              </p:cNvCxnSpPr>
              <p:nvPr/>
            </p:nvCxnSpPr>
            <p:spPr bwMode="gray">
              <a:xfrm>
                <a:off x="5169024" y="5754330"/>
                <a:ext cx="360040" cy="0"/>
              </a:xfrm>
              <a:prstGeom prst="straightConnector1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" name="직사각형 22"/>
              <p:cNvSpPr/>
              <p:nvPr/>
            </p:nvSpPr>
            <p:spPr>
              <a:xfrm>
                <a:off x="7401272" y="5949280"/>
                <a:ext cx="929161" cy="3301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합의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2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직선 화살표 연결선 93"/>
              <p:cNvCxnSpPr>
                <a:stCxn id="21" idx="3"/>
                <a:endCxn id="23" idx="1"/>
              </p:cNvCxnSpPr>
              <p:nvPr/>
            </p:nvCxnSpPr>
            <p:spPr bwMode="gray">
              <a:xfrm>
                <a:off x="6458225" y="5754330"/>
                <a:ext cx="943047" cy="360040"/>
              </a:xfrm>
              <a:prstGeom prst="bentConnector3">
                <a:avLst>
                  <a:gd name="adj1" fmla="val 50000"/>
                </a:avLst>
              </a:prstGeom>
              <a:noFill/>
              <a:ln w="19050">
                <a:solidFill>
                  <a:schemeClr val="accent1"/>
                </a:solidFill>
                <a:round/>
                <a:headEnd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5" name="직사각형 24"/>
            <p:cNvSpPr/>
            <p:nvPr/>
          </p:nvSpPr>
          <p:spPr>
            <a:xfrm>
              <a:off x="632520" y="5085184"/>
              <a:ext cx="1720119" cy="3646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</a:rPr>
                <a:t>결재 진행 순서</a:t>
              </a:r>
              <a:endPara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6665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4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입력된 값을 체크하기 검사로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K-BOM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도면에 대한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PLM(SAP)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상태를 체크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4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체크 결과에서 에러가 발생된 경우 에러 항목만 모아서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44" y="1341438"/>
            <a:ext cx="6706577" cy="41757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1268760"/>
            <a:ext cx="3448050" cy="3714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3657516"/>
            <a:ext cx="6480720" cy="11639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313040" y="1341438"/>
            <a:ext cx="504056" cy="239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57056" y="1076551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34000" y="1341438"/>
            <a:ext cx="779040" cy="239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35175" y="1076551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56856" y="1341438"/>
            <a:ext cx="864096" cy="239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3086" y="1076551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50437" y="1341438"/>
            <a:ext cx="470988" cy="239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1112" y="1076551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93160" y="1341438"/>
            <a:ext cx="576064" cy="239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609184" y="1076551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2" name="꺾인 연결선 9"/>
          <p:cNvCxnSpPr>
            <a:stCxn id="16" idx="2"/>
            <a:endCxn id="11" idx="0"/>
          </p:cNvCxnSpPr>
          <p:nvPr/>
        </p:nvCxnSpPr>
        <p:spPr bwMode="gray">
          <a:xfrm rot="5400000">
            <a:off x="2906766" y="2475378"/>
            <a:ext cx="2076244" cy="28803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직사각형 25"/>
          <p:cNvSpPr/>
          <p:nvPr/>
        </p:nvSpPr>
        <p:spPr>
          <a:xfrm>
            <a:off x="6321424" y="3068960"/>
            <a:ext cx="70675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꺾인 연결선 9"/>
          <p:cNvCxnSpPr>
            <a:endCxn id="11" idx="0"/>
          </p:cNvCxnSpPr>
          <p:nvPr/>
        </p:nvCxnSpPr>
        <p:spPr bwMode="gray">
          <a:xfrm rot="10800000" flipV="1">
            <a:off x="3800873" y="3369484"/>
            <a:ext cx="2520555" cy="288032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912" y="1628800"/>
            <a:ext cx="362087" cy="430406"/>
          </a:xfrm>
          <a:prstGeom prst="rect">
            <a:avLst/>
          </a:prstGeom>
        </p:spPr>
      </p:pic>
      <p:sp>
        <p:nvSpPr>
          <p:cNvPr id="25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8518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승인 등록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77317" y="1196752"/>
            <a:ext cx="9457810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42" y="1307902"/>
            <a:ext cx="9132926" cy="5073848"/>
          </a:xfrm>
          <a:prstGeom prst="rect">
            <a:avLst/>
          </a:prstGeom>
        </p:spPr>
      </p:pic>
      <p:sp>
        <p:nvSpPr>
          <p:cNvPr id="87" name="제목 3">
            <a:extLst>
              <a:ext uri="{FF2B5EF4-FFF2-40B4-BE49-F238E27FC236}">
                <a16:creationId xmlns:a16="http://schemas.microsoft.com/office/drawing/2014/main" id="{B14E507F-3400-4295-BD5F-BDC09DB06609}"/>
              </a:ext>
            </a:extLst>
          </p:cNvPr>
          <p:cNvSpPr txBox="1">
            <a:spLocks/>
          </p:cNvSpPr>
          <p:nvPr/>
        </p:nvSpPr>
        <p:spPr>
          <a:xfrm>
            <a:off x="7329264" y="3789040"/>
            <a:ext cx="2016224" cy="504131"/>
          </a:xfrm>
          <a:prstGeom prst="rect">
            <a:avLst/>
          </a:prstGeom>
          <a:solidFill>
            <a:schemeClr val="bg1"/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marR="0" lvl="0" indent="-171450" algn="l" defTabSz="108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도면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AutoCAD)</a:t>
            </a:r>
          </a:p>
          <a:p>
            <a:pPr marL="171450" marR="0" lvl="0" indent="-171450" algn="l" defTabSz="108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초도 </a:t>
            </a:r>
            <a:r>
              <a:rPr kumimoji="0" lang="en-US" altLang="ko-KR" sz="1200" kern="0" noProof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File List</a:t>
            </a:r>
            <a:r>
              <a:rPr kumimoji="0" lang="ko-KR" altLang="en-US" sz="1200" kern="0" noProof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kumimoji="0" lang="en-US" altLang="ko-KR" sz="1200" kern="0" noProof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(Excel)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8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800" kern="0">
                <a:solidFill>
                  <a:srgbClr val="002060"/>
                </a:solidFill>
                <a:latin typeface="+mj-ea"/>
              </a:rPr>
              <a:t>도면 관리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9411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사이트 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3B32E9-D0D5-4F34-9156-D586930DE3F7}"/>
              </a:ext>
            </a:extLst>
          </p:cNvPr>
          <p:cNvCxnSpPr>
            <a:cxnSpLocks/>
          </p:cNvCxnSpPr>
          <p:nvPr/>
        </p:nvCxnSpPr>
        <p:spPr bwMode="gray">
          <a:xfrm>
            <a:off x="7818596" y="969916"/>
            <a:ext cx="972000" cy="275520"/>
          </a:xfrm>
          <a:prstGeom prst="line">
            <a:avLst/>
          </a:prstGeom>
          <a:noFill/>
          <a:ln w="3175">
            <a:solidFill>
              <a:srgbClr val="6CC04A"/>
            </a:solidFill>
            <a:prstDash val="dashDot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3FEBB-3FF5-4272-9933-942AB0683EB3}"/>
              </a:ext>
            </a:extLst>
          </p:cNvPr>
          <p:cNvSpPr/>
          <p:nvPr/>
        </p:nvSpPr>
        <p:spPr>
          <a:xfrm>
            <a:off x="337030" y="842987"/>
            <a:ext cx="1148839" cy="314880"/>
          </a:xfrm>
          <a:prstGeom prst="rect">
            <a:avLst/>
          </a:prstGeom>
          <a:solidFill>
            <a:srgbClr val="6CC04A">
              <a:lumMod val="50000"/>
            </a:srgbClr>
          </a:solidFill>
          <a:ln w="3175" cap="flat" cmpd="sng" algn="ctr">
            <a:solidFill>
              <a:srgbClr val="236192">
                <a:lumMod val="5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algn="ctr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나의 업무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1F0379-57E2-4C6C-8E12-D942A33F8300}"/>
              </a:ext>
            </a:extLst>
          </p:cNvPr>
          <p:cNvSpPr/>
          <p:nvPr/>
        </p:nvSpPr>
        <p:spPr>
          <a:xfrm>
            <a:off x="1029816" y="1358444"/>
            <a:ext cx="1107413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공지사항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E38A16-D85D-490A-9885-53C3CBA48384}"/>
              </a:ext>
            </a:extLst>
          </p:cNvPr>
          <p:cNvSpPr/>
          <p:nvPr/>
        </p:nvSpPr>
        <p:spPr>
          <a:xfrm>
            <a:off x="1029817" y="4960442"/>
            <a:ext cx="1236472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비밀번호 변경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2A344D-4611-49A8-A512-7AA00430528E}"/>
              </a:ext>
            </a:extLst>
          </p:cNvPr>
          <p:cNvSpPr/>
          <p:nvPr/>
        </p:nvSpPr>
        <p:spPr>
          <a:xfrm>
            <a:off x="1413861" y="2559110"/>
            <a:ext cx="1066398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진행함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F3B77D-6135-4D77-89CF-50486E43C211}"/>
              </a:ext>
            </a:extLst>
          </p:cNvPr>
          <p:cNvSpPr/>
          <p:nvPr/>
        </p:nvSpPr>
        <p:spPr>
          <a:xfrm>
            <a:off x="1413861" y="2959332"/>
            <a:ext cx="1066398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반려함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3D259-B307-4FCF-834C-293BB86DDAA3}"/>
              </a:ext>
            </a:extLst>
          </p:cNvPr>
          <p:cNvSpPr/>
          <p:nvPr/>
        </p:nvSpPr>
        <p:spPr>
          <a:xfrm>
            <a:off x="1413861" y="3359554"/>
            <a:ext cx="1066398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완료함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371A68-3CB2-460C-AE50-5FF215DA18AE}"/>
              </a:ext>
            </a:extLst>
          </p:cNvPr>
          <p:cNvSpPr/>
          <p:nvPr/>
        </p:nvSpPr>
        <p:spPr>
          <a:xfrm>
            <a:off x="1413861" y="3759776"/>
            <a:ext cx="1066398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결재함</a:t>
            </a:r>
          </a:p>
        </p:txBody>
      </p:sp>
      <p:cxnSp>
        <p:nvCxnSpPr>
          <p:cNvPr id="13" name="꺾인 연결선 19">
            <a:extLst>
              <a:ext uri="{FF2B5EF4-FFF2-40B4-BE49-F238E27FC236}">
                <a16:creationId xmlns:a16="http://schemas.microsoft.com/office/drawing/2014/main" id="{5F362B96-164A-470A-A742-9213278A0E85}"/>
              </a:ext>
            </a:extLst>
          </p:cNvPr>
          <p:cNvCxnSpPr>
            <a:cxnSpLocks/>
            <a:stCxn id="6" idx="2"/>
            <a:endCxn id="17" idx="1"/>
          </p:cNvCxnSpPr>
          <p:nvPr/>
        </p:nvCxnSpPr>
        <p:spPr>
          <a:xfrm rot="16200000" flipH="1">
            <a:off x="601354" y="1467963"/>
            <a:ext cx="738559" cy="118366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14" name="꺾인 연결선 22">
            <a:extLst>
              <a:ext uri="{FF2B5EF4-FFF2-40B4-BE49-F238E27FC236}">
                <a16:creationId xmlns:a16="http://schemas.microsoft.com/office/drawing/2014/main" id="{C4110F36-A31E-4BC0-8982-CA217C83EB87}"/>
              </a:ext>
            </a:extLst>
          </p:cNvPr>
          <p:cNvCxnSpPr>
            <a:cxnSpLocks/>
            <a:stCxn id="122" idx="2"/>
            <a:endCxn id="9" idx="1"/>
          </p:cNvCxnSpPr>
          <p:nvPr/>
        </p:nvCxnSpPr>
        <p:spPr>
          <a:xfrm rot="16200000" flipH="1">
            <a:off x="995987" y="2278995"/>
            <a:ext cx="661083" cy="174665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15" name="꺾인 연결선 22">
            <a:extLst>
              <a:ext uri="{FF2B5EF4-FFF2-40B4-BE49-F238E27FC236}">
                <a16:creationId xmlns:a16="http://schemas.microsoft.com/office/drawing/2014/main" id="{234F8F5A-44E0-4CD9-851C-0EEAB5C4DB15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801465" y="1267852"/>
            <a:ext cx="338337" cy="118366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16" name="꺾인 연결선 22">
            <a:extLst>
              <a:ext uri="{FF2B5EF4-FFF2-40B4-BE49-F238E27FC236}">
                <a16:creationId xmlns:a16="http://schemas.microsoft.com/office/drawing/2014/main" id="{27BF83F7-9F95-453E-B56A-5FF35B3474F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-999534" y="3068850"/>
            <a:ext cx="3940335" cy="118367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682AAB-FA48-4CDA-A031-51B97FE0B5E5}"/>
              </a:ext>
            </a:extLst>
          </p:cNvPr>
          <p:cNvSpPr/>
          <p:nvPr/>
        </p:nvSpPr>
        <p:spPr>
          <a:xfrm>
            <a:off x="1029703" y="5360667"/>
            <a:ext cx="1236472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나의 컨텍스트</a:t>
            </a:r>
          </a:p>
        </p:txBody>
      </p:sp>
      <p:cxnSp>
        <p:nvCxnSpPr>
          <p:cNvPr id="19" name="꺾인 연결선 22">
            <a:extLst>
              <a:ext uri="{FF2B5EF4-FFF2-40B4-BE49-F238E27FC236}">
                <a16:creationId xmlns:a16="http://schemas.microsoft.com/office/drawing/2014/main" id="{4F79DEDC-43E4-4524-BCC2-7ACC5A9D1772}"/>
              </a:ext>
            </a:extLst>
          </p:cNvPr>
          <p:cNvCxnSpPr>
            <a:cxnSpLocks/>
            <a:stCxn id="122" idx="2"/>
            <a:endCxn id="10" idx="1"/>
          </p:cNvCxnSpPr>
          <p:nvPr/>
        </p:nvCxnSpPr>
        <p:spPr>
          <a:xfrm rot="16200000" flipH="1">
            <a:off x="795876" y="2479106"/>
            <a:ext cx="1061305" cy="174665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20" name="꺾인 연결선 22">
            <a:extLst>
              <a:ext uri="{FF2B5EF4-FFF2-40B4-BE49-F238E27FC236}">
                <a16:creationId xmlns:a16="http://schemas.microsoft.com/office/drawing/2014/main" id="{376879CE-B3F3-459A-ADC4-D81E4AE429B7}"/>
              </a:ext>
            </a:extLst>
          </p:cNvPr>
          <p:cNvCxnSpPr>
            <a:cxnSpLocks/>
            <a:stCxn id="122" idx="2"/>
            <a:endCxn id="11" idx="1"/>
          </p:cNvCxnSpPr>
          <p:nvPr/>
        </p:nvCxnSpPr>
        <p:spPr>
          <a:xfrm rot="16200000" flipH="1">
            <a:off x="595765" y="2679217"/>
            <a:ext cx="1461527" cy="174665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21" name="꺾인 연결선 22">
            <a:extLst>
              <a:ext uri="{FF2B5EF4-FFF2-40B4-BE49-F238E27FC236}">
                <a16:creationId xmlns:a16="http://schemas.microsoft.com/office/drawing/2014/main" id="{7A508068-C7AA-458D-B51E-950C2FC4EE1C}"/>
              </a:ext>
            </a:extLst>
          </p:cNvPr>
          <p:cNvCxnSpPr>
            <a:cxnSpLocks/>
            <a:stCxn id="122" idx="2"/>
            <a:endCxn id="12" idx="1"/>
          </p:cNvCxnSpPr>
          <p:nvPr/>
        </p:nvCxnSpPr>
        <p:spPr>
          <a:xfrm rot="16200000" flipH="1">
            <a:off x="395654" y="2879328"/>
            <a:ext cx="1861749" cy="174665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49FF29-A1B1-4B8B-BF88-1915A3D6E89B}"/>
              </a:ext>
            </a:extLst>
          </p:cNvPr>
          <p:cNvSpPr/>
          <p:nvPr/>
        </p:nvSpPr>
        <p:spPr>
          <a:xfrm>
            <a:off x="1422215" y="4159998"/>
            <a:ext cx="1066398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합의함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70349D-5759-4D5C-94A1-E6A6AA96DDCE}"/>
              </a:ext>
            </a:extLst>
          </p:cNvPr>
          <p:cNvSpPr/>
          <p:nvPr/>
        </p:nvSpPr>
        <p:spPr>
          <a:xfrm>
            <a:off x="1413861" y="4560220"/>
            <a:ext cx="1066398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수신함</a:t>
            </a:r>
          </a:p>
        </p:txBody>
      </p:sp>
      <p:cxnSp>
        <p:nvCxnSpPr>
          <p:cNvPr id="24" name="꺾인 연결선 23">
            <a:extLst>
              <a:ext uri="{FF2B5EF4-FFF2-40B4-BE49-F238E27FC236}">
                <a16:creationId xmlns:a16="http://schemas.microsoft.com/office/drawing/2014/main" id="{53D4460B-4CE2-41D4-8601-C37A81CCA955}"/>
              </a:ext>
            </a:extLst>
          </p:cNvPr>
          <p:cNvCxnSpPr>
            <a:cxnSpLocks/>
            <a:stCxn id="122" idx="2"/>
            <a:endCxn id="22" idx="1"/>
          </p:cNvCxnSpPr>
          <p:nvPr/>
        </p:nvCxnSpPr>
        <p:spPr>
          <a:xfrm rot="16200000" flipH="1">
            <a:off x="199720" y="3075262"/>
            <a:ext cx="2261971" cy="183019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25" name="꺾인 연결선 22">
            <a:extLst>
              <a:ext uri="{FF2B5EF4-FFF2-40B4-BE49-F238E27FC236}">
                <a16:creationId xmlns:a16="http://schemas.microsoft.com/office/drawing/2014/main" id="{1F94DC33-6834-4457-961E-B91422512BF0}"/>
              </a:ext>
            </a:extLst>
          </p:cNvPr>
          <p:cNvCxnSpPr>
            <a:cxnSpLocks/>
            <a:stCxn id="122" idx="2"/>
            <a:endCxn id="23" idx="1"/>
          </p:cNvCxnSpPr>
          <p:nvPr/>
        </p:nvCxnSpPr>
        <p:spPr>
          <a:xfrm rot="16200000" flipH="1">
            <a:off x="-4568" y="3279550"/>
            <a:ext cx="2662193" cy="174665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26" name="꺾인 연결선 22">
            <a:extLst>
              <a:ext uri="{FF2B5EF4-FFF2-40B4-BE49-F238E27FC236}">
                <a16:creationId xmlns:a16="http://schemas.microsoft.com/office/drawing/2014/main" id="{313B5D8F-D1BA-40C1-BE9A-061852D02666}"/>
              </a:ext>
            </a:extLst>
          </p:cNvPr>
          <p:cNvCxnSpPr>
            <a:cxnSpLocks/>
            <a:stCxn id="6" idx="2"/>
            <a:endCxn id="18" idx="1"/>
          </p:cNvCxnSpPr>
          <p:nvPr/>
        </p:nvCxnSpPr>
        <p:spPr>
          <a:xfrm rot="16200000" flipH="1">
            <a:off x="-1199704" y="3269020"/>
            <a:ext cx="4340560" cy="118253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9F0F77-B5AF-4021-B9E4-89A89DB0B25F}"/>
              </a:ext>
            </a:extLst>
          </p:cNvPr>
          <p:cNvSpPr/>
          <p:nvPr/>
        </p:nvSpPr>
        <p:spPr>
          <a:xfrm>
            <a:off x="2311016" y="856207"/>
            <a:ext cx="1148839" cy="314880"/>
          </a:xfrm>
          <a:prstGeom prst="rect">
            <a:avLst/>
          </a:prstGeom>
          <a:solidFill>
            <a:srgbClr val="6CC04A">
              <a:lumMod val="50000"/>
            </a:srgbClr>
          </a:solidFill>
          <a:ln w="3175" cap="flat" cmpd="sng" algn="ctr">
            <a:solidFill>
              <a:srgbClr val="236192">
                <a:lumMod val="5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algn="ctr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도면관리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1F16E2-42A0-411F-AC00-9B789DA9D595}"/>
              </a:ext>
            </a:extLst>
          </p:cNvPr>
          <p:cNvSpPr/>
          <p:nvPr/>
        </p:nvSpPr>
        <p:spPr>
          <a:xfrm>
            <a:off x="2970535" y="1739820"/>
            <a:ext cx="1134686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도면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조회</a:t>
            </a:r>
          </a:p>
        </p:txBody>
      </p:sp>
      <p:cxnSp>
        <p:nvCxnSpPr>
          <p:cNvPr id="29" name="꺾인 연결선 22">
            <a:extLst>
              <a:ext uri="{FF2B5EF4-FFF2-40B4-BE49-F238E27FC236}">
                <a16:creationId xmlns:a16="http://schemas.microsoft.com/office/drawing/2014/main" id="{C51CC1FC-BA1B-4E01-AF47-FCA276D05CF9}"/>
              </a:ext>
            </a:extLst>
          </p:cNvPr>
          <p:cNvCxnSpPr>
            <a:cxnSpLocks/>
            <a:stCxn id="27" idx="2"/>
            <a:endCxn id="28" idx="1"/>
          </p:cNvCxnSpPr>
          <p:nvPr/>
        </p:nvCxnSpPr>
        <p:spPr>
          <a:xfrm rot="16200000" flipH="1">
            <a:off x="2574739" y="1481783"/>
            <a:ext cx="706493" cy="85099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841DCD-8018-404D-9260-071328D1292A}"/>
              </a:ext>
            </a:extLst>
          </p:cNvPr>
          <p:cNvSpPr/>
          <p:nvPr/>
        </p:nvSpPr>
        <p:spPr>
          <a:xfrm>
            <a:off x="4070545" y="857785"/>
            <a:ext cx="1148839" cy="314880"/>
          </a:xfrm>
          <a:prstGeom prst="rect">
            <a:avLst/>
          </a:prstGeom>
          <a:solidFill>
            <a:srgbClr val="6CC04A">
              <a:lumMod val="50000"/>
            </a:srgbClr>
          </a:solidFill>
          <a:ln w="3175" cap="flat" cmpd="sng" algn="ctr">
            <a:solidFill>
              <a:srgbClr val="236192">
                <a:lumMod val="5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algn="ctr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BOM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BA5634-4295-4B87-8CD3-EC7CCE18E040}"/>
              </a:ext>
            </a:extLst>
          </p:cNvPr>
          <p:cNvSpPr/>
          <p:nvPr/>
        </p:nvSpPr>
        <p:spPr>
          <a:xfrm>
            <a:off x="7723063" y="836712"/>
            <a:ext cx="1148839" cy="314880"/>
          </a:xfrm>
          <a:prstGeom prst="rect">
            <a:avLst/>
          </a:prstGeom>
          <a:solidFill>
            <a:srgbClr val="6CC04A">
              <a:lumMod val="50000"/>
            </a:srgbClr>
          </a:solidFill>
          <a:ln w="3175" cap="flat" cmpd="sng" algn="ctr">
            <a:solidFill>
              <a:srgbClr val="236192">
                <a:lumMod val="5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algn="ctr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27F67E-32E9-4814-B016-07031B010C5A}"/>
              </a:ext>
            </a:extLst>
          </p:cNvPr>
          <p:cNvSpPr/>
          <p:nvPr/>
        </p:nvSpPr>
        <p:spPr>
          <a:xfrm>
            <a:off x="8466764" y="2586194"/>
            <a:ext cx="1238764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관리</a:t>
            </a:r>
          </a:p>
        </p:txBody>
      </p:sp>
      <p:cxnSp>
        <p:nvCxnSpPr>
          <p:cNvPr id="33" name="꺾인 연결선 22">
            <a:extLst>
              <a:ext uri="{FF2B5EF4-FFF2-40B4-BE49-F238E27FC236}">
                <a16:creationId xmlns:a16="http://schemas.microsoft.com/office/drawing/2014/main" id="{413AB820-94F8-4A17-9AAD-F7A0566FFC9B}"/>
              </a:ext>
            </a:extLst>
          </p:cNvPr>
          <p:cNvCxnSpPr>
            <a:cxnSpLocks/>
            <a:stCxn id="31" idx="2"/>
            <a:endCxn id="32" idx="1"/>
          </p:cNvCxnSpPr>
          <p:nvPr/>
        </p:nvCxnSpPr>
        <p:spPr>
          <a:xfrm rot="16200000" flipH="1">
            <a:off x="7595942" y="1853132"/>
            <a:ext cx="1572362" cy="169281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8DE2F-4B37-47E6-812C-EDBF387377F4}"/>
              </a:ext>
            </a:extLst>
          </p:cNvPr>
          <p:cNvSpPr/>
          <p:nvPr/>
        </p:nvSpPr>
        <p:spPr>
          <a:xfrm>
            <a:off x="8466764" y="1350007"/>
            <a:ext cx="1238764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접속이력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309BA4-9DDA-4C52-B7D6-789226913514}"/>
              </a:ext>
            </a:extLst>
          </p:cNvPr>
          <p:cNvSpPr/>
          <p:nvPr/>
        </p:nvSpPr>
        <p:spPr>
          <a:xfrm>
            <a:off x="8466764" y="1787208"/>
            <a:ext cx="1238764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다운로드 이력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1D1501-3DC1-4589-9158-036B8A3AA87E}"/>
              </a:ext>
            </a:extLst>
          </p:cNvPr>
          <p:cNvSpPr/>
          <p:nvPr/>
        </p:nvSpPr>
        <p:spPr>
          <a:xfrm>
            <a:off x="8466764" y="2985687"/>
            <a:ext cx="1238764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비밀번호 초기화</a:t>
            </a:r>
          </a:p>
        </p:txBody>
      </p:sp>
      <p:cxnSp>
        <p:nvCxnSpPr>
          <p:cNvPr id="37" name="꺾인 연결선 22">
            <a:extLst>
              <a:ext uri="{FF2B5EF4-FFF2-40B4-BE49-F238E27FC236}">
                <a16:creationId xmlns:a16="http://schemas.microsoft.com/office/drawing/2014/main" id="{8FC670EA-1D49-49E8-8776-5F472526C3B4}"/>
              </a:ext>
            </a:extLst>
          </p:cNvPr>
          <p:cNvCxnSpPr>
            <a:cxnSpLocks/>
            <a:stCxn id="31" idx="2"/>
            <a:endCxn id="34" idx="1"/>
          </p:cNvCxnSpPr>
          <p:nvPr/>
        </p:nvCxnSpPr>
        <p:spPr>
          <a:xfrm rot="16200000" flipH="1">
            <a:off x="8214036" y="1235038"/>
            <a:ext cx="336175" cy="169281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38" name="꺾인 연결선 22">
            <a:extLst>
              <a:ext uri="{FF2B5EF4-FFF2-40B4-BE49-F238E27FC236}">
                <a16:creationId xmlns:a16="http://schemas.microsoft.com/office/drawing/2014/main" id="{7DE98902-5CA6-42E6-B90C-CAD6A7C1A830}"/>
              </a:ext>
            </a:extLst>
          </p:cNvPr>
          <p:cNvCxnSpPr>
            <a:cxnSpLocks/>
            <a:stCxn id="31" idx="2"/>
            <a:endCxn id="35" idx="1"/>
          </p:cNvCxnSpPr>
          <p:nvPr/>
        </p:nvCxnSpPr>
        <p:spPr>
          <a:xfrm rot="16200000" flipH="1">
            <a:off x="7995435" y="1453639"/>
            <a:ext cx="773376" cy="169281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39" name="꺾인 연결선 22">
            <a:extLst>
              <a:ext uri="{FF2B5EF4-FFF2-40B4-BE49-F238E27FC236}">
                <a16:creationId xmlns:a16="http://schemas.microsoft.com/office/drawing/2014/main" id="{D35CE294-A1CE-40B5-B34A-CB34806CC483}"/>
              </a:ext>
            </a:extLst>
          </p:cNvPr>
          <p:cNvCxnSpPr>
            <a:cxnSpLocks/>
            <a:stCxn id="31" idx="2"/>
            <a:endCxn id="36" idx="1"/>
          </p:cNvCxnSpPr>
          <p:nvPr/>
        </p:nvCxnSpPr>
        <p:spPr>
          <a:xfrm rot="16200000" flipH="1">
            <a:off x="7396196" y="2052878"/>
            <a:ext cx="1971855" cy="169281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5F2524-854A-4CC8-A829-0F9721E5379F}"/>
              </a:ext>
            </a:extLst>
          </p:cNvPr>
          <p:cNvSpPr/>
          <p:nvPr/>
        </p:nvSpPr>
        <p:spPr>
          <a:xfrm>
            <a:off x="2970535" y="2144881"/>
            <a:ext cx="1134686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구매품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조회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꺾인 연결선 22">
            <a:extLst>
              <a:ext uri="{FF2B5EF4-FFF2-40B4-BE49-F238E27FC236}">
                <a16:creationId xmlns:a16="http://schemas.microsoft.com/office/drawing/2014/main" id="{07ACCB64-1D66-4ACD-98A3-2DF7EFA39C27}"/>
              </a:ext>
            </a:extLst>
          </p:cNvPr>
          <p:cNvCxnSpPr>
            <a:cxnSpLocks/>
            <a:stCxn id="27" idx="2"/>
            <a:endCxn id="40" idx="1"/>
          </p:cNvCxnSpPr>
          <p:nvPr/>
        </p:nvCxnSpPr>
        <p:spPr>
          <a:xfrm rot="16200000" flipH="1">
            <a:off x="2372208" y="1684314"/>
            <a:ext cx="1111554" cy="85099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1D1501-3DC1-4589-9158-036B8A3AA87E}"/>
              </a:ext>
            </a:extLst>
          </p:cNvPr>
          <p:cNvSpPr/>
          <p:nvPr/>
        </p:nvSpPr>
        <p:spPr>
          <a:xfrm>
            <a:off x="8466764" y="2186701"/>
            <a:ext cx="1238764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 관리</a:t>
            </a:r>
          </a:p>
        </p:txBody>
      </p:sp>
      <p:cxnSp>
        <p:nvCxnSpPr>
          <p:cNvPr id="43" name="꺾인 연결선 22">
            <a:extLst>
              <a:ext uri="{FF2B5EF4-FFF2-40B4-BE49-F238E27FC236}">
                <a16:creationId xmlns:a16="http://schemas.microsoft.com/office/drawing/2014/main" id="{D35CE294-A1CE-40B5-B34A-CB34806CC483}"/>
              </a:ext>
            </a:extLst>
          </p:cNvPr>
          <p:cNvCxnSpPr>
            <a:cxnSpLocks/>
            <a:stCxn id="31" idx="2"/>
            <a:endCxn id="42" idx="1"/>
          </p:cNvCxnSpPr>
          <p:nvPr/>
        </p:nvCxnSpPr>
        <p:spPr>
          <a:xfrm rot="16200000" flipH="1">
            <a:off x="7795689" y="1653385"/>
            <a:ext cx="1172869" cy="169281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95F2524-854A-4CC8-A829-0F9721E5379F}"/>
              </a:ext>
            </a:extLst>
          </p:cNvPr>
          <p:cNvSpPr/>
          <p:nvPr/>
        </p:nvSpPr>
        <p:spPr>
          <a:xfrm>
            <a:off x="2970535" y="2549942"/>
            <a:ext cx="1134686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일괄 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채번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5" name="꺾인 연결선 22">
            <a:extLst>
              <a:ext uri="{FF2B5EF4-FFF2-40B4-BE49-F238E27FC236}">
                <a16:creationId xmlns:a16="http://schemas.microsoft.com/office/drawing/2014/main" id="{07ACCB64-1D66-4ACD-98A3-2DF7EFA39C27}"/>
              </a:ext>
            </a:extLst>
          </p:cNvPr>
          <p:cNvCxnSpPr>
            <a:cxnSpLocks/>
            <a:stCxn id="27" idx="2"/>
            <a:endCxn id="44" idx="1"/>
          </p:cNvCxnSpPr>
          <p:nvPr/>
        </p:nvCxnSpPr>
        <p:spPr>
          <a:xfrm rot="16200000" flipH="1">
            <a:off x="2169678" y="1886844"/>
            <a:ext cx="1516615" cy="85099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6" name="꺾인 연결선 22">
            <a:extLst>
              <a:ext uri="{FF2B5EF4-FFF2-40B4-BE49-F238E27FC236}">
                <a16:creationId xmlns:a16="http://schemas.microsoft.com/office/drawing/2014/main" id="{7C4193BE-DB0B-49F0-AB81-79EF57E9DFB6}"/>
              </a:ext>
            </a:extLst>
          </p:cNvPr>
          <p:cNvCxnSpPr>
            <a:cxnSpLocks/>
            <a:stCxn id="30" idx="2"/>
            <a:endCxn id="47" idx="1"/>
          </p:cNvCxnSpPr>
          <p:nvPr/>
        </p:nvCxnSpPr>
        <p:spPr>
          <a:xfrm rot="16200000" flipH="1">
            <a:off x="4333496" y="1484134"/>
            <a:ext cx="712850" cy="89912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5775ED-36E2-4CD9-9663-4E82EC21271C}"/>
              </a:ext>
            </a:extLst>
          </p:cNvPr>
          <p:cNvSpPr/>
          <p:nvPr/>
        </p:nvSpPr>
        <p:spPr>
          <a:xfrm>
            <a:off x="4734877" y="1747755"/>
            <a:ext cx="1107413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부품 조회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EB4ECF5-B610-494F-8575-4DD785107952}"/>
              </a:ext>
            </a:extLst>
          </p:cNvPr>
          <p:cNvSpPr/>
          <p:nvPr/>
        </p:nvSpPr>
        <p:spPr>
          <a:xfrm>
            <a:off x="4734877" y="2171873"/>
            <a:ext cx="1107413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구매품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조회</a:t>
            </a:r>
          </a:p>
        </p:txBody>
      </p:sp>
      <p:cxnSp>
        <p:nvCxnSpPr>
          <p:cNvPr id="49" name="꺾인 연결선 22">
            <a:extLst>
              <a:ext uri="{FF2B5EF4-FFF2-40B4-BE49-F238E27FC236}">
                <a16:creationId xmlns:a16="http://schemas.microsoft.com/office/drawing/2014/main" id="{33BD9227-BF8B-441D-A8A7-276447E9E5A5}"/>
              </a:ext>
            </a:extLst>
          </p:cNvPr>
          <p:cNvCxnSpPr>
            <a:cxnSpLocks/>
            <a:stCxn id="30" idx="2"/>
            <a:endCxn id="48" idx="1"/>
          </p:cNvCxnSpPr>
          <p:nvPr/>
        </p:nvCxnSpPr>
        <p:spPr>
          <a:xfrm rot="16200000" flipH="1">
            <a:off x="4121437" y="1696193"/>
            <a:ext cx="1136968" cy="89912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51" name="꺾인 연결선 22">
            <a:extLst>
              <a:ext uri="{FF2B5EF4-FFF2-40B4-BE49-F238E27FC236}">
                <a16:creationId xmlns:a16="http://schemas.microsoft.com/office/drawing/2014/main" id="{07ACCB64-1D66-4ACD-98A3-2DF7EFA39C27}"/>
              </a:ext>
            </a:extLst>
          </p:cNvPr>
          <p:cNvCxnSpPr>
            <a:cxnSpLocks/>
            <a:stCxn id="27" idx="2"/>
            <a:endCxn id="50" idx="1"/>
          </p:cNvCxnSpPr>
          <p:nvPr/>
        </p:nvCxnSpPr>
        <p:spPr>
          <a:xfrm rot="16200000" flipH="1">
            <a:off x="1764616" y="2291906"/>
            <a:ext cx="2326738" cy="85099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52" name="꺾인 연결선 22">
            <a:extLst>
              <a:ext uri="{FF2B5EF4-FFF2-40B4-BE49-F238E27FC236}">
                <a16:creationId xmlns:a16="http://schemas.microsoft.com/office/drawing/2014/main" id="{7C4193BE-DB0B-49F0-AB81-79EF57E9DFB6}"/>
              </a:ext>
            </a:extLst>
          </p:cNvPr>
          <p:cNvCxnSpPr>
            <a:cxnSpLocks/>
            <a:stCxn id="30" idx="2"/>
            <a:endCxn id="53" idx="1"/>
          </p:cNvCxnSpPr>
          <p:nvPr/>
        </p:nvCxnSpPr>
        <p:spPr>
          <a:xfrm rot="16200000" flipH="1">
            <a:off x="3725393" y="2092237"/>
            <a:ext cx="1929056" cy="89912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CE31BD-ED30-40A8-9975-118F8B4565A0}"/>
              </a:ext>
            </a:extLst>
          </p:cNvPr>
          <p:cNvSpPr/>
          <p:nvPr/>
        </p:nvSpPr>
        <p:spPr>
          <a:xfrm>
            <a:off x="5120037" y="3313489"/>
            <a:ext cx="131263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EBOM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검토 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A039452-55F9-4F77-BAA0-3BDEEA37072B}"/>
              </a:ext>
            </a:extLst>
          </p:cNvPr>
          <p:cNvSpPr/>
          <p:nvPr/>
        </p:nvSpPr>
        <p:spPr>
          <a:xfrm>
            <a:off x="5120037" y="3663017"/>
            <a:ext cx="131263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EBOM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편집</a:t>
            </a:r>
          </a:p>
        </p:txBody>
      </p:sp>
      <p:cxnSp>
        <p:nvCxnSpPr>
          <p:cNvPr id="57" name="꺾인 연결선 22">
            <a:extLst>
              <a:ext uri="{FF2B5EF4-FFF2-40B4-BE49-F238E27FC236}">
                <a16:creationId xmlns:a16="http://schemas.microsoft.com/office/drawing/2014/main" id="{198D41A1-96C4-4B28-8F30-3C0CB1B1DE85}"/>
              </a:ext>
            </a:extLst>
          </p:cNvPr>
          <p:cNvCxnSpPr>
            <a:cxnSpLocks/>
            <a:stCxn id="130" idx="2"/>
            <a:endCxn id="55" idx="1"/>
          </p:cNvCxnSpPr>
          <p:nvPr/>
        </p:nvCxnSpPr>
        <p:spPr>
          <a:xfrm rot="16200000" flipH="1">
            <a:off x="4916660" y="3247872"/>
            <a:ext cx="222564" cy="184189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58" name="꺾인 연결선 22">
            <a:extLst>
              <a:ext uri="{FF2B5EF4-FFF2-40B4-BE49-F238E27FC236}">
                <a16:creationId xmlns:a16="http://schemas.microsoft.com/office/drawing/2014/main" id="{4C0A2FF2-7B01-4ED6-BE37-FAE5B19678E0}"/>
              </a:ext>
            </a:extLst>
          </p:cNvPr>
          <p:cNvCxnSpPr>
            <a:cxnSpLocks/>
            <a:stCxn id="130" idx="2"/>
            <a:endCxn id="56" idx="1"/>
          </p:cNvCxnSpPr>
          <p:nvPr/>
        </p:nvCxnSpPr>
        <p:spPr>
          <a:xfrm rot="16200000" flipH="1">
            <a:off x="4741896" y="3422636"/>
            <a:ext cx="572092" cy="184189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1A3B0C-6818-48C1-AF86-4CD613701F11}"/>
              </a:ext>
            </a:extLst>
          </p:cNvPr>
          <p:cNvSpPr/>
          <p:nvPr/>
        </p:nvSpPr>
        <p:spPr>
          <a:xfrm>
            <a:off x="5161565" y="4685146"/>
            <a:ext cx="131263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MBOM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전송 조회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4C9C70-18D6-46EA-AD0E-EF1BDB9EBFD6}"/>
              </a:ext>
            </a:extLst>
          </p:cNvPr>
          <p:cNvSpPr/>
          <p:nvPr/>
        </p:nvSpPr>
        <p:spPr>
          <a:xfrm>
            <a:off x="5161565" y="5034674"/>
            <a:ext cx="131263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MBOM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편집</a:t>
            </a:r>
          </a:p>
        </p:txBody>
      </p:sp>
      <p:cxnSp>
        <p:nvCxnSpPr>
          <p:cNvPr id="61" name="꺾인 연결선 22">
            <a:extLst>
              <a:ext uri="{FF2B5EF4-FFF2-40B4-BE49-F238E27FC236}">
                <a16:creationId xmlns:a16="http://schemas.microsoft.com/office/drawing/2014/main" id="{0A37D4BC-3FCF-4623-8721-38420A321CA1}"/>
              </a:ext>
            </a:extLst>
          </p:cNvPr>
          <p:cNvCxnSpPr>
            <a:cxnSpLocks/>
            <a:stCxn id="137" idx="2"/>
            <a:endCxn id="59" idx="1"/>
          </p:cNvCxnSpPr>
          <p:nvPr/>
        </p:nvCxnSpPr>
        <p:spPr>
          <a:xfrm rot="16200000" flipH="1">
            <a:off x="4935015" y="4596355"/>
            <a:ext cx="227383" cy="225717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62" name="꺾인 연결선 22">
            <a:extLst>
              <a:ext uri="{FF2B5EF4-FFF2-40B4-BE49-F238E27FC236}">
                <a16:creationId xmlns:a16="http://schemas.microsoft.com/office/drawing/2014/main" id="{517AEF67-47EC-4864-8E3B-63BB511D7CAB}"/>
              </a:ext>
            </a:extLst>
          </p:cNvPr>
          <p:cNvCxnSpPr>
            <a:cxnSpLocks/>
            <a:stCxn id="137" idx="2"/>
            <a:endCxn id="60" idx="1"/>
          </p:cNvCxnSpPr>
          <p:nvPr/>
        </p:nvCxnSpPr>
        <p:spPr>
          <a:xfrm rot="16200000" flipH="1">
            <a:off x="4760251" y="4771119"/>
            <a:ext cx="576911" cy="225717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63" name="꺾인 연결선 22">
            <a:extLst>
              <a:ext uri="{FF2B5EF4-FFF2-40B4-BE49-F238E27FC236}">
                <a16:creationId xmlns:a16="http://schemas.microsoft.com/office/drawing/2014/main" id="{33BD9227-BF8B-441D-A8A7-276447E9E5A5}"/>
              </a:ext>
            </a:extLst>
          </p:cNvPr>
          <p:cNvCxnSpPr>
            <a:cxnSpLocks/>
            <a:stCxn id="30" idx="2"/>
            <a:endCxn id="54" idx="1"/>
          </p:cNvCxnSpPr>
          <p:nvPr/>
        </p:nvCxnSpPr>
        <p:spPr>
          <a:xfrm rot="16200000" flipH="1">
            <a:off x="3039565" y="2778065"/>
            <a:ext cx="3300713" cy="89912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A6ED8F5-CAA7-4B26-AE1F-1F342C9C4E35}"/>
              </a:ext>
            </a:extLst>
          </p:cNvPr>
          <p:cNvSpPr/>
          <p:nvPr/>
        </p:nvSpPr>
        <p:spPr>
          <a:xfrm>
            <a:off x="5161565" y="5376221"/>
            <a:ext cx="131263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MBOM </a:t>
            </a: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A039452-55F9-4F77-BAA0-3BDEEA37072B}"/>
              </a:ext>
            </a:extLst>
          </p:cNvPr>
          <p:cNvSpPr/>
          <p:nvPr/>
        </p:nvSpPr>
        <p:spPr>
          <a:xfrm>
            <a:off x="5120037" y="4013863"/>
            <a:ext cx="131263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EBOM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검토</a:t>
            </a:r>
          </a:p>
        </p:txBody>
      </p:sp>
      <p:cxnSp>
        <p:nvCxnSpPr>
          <p:cNvPr id="66" name="꺾인 연결선 22">
            <a:extLst>
              <a:ext uri="{FF2B5EF4-FFF2-40B4-BE49-F238E27FC236}">
                <a16:creationId xmlns:a16="http://schemas.microsoft.com/office/drawing/2014/main" id="{4C0A2FF2-7B01-4ED6-BE37-FAE5B19678E0}"/>
              </a:ext>
            </a:extLst>
          </p:cNvPr>
          <p:cNvCxnSpPr>
            <a:cxnSpLocks/>
            <a:stCxn id="130" idx="2"/>
            <a:endCxn id="65" idx="1"/>
          </p:cNvCxnSpPr>
          <p:nvPr/>
        </p:nvCxnSpPr>
        <p:spPr>
          <a:xfrm rot="16200000" flipH="1">
            <a:off x="4566473" y="3598059"/>
            <a:ext cx="922938" cy="184189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67" name="꺾인 연결선 22">
            <a:extLst>
              <a:ext uri="{FF2B5EF4-FFF2-40B4-BE49-F238E27FC236}">
                <a16:creationId xmlns:a16="http://schemas.microsoft.com/office/drawing/2014/main" id="{517AEF67-47EC-4864-8E3B-63BB511D7CAB}"/>
              </a:ext>
            </a:extLst>
          </p:cNvPr>
          <p:cNvCxnSpPr>
            <a:cxnSpLocks/>
            <a:stCxn id="137" idx="2"/>
            <a:endCxn id="64" idx="1"/>
          </p:cNvCxnSpPr>
          <p:nvPr/>
        </p:nvCxnSpPr>
        <p:spPr>
          <a:xfrm rot="16200000" flipH="1">
            <a:off x="4589477" y="4941893"/>
            <a:ext cx="918458" cy="225717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95F2524-854A-4CC8-A829-0F9721E5379F}"/>
              </a:ext>
            </a:extLst>
          </p:cNvPr>
          <p:cNvSpPr/>
          <p:nvPr/>
        </p:nvSpPr>
        <p:spPr>
          <a:xfrm>
            <a:off x="2970535" y="2955003"/>
            <a:ext cx="1134686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일괄 출력</a:t>
            </a:r>
          </a:p>
        </p:txBody>
      </p:sp>
      <p:cxnSp>
        <p:nvCxnSpPr>
          <p:cNvPr id="69" name="꺾인 연결선 22">
            <a:extLst>
              <a:ext uri="{FF2B5EF4-FFF2-40B4-BE49-F238E27FC236}">
                <a16:creationId xmlns:a16="http://schemas.microsoft.com/office/drawing/2014/main" id="{07ACCB64-1D66-4ACD-98A3-2DF7EFA39C27}"/>
              </a:ext>
            </a:extLst>
          </p:cNvPr>
          <p:cNvCxnSpPr>
            <a:cxnSpLocks/>
            <a:stCxn id="27" idx="2"/>
            <a:endCxn id="68" idx="1"/>
          </p:cNvCxnSpPr>
          <p:nvPr/>
        </p:nvCxnSpPr>
        <p:spPr>
          <a:xfrm rot="16200000" flipH="1">
            <a:off x="1967147" y="2089375"/>
            <a:ext cx="1921676" cy="85099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1F1F2D9-841B-49C3-A5D5-5289387F07FF}"/>
              </a:ext>
            </a:extLst>
          </p:cNvPr>
          <p:cNvSpPr/>
          <p:nvPr/>
        </p:nvSpPr>
        <p:spPr>
          <a:xfrm>
            <a:off x="5966323" y="853275"/>
            <a:ext cx="1148839" cy="314880"/>
          </a:xfrm>
          <a:prstGeom prst="rect">
            <a:avLst/>
          </a:prstGeom>
          <a:solidFill>
            <a:srgbClr val="6CC04A">
              <a:lumMod val="50000"/>
            </a:srgbClr>
          </a:solidFill>
          <a:ln w="3175" cap="flat" cmpd="sng" algn="ctr">
            <a:solidFill>
              <a:srgbClr val="236192">
                <a:lumMod val="5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algn="ctr" defTabSz="108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문서관리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F04DEB-372E-4FB6-8E9B-6DA4914E9829}"/>
              </a:ext>
            </a:extLst>
          </p:cNvPr>
          <p:cNvSpPr/>
          <p:nvPr/>
        </p:nvSpPr>
        <p:spPr>
          <a:xfrm>
            <a:off x="6716163" y="1336528"/>
            <a:ext cx="126429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문서조회</a:t>
            </a:r>
          </a:p>
        </p:txBody>
      </p:sp>
      <p:cxnSp>
        <p:nvCxnSpPr>
          <p:cNvPr id="72" name="꺾인 연결선 22">
            <a:extLst>
              <a:ext uri="{FF2B5EF4-FFF2-40B4-BE49-F238E27FC236}">
                <a16:creationId xmlns:a16="http://schemas.microsoft.com/office/drawing/2014/main" id="{7D9FDBCF-C943-4073-BA83-F5B7D3B0D07B}"/>
              </a:ext>
            </a:extLst>
          </p:cNvPr>
          <p:cNvCxnSpPr>
            <a:cxnSpLocks/>
            <a:stCxn id="70" idx="2"/>
            <a:endCxn id="71" idx="1"/>
          </p:cNvCxnSpPr>
          <p:nvPr/>
        </p:nvCxnSpPr>
        <p:spPr>
          <a:xfrm rot="16200000" flipH="1">
            <a:off x="6475387" y="1233511"/>
            <a:ext cx="306133" cy="175420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AACA6FA-033B-4094-90B3-92ABC6B0B3C5}"/>
              </a:ext>
            </a:extLst>
          </p:cNvPr>
          <p:cNvSpPr/>
          <p:nvPr/>
        </p:nvSpPr>
        <p:spPr>
          <a:xfrm>
            <a:off x="6710023" y="1741443"/>
            <a:ext cx="126429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문서등록</a:t>
            </a:r>
          </a:p>
        </p:txBody>
      </p:sp>
      <p:cxnSp>
        <p:nvCxnSpPr>
          <p:cNvPr id="74" name="꺾인 연결선 22">
            <a:extLst>
              <a:ext uri="{FF2B5EF4-FFF2-40B4-BE49-F238E27FC236}">
                <a16:creationId xmlns:a16="http://schemas.microsoft.com/office/drawing/2014/main" id="{F56816DE-9DB1-4671-84CE-F61DAAB4255D}"/>
              </a:ext>
            </a:extLst>
          </p:cNvPr>
          <p:cNvCxnSpPr>
            <a:cxnSpLocks/>
            <a:stCxn id="70" idx="2"/>
            <a:endCxn id="73" idx="1"/>
          </p:cNvCxnSpPr>
          <p:nvPr/>
        </p:nvCxnSpPr>
        <p:spPr>
          <a:xfrm rot="16200000" flipH="1">
            <a:off x="6269859" y="1439039"/>
            <a:ext cx="711048" cy="169280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AACA6FA-033B-4094-90B3-92ABC6B0B3C5}"/>
              </a:ext>
            </a:extLst>
          </p:cNvPr>
          <p:cNvSpPr/>
          <p:nvPr/>
        </p:nvSpPr>
        <p:spPr>
          <a:xfrm>
            <a:off x="6710024" y="2142814"/>
            <a:ext cx="126429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72000" tIns="34286" rIns="34286" bIns="34286" rtlCol="0" anchor="ctr"/>
          <a:lstStyle/>
          <a:p>
            <a:pPr marL="0" marR="0" lvl="0" indent="0" defTabSz="108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첨부파일 조회</a:t>
            </a:r>
          </a:p>
        </p:txBody>
      </p:sp>
      <p:cxnSp>
        <p:nvCxnSpPr>
          <p:cNvPr id="76" name="꺾인 연결선 22">
            <a:extLst>
              <a:ext uri="{FF2B5EF4-FFF2-40B4-BE49-F238E27FC236}">
                <a16:creationId xmlns:a16="http://schemas.microsoft.com/office/drawing/2014/main" id="{F56816DE-9DB1-4671-84CE-F61DAAB4255D}"/>
              </a:ext>
            </a:extLst>
          </p:cNvPr>
          <p:cNvCxnSpPr>
            <a:cxnSpLocks/>
            <a:stCxn id="70" idx="2"/>
            <a:endCxn id="77" idx="1"/>
          </p:cNvCxnSpPr>
          <p:nvPr/>
        </p:nvCxnSpPr>
        <p:spPr>
          <a:xfrm rot="16200000" flipH="1">
            <a:off x="5868530" y="1840367"/>
            <a:ext cx="1513706" cy="169281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ACA6FA-033B-4094-90B3-92ABC6B0B3C5}"/>
              </a:ext>
            </a:extLst>
          </p:cNvPr>
          <p:cNvSpPr/>
          <p:nvPr/>
        </p:nvSpPr>
        <p:spPr>
          <a:xfrm>
            <a:off x="6710024" y="2544101"/>
            <a:ext cx="126429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72000" tIns="34286" rIns="34286" bIns="34286" rtlCol="0" anchor="ctr"/>
          <a:lstStyle/>
          <a:p>
            <a:pPr marL="0" marR="0" lvl="0" indent="0" defTabSz="108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VPS </a:t>
            </a: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8" name="꺾인 연결선 22">
            <a:extLst>
              <a:ext uri="{FF2B5EF4-FFF2-40B4-BE49-F238E27FC236}">
                <a16:creationId xmlns:a16="http://schemas.microsoft.com/office/drawing/2014/main" id="{F56816DE-9DB1-4671-84CE-F61DAAB4255D}"/>
              </a:ext>
            </a:extLst>
          </p:cNvPr>
          <p:cNvCxnSpPr>
            <a:cxnSpLocks/>
            <a:stCxn id="70" idx="2"/>
            <a:endCxn id="165" idx="1"/>
          </p:cNvCxnSpPr>
          <p:nvPr/>
        </p:nvCxnSpPr>
        <p:spPr>
          <a:xfrm rot="16200000" flipH="1">
            <a:off x="5654635" y="2054262"/>
            <a:ext cx="1941496" cy="169281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B4ECF5-B610-494F-8575-4DD785107952}"/>
              </a:ext>
            </a:extLst>
          </p:cNvPr>
          <p:cNvSpPr/>
          <p:nvPr/>
        </p:nvSpPr>
        <p:spPr>
          <a:xfrm>
            <a:off x="4734877" y="2555728"/>
            <a:ext cx="1107413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부품 생성</a:t>
            </a:r>
          </a:p>
        </p:txBody>
      </p:sp>
      <p:cxnSp>
        <p:nvCxnSpPr>
          <p:cNvPr id="80" name="꺾인 연결선 22">
            <a:extLst>
              <a:ext uri="{FF2B5EF4-FFF2-40B4-BE49-F238E27FC236}">
                <a16:creationId xmlns:a16="http://schemas.microsoft.com/office/drawing/2014/main" id="{33BD9227-BF8B-441D-A8A7-276447E9E5A5}"/>
              </a:ext>
            </a:extLst>
          </p:cNvPr>
          <p:cNvCxnSpPr>
            <a:cxnSpLocks/>
            <a:stCxn id="30" idx="2"/>
            <a:endCxn id="79" idx="1"/>
          </p:cNvCxnSpPr>
          <p:nvPr/>
        </p:nvCxnSpPr>
        <p:spPr>
          <a:xfrm rot="16200000" flipH="1">
            <a:off x="3929510" y="1888120"/>
            <a:ext cx="1520823" cy="89912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71A3B0C-6818-48C1-AF86-4CD613701F11}"/>
              </a:ext>
            </a:extLst>
          </p:cNvPr>
          <p:cNvSpPr/>
          <p:nvPr/>
        </p:nvSpPr>
        <p:spPr>
          <a:xfrm>
            <a:off x="5161565" y="6049793"/>
            <a:ext cx="131263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BOM </a:t>
            </a: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A4C9C70-18D6-46EA-AD0E-EF1BDB9EBFD6}"/>
              </a:ext>
            </a:extLst>
          </p:cNvPr>
          <p:cNvSpPr/>
          <p:nvPr/>
        </p:nvSpPr>
        <p:spPr>
          <a:xfrm>
            <a:off x="5161565" y="6399321"/>
            <a:ext cx="131263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PARTLIST </a:t>
            </a: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4" name="꺾인 연결선 22">
            <a:extLst>
              <a:ext uri="{FF2B5EF4-FFF2-40B4-BE49-F238E27FC236}">
                <a16:creationId xmlns:a16="http://schemas.microsoft.com/office/drawing/2014/main" id="{0A37D4BC-3FCF-4623-8721-38420A321CA1}"/>
              </a:ext>
            </a:extLst>
          </p:cNvPr>
          <p:cNvCxnSpPr>
            <a:cxnSpLocks/>
            <a:stCxn id="144" idx="2"/>
            <a:endCxn id="82" idx="1"/>
          </p:cNvCxnSpPr>
          <p:nvPr/>
        </p:nvCxnSpPr>
        <p:spPr>
          <a:xfrm rot="16200000" flipH="1">
            <a:off x="4946949" y="5972937"/>
            <a:ext cx="203514" cy="225717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85" name="꺾인 연결선 22">
            <a:extLst>
              <a:ext uri="{FF2B5EF4-FFF2-40B4-BE49-F238E27FC236}">
                <a16:creationId xmlns:a16="http://schemas.microsoft.com/office/drawing/2014/main" id="{517AEF67-47EC-4864-8E3B-63BB511D7CAB}"/>
              </a:ext>
            </a:extLst>
          </p:cNvPr>
          <p:cNvCxnSpPr>
            <a:cxnSpLocks/>
            <a:stCxn id="144" idx="2"/>
            <a:endCxn id="83" idx="1"/>
          </p:cNvCxnSpPr>
          <p:nvPr/>
        </p:nvCxnSpPr>
        <p:spPr>
          <a:xfrm rot="16200000" flipH="1">
            <a:off x="4772185" y="6147701"/>
            <a:ext cx="553042" cy="225717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86" name="꺾인 연결선 22">
            <a:extLst>
              <a:ext uri="{FF2B5EF4-FFF2-40B4-BE49-F238E27FC236}">
                <a16:creationId xmlns:a16="http://schemas.microsoft.com/office/drawing/2014/main" id="{33BD9227-BF8B-441D-A8A7-276447E9E5A5}"/>
              </a:ext>
            </a:extLst>
          </p:cNvPr>
          <p:cNvCxnSpPr>
            <a:cxnSpLocks/>
            <a:endCxn id="81" idx="1"/>
          </p:cNvCxnSpPr>
          <p:nvPr/>
        </p:nvCxnSpPr>
        <p:spPr>
          <a:xfrm rot="16200000" flipH="1">
            <a:off x="3177672" y="4280820"/>
            <a:ext cx="3024498" cy="89912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12A344D-4611-49A8-A512-7AA00430528E}"/>
              </a:ext>
            </a:extLst>
          </p:cNvPr>
          <p:cNvSpPr/>
          <p:nvPr/>
        </p:nvSpPr>
        <p:spPr>
          <a:xfrm>
            <a:off x="1413861" y="2158888"/>
            <a:ext cx="1066398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임시저장함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8" name="꺾인 연결선 22">
            <a:extLst>
              <a:ext uri="{FF2B5EF4-FFF2-40B4-BE49-F238E27FC236}">
                <a16:creationId xmlns:a16="http://schemas.microsoft.com/office/drawing/2014/main" id="{C4110F36-A31E-4BC0-8982-CA217C83EB87}"/>
              </a:ext>
            </a:extLst>
          </p:cNvPr>
          <p:cNvCxnSpPr>
            <a:cxnSpLocks/>
            <a:stCxn id="122" idx="2"/>
            <a:endCxn id="87" idx="1"/>
          </p:cNvCxnSpPr>
          <p:nvPr/>
        </p:nvCxnSpPr>
        <p:spPr>
          <a:xfrm rot="16200000" flipH="1">
            <a:off x="1196098" y="2078884"/>
            <a:ext cx="260861" cy="174665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31F16E2-42A0-411F-AC00-9B789DA9D595}"/>
              </a:ext>
            </a:extLst>
          </p:cNvPr>
          <p:cNvSpPr/>
          <p:nvPr/>
        </p:nvSpPr>
        <p:spPr>
          <a:xfrm>
            <a:off x="2970535" y="1334759"/>
            <a:ext cx="1134686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조회</a:t>
            </a:r>
          </a:p>
        </p:txBody>
      </p:sp>
      <p:cxnSp>
        <p:nvCxnSpPr>
          <p:cNvPr id="111" name="꺾인 연결선 22">
            <a:extLst>
              <a:ext uri="{FF2B5EF4-FFF2-40B4-BE49-F238E27FC236}">
                <a16:creationId xmlns:a16="http://schemas.microsoft.com/office/drawing/2014/main" id="{C51CC1FC-BA1B-4E01-AF47-FCA276D05CF9}"/>
              </a:ext>
            </a:extLst>
          </p:cNvPr>
          <p:cNvCxnSpPr>
            <a:cxnSpLocks/>
            <a:stCxn id="27" idx="2"/>
            <a:endCxn id="110" idx="1"/>
          </p:cNvCxnSpPr>
          <p:nvPr/>
        </p:nvCxnSpPr>
        <p:spPr>
          <a:xfrm rot="16200000" flipH="1">
            <a:off x="2777269" y="1279253"/>
            <a:ext cx="301432" cy="85099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12A344D-4611-49A8-A512-7AA00430528E}"/>
              </a:ext>
            </a:extLst>
          </p:cNvPr>
          <p:cNvSpPr/>
          <p:nvPr/>
        </p:nvSpPr>
        <p:spPr>
          <a:xfrm>
            <a:off x="3321910" y="4164201"/>
            <a:ext cx="1066398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도면승인</a:t>
            </a: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4" name="꺾인 연결선 22">
            <a:extLst>
              <a:ext uri="{FF2B5EF4-FFF2-40B4-BE49-F238E27FC236}">
                <a16:creationId xmlns:a16="http://schemas.microsoft.com/office/drawing/2014/main" id="{C4110F36-A31E-4BC0-8982-CA217C83EB87}"/>
              </a:ext>
            </a:extLst>
          </p:cNvPr>
          <p:cNvCxnSpPr>
            <a:cxnSpLocks/>
            <a:stCxn id="117" idx="2"/>
            <a:endCxn id="113" idx="1"/>
          </p:cNvCxnSpPr>
          <p:nvPr/>
        </p:nvCxnSpPr>
        <p:spPr>
          <a:xfrm rot="16200000" flipH="1">
            <a:off x="2900292" y="3880343"/>
            <a:ext cx="677236" cy="166000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12A344D-4611-49A8-A512-7AA00430528E}"/>
              </a:ext>
            </a:extLst>
          </p:cNvPr>
          <p:cNvSpPr/>
          <p:nvPr/>
        </p:nvSpPr>
        <p:spPr>
          <a:xfrm>
            <a:off x="3321910" y="3763979"/>
            <a:ext cx="1066398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도면승인</a:t>
            </a:r>
            <a:r>
              <a:rPr kumimoji="0" lang="ko-KR" altLang="en-US" sz="1100" b="0" kern="0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목록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6" name="꺾인 연결선 22">
            <a:extLst>
              <a:ext uri="{FF2B5EF4-FFF2-40B4-BE49-F238E27FC236}">
                <a16:creationId xmlns:a16="http://schemas.microsoft.com/office/drawing/2014/main" id="{C4110F36-A31E-4BC0-8982-CA217C83EB87}"/>
              </a:ext>
            </a:extLst>
          </p:cNvPr>
          <p:cNvCxnSpPr>
            <a:cxnSpLocks/>
            <a:stCxn id="117" idx="2"/>
            <a:endCxn id="115" idx="1"/>
          </p:cNvCxnSpPr>
          <p:nvPr/>
        </p:nvCxnSpPr>
        <p:spPr>
          <a:xfrm rot="16200000" flipH="1">
            <a:off x="3100403" y="3680232"/>
            <a:ext cx="277014" cy="166000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117" name="직사각형 116"/>
          <p:cNvSpPr/>
          <p:nvPr/>
        </p:nvSpPr>
        <p:spPr>
          <a:xfrm>
            <a:off x="3114551" y="3552717"/>
            <a:ext cx="82718" cy="72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197837" y="1963779"/>
            <a:ext cx="82718" cy="72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894489" y="3156677"/>
            <a:ext cx="82718" cy="72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894489" y="4523515"/>
            <a:ext cx="82718" cy="72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894489" y="5912031"/>
            <a:ext cx="82718" cy="72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3F313-F44E-41CD-BD55-D078907A15CD}"/>
              </a:ext>
            </a:extLst>
          </p:cNvPr>
          <p:cNvSpPr/>
          <p:nvPr/>
        </p:nvSpPr>
        <p:spPr>
          <a:xfrm>
            <a:off x="1029816" y="1758666"/>
            <a:ext cx="1107413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작업 공간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5F2524-854A-4CC8-A829-0F9721E5379F}"/>
              </a:ext>
            </a:extLst>
          </p:cNvPr>
          <p:cNvSpPr/>
          <p:nvPr/>
        </p:nvSpPr>
        <p:spPr>
          <a:xfrm>
            <a:off x="2970535" y="3360065"/>
            <a:ext cx="1134686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도면 승인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25775ED-36E2-4CD9-9663-4E82EC21271C}"/>
              </a:ext>
            </a:extLst>
          </p:cNvPr>
          <p:cNvSpPr/>
          <p:nvPr/>
        </p:nvSpPr>
        <p:spPr>
          <a:xfrm>
            <a:off x="4734877" y="2963961"/>
            <a:ext cx="1107413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EBOM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B4ECF5-B610-494F-8575-4DD785107952}"/>
              </a:ext>
            </a:extLst>
          </p:cNvPr>
          <p:cNvSpPr/>
          <p:nvPr/>
        </p:nvSpPr>
        <p:spPr>
          <a:xfrm>
            <a:off x="4734877" y="4335618"/>
            <a:ext cx="1107413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MBOM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EB4ECF5-B610-494F-8575-4DD785107952}"/>
              </a:ext>
            </a:extLst>
          </p:cNvPr>
          <p:cNvSpPr/>
          <p:nvPr/>
        </p:nvSpPr>
        <p:spPr>
          <a:xfrm>
            <a:off x="4734877" y="5700265"/>
            <a:ext cx="1107413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BOM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비교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25775ED-36E2-4CD9-9663-4E82EC21271C}"/>
              </a:ext>
            </a:extLst>
          </p:cNvPr>
          <p:cNvSpPr/>
          <p:nvPr/>
        </p:nvSpPr>
        <p:spPr>
          <a:xfrm>
            <a:off x="4734877" y="1315707"/>
            <a:ext cx="1107413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2000" tIns="34286" rIns="34286" bIns="34286" rtlCol="0" anchor="ctr"/>
          <a:lstStyle/>
          <a:p>
            <a:pPr marL="0" marR="0" lvl="0" indent="0" defTabSz="1086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조회</a:t>
            </a:r>
          </a:p>
        </p:txBody>
      </p:sp>
      <p:cxnSp>
        <p:nvCxnSpPr>
          <p:cNvPr id="162" name="꺾인 연결선 22">
            <a:extLst>
              <a:ext uri="{FF2B5EF4-FFF2-40B4-BE49-F238E27FC236}">
                <a16:creationId xmlns:a16="http://schemas.microsoft.com/office/drawing/2014/main" id="{7C4193BE-DB0B-49F0-AB81-79EF57E9DFB6}"/>
              </a:ext>
            </a:extLst>
          </p:cNvPr>
          <p:cNvCxnSpPr>
            <a:cxnSpLocks/>
            <a:stCxn id="30" idx="2"/>
            <a:endCxn id="161" idx="1"/>
          </p:cNvCxnSpPr>
          <p:nvPr/>
        </p:nvCxnSpPr>
        <p:spPr>
          <a:xfrm rot="16200000" flipH="1">
            <a:off x="4549520" y="1268110"/>
            <a:ext cx="280802" cy="89912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AACA6FA-033B-4094-90B3-92ABC6B0B3C5}"/>
              </a:ext>
            </a:extLst>
          </p:cNvPr>
          <p:cNvSpPr/>
          <p:nvPr/>
        </p:nvSpPr>
        <p:spPr>
          <a:xfrm>
            <a:off x="6710024" y="2971891"/>
            <a:ext cx="1264295" cy="275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72000" tIns="34286" rIns="34286" bIns="34286" rtlCol="0" anchor="ctr"/>
          <a:lstStyle/>
          <a:p>
            <a:pPr marL="0" marR="0" lvl="0" indent="0" defTabSz="108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관리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4" name="꺾인 연결선 22">
            <a:extLst>
              <a:ext uri="{FF2B5EF4-FFF2-40B4-BE49-F238E27FC236}">
                <a16:creationId xmlns:a16="http://schemas.microsoft.com/office/drawing/2014/main" id="{7D9FDBCF-C943-4073-BA83-F5B7D3B0D07B}"/>
              </a:ext>
            </a:extLst>
          </p:cNvPr>
          <p:cNvCxnSpPr>
            <a:cxnSpLocks/>
            <a:stCxn id="70" idx="2"/>
            <a:endCxn id="75" idx="1"/>
          </p:cNvCxnSpPr>
          <p:nvPr/>
        </p:nvCxnSpPr>
        <p:spPr>
          <a:xfrm rot="16200000" flipH="1">
            <a:off x="6069174" y="1639723"/>
            <a:ext cx="1112419" cy="169281"/>
          </a:xfrm>
          <a:prstGeom prst="bentConnector2">
            <a:avLst/>
          </a:prstGeom>
          <a:noFill/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401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4"/>
          <a:stretch/>
        </p:blipFill>
        <p:spPr>
          <a:xfrm>
            <a:off x="344488" y="1355616"/>
            <a:ext cx="6624637" cy="23823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글로벌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1733" y="1707160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59705" y="161610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12640" y="1484784"/>
            <a:ext cx="57606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68624" y="126876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90568" y="1628800"/>
            <a:ext cx="2160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274544" y="148478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글로벌 조회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 할 파일 이름을 입력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dirty="0">
                <a:solidFill>
                  <a:srgbClr val="0000FF"/>
                </a:solidFill>
                <a:latin typeface="Century Gothic"/>
                <a:ea typeface="맑은 고딕" panose="020B0503020000020004" pitchFamily="50" charset="-127"/>
              </a:rPr>
              <a:t>예</a:t>
            </a:r>
            <a:r>
              <a:rPr kumimoji="0" lang="en-US" altLang="ko-KR" sz="1100" dirty="0">
                <a:solidFill>
                  <a:srgbClr val="0000FF"/>
                </a:solidFill>
                <a:latin typeface="Century Gothic"/>
                <a:ea typeface="맑은 고딕" panose="020B0503020000020004" pitchFamily="50" charset="-127"/>
              </a:rPr>
              <a:t>,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4480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;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4730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모든 컨텍스트에서 파일이름으로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>
                <a:solidFill>
                  <a:srgbClr val="0000FF"/>
                </a:solidFill>
              </a:rPr>
              <a:t>조회 조건 </a:t>
            </a: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모든 컨텍스트에서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복수의 파일을 조회할 경우에 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; ”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표시하고 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or “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의미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연속 이름을 모를 경우는 문자 사이에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 * “ 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표시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0632" y="1916832"/>
            <a:ext cx="360040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 4480*KASSY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;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4730*BRKT*2</a:t>
            </a:r>
          </a:p>
        </p:txBody>
      </p:sp>
      <p:sp>
        <p:nvSpPr>
          <p:cNvPr id="1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1580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6"/>
          <a:stretch/>
        </p:blipFill>
        <p:spPr>
          <a:xfrm>
            <a:off x="344488" y="1350964"/>
            <a:ext cx="6624637" cy="28126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부품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도면 조회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 할 컨텍스트를 선택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나의 컨텍스트에서 설정된 컨텍스트가 기본으로 표시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파일 이름으로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상세 조회는 보다 다양한 속성 정보를 이용해서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입력한 값을 기준으로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결과 테이블에 표시할 수량과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조회시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선택된 폴더 하위 폴더도 포함할지를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썸네일을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클릭하면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썸네일을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확대된 이미지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품명을 클릭하면 도면의 상세 화면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5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번의 상세 조회를 클릭하면 여러 개의 속성 값을 입력할 수 있는 화면으로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오픈됨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1832266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174120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98472" y="1503976"/>
            <a:ext cx="72556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54456" y="128795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86662" y="2306016"/>
            <a:ext cx="2880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70942" y="1600792"/>
            <a:ext cx="138243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67391" y="1602376"/>
            <a:ext cx="158417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03272" y="2306016"/>
            <a:ext cx="19280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3140968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28" y="2636912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204795" y="3501008"/>
            <a:ext cx="2160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28864" y="3501008"/>
            <a:ext cx="7200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947716" y="34575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455121" y="34575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870942" y="2276872"/>
            <a:ext cx="138243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56656" y="1746250"/>
            <a:ext cx="5112469" cy="530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051367" y="156211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12640" y="156211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215240" y="207570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91367" y="207570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712640" y="223819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12640" y="190730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꺾인 연결선 9"/>
          <p:cNvCxnSpPr>
            <a:stCxn id="55" idx="2"/>
            <a:endCxn id="37" idx="2"/>
          </p:cNvCxnSpPr>
          <p:nvPr/>
        </p:nvCxnSpPr>
        <p:spPr bwMode="gray">
          <a:xfrm rot="5400000" flipH="1">
            <a:off x="5285788" y="1403976"/>
            <a:ext cx="171994" cy="1917787"/>
          </a:xfrm>
          <a:prstGeom prst="curvedConnector3">
            <a:avLst>
              <a:gd name="adj1" fmla="val -132912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6259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6"/>
          <a:stretch/>
        </p:blipFill>
        <p:spPr>
          <a:xfrm>
            <a:off x="344488" y="1350964"/>
            <a:ext cx="6624637" cy="28126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1" t="23608" r="12436" b="58998"/>
          <a:stretch/>
        </p:blipFill>
        <p:spPr>
          <a:xfrm>
            <a:off x="911120" y="3789040"/>
            <a:ext cx="5770072" cy="8640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부품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도면 조회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상세 조회는 보다 다양한 속성 정보를 이용해서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0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5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번의 상세 조회를 클릭하면 여러 개의 속성 값을 입력할 수 있는 화면으로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오픈됨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</a:b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상세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조회 조건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수정자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수정일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버전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분류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48544" y="3787088"/>
            <a:ext cx="5904656" cy="938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2520" y="3717107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7" name="꺾인 연결선 9"/>
          <p:cNvCxnSpPr>
            <a:stCxn id="56" idx="2"/>
            <a:endCxn id="24" idx="0"/>
          </p:cNvCxnSpPr>
          <p:nvPr/>
        </p:nvCxnSpPr>
        <p:spPr bwMode="gray">
          <a:xfrm rot="5400000">
            <a:off x="3351774" y="2725971"/>
            <a:ext cx="1510216" cy="61201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직사각형 29"/>
          <p:cNvSpPr/>
          <p:nvPr/>
        </p:nvSpPr>
        <p:spPr>
          <a:xfrm>
            <a:off x="920552" y="3806007"/>
            <a:ext cx="180020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4768" y="3805241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20552" y="4004245"/>
            <a:ext cx="180020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0552" y="4220269"/>
            <a:ext cx="180020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64768" y="4005139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864768" y="4221163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800872" y="3789934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800872" y="4005958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d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800872" y="4221982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f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0552" y="4420816"/>
            <a:ext cx="180020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864768" y="4421312"/>
            <a:ext cx="216024" cy="192214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g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32920" y="3789040"/>
            <a:ext cx="216024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232920" y="4005064"/>
            <a:ext cx="216024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232920" y="4205611"/>
            <a:ext cx="2160240" cy="1769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1733" y="1832266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59705" y="174120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186662" y="2306016"/>
            <a:ext cx="2880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215240" y="207570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56656" y="1700808"/>
            <a:ext cx="51124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59" name="꺾인 연결선 9"/>
          <p:cNvCxnSpPr>
            <a:stCxn id="53" idx="2"/>
            <a:endCxn id="56" idx="2"/>
          </p:cNvCxnSpPr>
          <p:nvPr/>
        </p:nvCxnSpPr>
        <p:spPr bwMode="gray">
          <a:xfrm rot="5400000" flipH="1">
            <a:off x="5285788" y="1403976"/>
            <a:ext cx="171994" cy="1917787"/>
          </a:xfrm>
          <a:prstGeom prst="curvedConnector3">
            <a:avLst>
              <a:gd name="adj1" fmla="val -132912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128" y="2636912"/>
            <a:ext cx="302890" cy="360040"/>
          </a:xfrm>
          <a:prstGeom prst="rect">
            <a:avLst/>
          </a:prstGeom>
        </p:spPr>
      </p:pic>
      <p:sp>
        <p:nvSpPr>
          <p:cNvPr id="61" name="타원 60"/>
          <p:cNvSpPr/>
          <p:nvPr/>
        </p:nvSpPr>
        <p:spPr>
          <a:xfrm>
            <a:off x="1712640" y="190730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8231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6"/>
          <a:stretch/>
        </p:blipFill>
        <p:spPr>
          <a:xfrm>
            <a:off x="344488" y="1350964"/>
            <a:ext cx="6624637" cy="28126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부품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썸네일을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클릭하면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썸네일을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확대된 이미지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품명을 클릭하면 도면의 상세 화면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99" y="3501008"/>
            <a:ext cx="302890" cy="360040"/>
          </a:xfrm>
          <a:prstGeom prst="rect">
            <a:avLst/>
          </a:prstGeom>
        </p:spPr>
      </p:pic>
      <p:cxnSp>
        <p:nvCxnSpPr>
          <p:cNvPr id="39" name="꺾인 연결선 9"/>
          <p:cNvCxnSpPr>
            <a:stCxn id="22" idx="2"/>
            <a:endCxn id="12" idx="0"/>
          </p:cNvCxnSpPr>
          <p:nvPr/>
        </p:nvCxnSpPr>
        <p:spPr bwMode="gray">
          <a:xfrm rot="5400000">
            <a:off x="1923348" y="3537763"/>
            <a:ext cx="283364" cy="49555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꺾인 연결선 9"/>
          <p:cNvCxnSpPr>
            <a:stCxn id="23" idx="2"/>
            <a:endCxn id="13" idx="0"/>
          </p:cNvCxnSpPr>
          <p:nvPr/>
        </p:nvCxnSpPr>
        <p:spPr bwMode="gray">
          <a:xfrm rot="16200000" flipH="1">
            <a:off x="4860422" y="2872339"/>
            <a:ext cx="293168" cy="183620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3" y="3927222"/>
            <a:ext cx="2385140" cy="24271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9" y="3937026"/>
            <a:ext cx="4680520" cy="24173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2204795" y="3501008"/>
            <a:ext cx="2160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28864" y="3501008"/>
            <a:ext cx="7200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947716" y="34575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455121" y="34575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11733" y="1832266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59705" y="174120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2743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4"/>
          <a:stretch/>
        </p:blipFill>
        <p:spPr>
          <a:xfrm>
            <a:off x="344488" y="1341438"/>
            <a:ext cx="6624637" cy="27180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 err="1">
                <a:solidFill>
                  <a:schemeClr val="tx1"/>
                </a:solidFill>
                <a:latin typeface="+mn-ea"/>
              </a:rPr>
              <a:t>구매품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도면 조회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조회 할 컨텍스트를 선택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나의 컨텍스트에서 설정된 컨텍스트가 기본으로 표시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파일 이름으로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상세 조회는 보다 다양한 속성 정보를 이용해서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입력한 값을 기준으로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 테이블에 표시할 수량과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조회시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선택된 폴더 하위 폴더도 포함할지를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썸네일을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클릭하면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썸네일을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확대된 이미지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품명을 클릭하면 도면의 상세 화면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9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5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번의 상세 조회를 클릭하면 여러 개의 속성 값을 입력할 수 있는 화면으로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오픈됨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0933" y="1916834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08905" y="182577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91109" y="1487959"/>
            <a:ext cx="79208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47093" y="127193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210477" y="2152478"/>
            <a:ext cx="2880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28664" y="1568478"/>
            <a:ext cx="138243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47206" y="1570062"/>
            <a:ext cx="158417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27087" y="2152478"/>
            <a:ext cx="19280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3140968"/>
            <a:ext cx="241654" cy="21602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257751" y="3475806"/>
            <a:ext cx="21602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98551" y="3475806"/>
            <a:ext cx="100811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00672" y="343237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24808" y="343237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28664" y="1724024"/>
            <a:ext cx="5040461" cy="40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34" name="꺾인 연결선 9"/>
          <p:cNvCxnSpPr>
            <a:stCxn id="55" idx="2"/>
            <a:endCxn id="33" idx="2"/>
          </p:cNvCxnSpPr>
          <p:nvPr/>
        </p:nvCxnSpPr>
        <p:spPr bwMode="gray">
          <a:xfrm rot="5400000" flipH="1">
            <a:off x="5320457" y="1261293"/>
            <a:ext cx="162473" cy="1905598"/>
          </a:xfrm>
          <a:prstGeom prst="curvedConnector3">
            <a:avLst>
              <a:gd name="adj1" fmla="val -1407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136" y="2420888"/>
            <a:ext cx="302890" cy="360040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4031182" y="152980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11102" y="152980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239055" y="192216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5182" y="192216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51300" y="17008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28667" y="2138748"/>
            <a:ext cx="138243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664447" y="210007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399" y="3501008"/>
            <a:ext cx="302890" cy="360040"/>
          </a:xfrm>
          <a:prstGeom prst="rect">
            <a:avLst/>
          </a:prstGeom>
        </p:spPr>
      </p:pic>
      <p:cxnSp>
        <p:nvCxnSpPr>
          <p:cNvPr id="39" name="꺾인 연결선 9"/>
          <p:cNvCxnSpPr>
            <a:endCxn id="41" idx="0"/>
          </p:cNvCxnSpPr>
          <p:nvPr/>
        </p:nvCxnSpPr>
        <p:spPr bwMode="gray">
          <a:xfrm rot="5400000">
            <a:off x="1531668" y="3392119"/>
            <a:ext cx="864096" cy="79399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꺾인 연결선 9"/>
          <p:cNvCxnSpPr>
            <a:stCxn id="25" idx="2"/>
            <a:endCxn id="43" idx="0"/>
          </p:cNvCxnSpPr>
          <p:nvPr/>
        </p:nvCxnSpPr>
        <p:spPr bwMode="gray">
          <a:xfrm rot="16200000" flipH="1">
            <a:off x="4024489" y="3596773"/>
            <a:ext cx="602507" cy="64627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3" y="4221163"/>
            <a:ext cx="1884072" cy="19172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60" y="4221163"/>
            <a:ext cx="3712235" cy="19172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4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1837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부품 생성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부품 생성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>
                <a:solidFill>
                  <a:srgbClr val="0000FF"/>
                </a:solidFill>
              </a:rPr>
              <a:t>부품 생성 조건 </a:t>
            </a: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3D CAD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없이 신규로 부품 생성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신규 생성되는 부품의 저장 위치는 나의 컨텍스트를 기본적으로 설정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필요한 부품 수량만큼 부품 추가를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선택된 부품의 속성 값은 동시에 변경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8" r="30108"/>
          <a:stretch/>
        </p:blipFill>
        <p:spPr>
          <a:xfrm>
            <a:off x="344487" y="1341439"/>
            <a:ext cx="6624637" cy="28797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411733" y="2278038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59705" y="218697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32520" y="4365104"/>
            <a:ext cx="6048672" cy="1872208"/>
            <a:chOff x="488504" y="4365104"/>
            <a:chExt cx="6048672" cy="1872208"/>
          </a:xfrm>
        </p:grpSpPr>
        <p:sp>
          <p:nvSpPr>
            <p:cNvPr id="16" name="사각형 설명선 15"/>
            <p:cNvSpPr/>
            <p:nvPr/>
          </p:nvSpPr>
          <p:spPr>
            <a:xfrm>
              <a:off x="488504" y="4365104"/>
              <a:ext cx="6048672" cy="1872208"/>
            </a:xfrm>
            <a:prstGeom prst="wedgeRectCallout">
              <a:avLst>
                <a:gd name="adj1" fmla="val -9602"/>
                <a:gd name="adj2" fmla="val -34102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defTabSz="742950">
                <a:lnSpc>
                  <a:spcPct val="150000"/>
                </a:lnSpc>
                <a:defRPr/>
              </a:pPr>
              <a:endPara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674827" y="4581128"/>
              <a:ext cx="23134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kumimoji="0" lang="ko-KR" altLang="en-US" sz="1400" dirty="0">
                  <a:solidFill>
                    <a:srgbClr val="0000FF"/>
                  </a:solidFill>
                  <a:latin typeface="+mn-ea"/>
                  <a:ea typeface="+mn-ea"/>
                </a:rPr>
                <a:t>도면 관리 </a:t>
              </a:r>
              <a:r>
                <a:rPr kumimoji="0" lang="en-US" altLang="ko-KR" sz="1400" dirty="0">
                  <a:solidFill>
                    <a:srgbClr val="0000FF"/>
                  </a:solidFill>
                  <a:latin typeface="+mn-ea"/>
                  <a:ea typeface="+mn-ea"/>
                </a:rPr>
                <a:t>– </a:t>
              </a:r>
              <a:r>
                <a:rPr kumimoji="0" lang="ko-KR" altLang="en-US" sz="1400" dirty="0">
                  <a:solidFill>
                    <a:srgbClr val="0000FF"/>
                  </a:solidFill>
                  <a:latin typeface="+mn-ea"/>
                  <a:ea typeface="+mn-ea"/>
                </a:rPr>
                <a:t>일괄 </a:t>
              </a:r>
              <a:r>
                <a:rPr kumimoji="0" lang="ko-KR" altLang="en-US" sz="1400" dirty="0" err="1">
                  <a:solidFill>
                    <a:srgbClr val="0000FF"/>
                  </a:solidFill>
                  <a:latin typeface="+mn-ea"/>
                  <a:ea typeface="+mn-ea"/>
                </a:rPr>
                <a:t>채번</a:t>
              </a:r>
              <a:r>
                <a:rPr kumimoji="0" lang="ko-KR" altLang="en-US" sz="14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4827" y="5445224"/>
              <a:ext cx="22541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kumimoji="0" lang="en-US" altLang="ko-KR" sz="1400" dirty="0">
                  <a:solidFill>
                    <a:srgbClr val="0000FF"/>
                  </a:solidFill>
                  <a:latin typeface="+mn-ea"/>
                  <a:ea typeface="+mn-ea"/>
                </a:rPr>
                <a:t>BOM      - </a:t>
              </a:r>
              <a:r>
                <a:rPr kumimoji="0" lang="ko-KR" altLang="en-US" sz="1400" dirty="0">
                  <a:solidFill>
                    <a:srgbClr val="0000FF"/>
                  </a:solidFill>
                  <a:latin typeface="+mn-ea"/>
                  <a:ea typeface="+mn-ea"/>
                </a:rPr>
                <a:t>부품 생성 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24213" y="4501500"/>
              <a:ext cx="294824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0" lang="en-US" altLang="ko-KR" sz="1400" dirty="0">
                  <a:solidFill>
                    <a:srgbClr val="0000FF"/>
                  </a:solidFill>
                  <a:latin typeface="+mn-ea"/>
                  <a:ea typeface="+mn-ea"/>
                </a:rPr>
                <a:t>PDM</a:t>
              </a:r>
              <a:r>
                <a:rPr kumimoji="0" lang="ko-KR" altLang="en-US" sz="1400" dirty="0">
                  <a:solidFill>
                    <a:srgbClr val="0000FF"/>
                  </a:solidFill>
                  <a:latin typeface="+mn-ea"/>
                  <a:ea typeface="+mn-ea"/>
                </a:rPr>
                <a:t>에 등록된 데이터</a:t>
              </a:r>
              <a:endParaRPr kumimoji="0" lang="en-US" altLang="ko-KR" sz="140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0" lang="ko-KR" altLang="en-US" sz="1400" dirty="0" err="1">
                  <a:solidFill>
                    <a:srgbClr val="0000FF"/>
                  </a:solidFill>
                  <a:latin typeface="+mn-ea"/>
                  <a:ea typeface="+mn-ea"/>
                </a:rPr>
                <a:t>품번을</a:t>
              </a:r>
              <a:r>
                <a:rPr kumimoji="0" lang="ko-KR" altLang="en-US" sz="1400" dirty="0">
                  <a:solidFill>
                    <a:srgbClr val="0000FF"/>
                  </a:solidFill>
                  <a:latin typeface="+mn-ea"/>
                  <a:ea typeface="+mn-ea"/>
                </a:rPr>
                <a:t> 생성하고 파일 이름을 변경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24213" y="5365596"/>
              <a:ext cx="294824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0" lang="ko-KR" altLang="en-US" sz="1400" dirty="0">
                  <a:solidFill>
                    <a:srgbClr val="0000FF"/>
                  </a:solidFill>
                  <a:latin typeface="+mn-ea"/>
                  <a:ea typeface="+mn-ea"/>
                </a:rPr>
                <a:t>신규로 부품을 생성</a:t>
              </a:r>
              <a:endParaRPr kumimoji="0" lang="en-US" altLang="ko-KR" sz="140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0" lang="ko-KR" altLang="en-US" sz="1400" dirty="0" err="1">
                  <a:solidFill>
                    <a:srgbClr val="0000FF"/>
                  </a:solidFill>
                  <a:latin typeface="+mn-ea"/>
                  <a:ea typeface="+mn-ea"/>
                </a:rPr>
                <a:t>품번을</a:t>
              </a:r>
              <a:r>
                <a:rPr kumimoji="0" lang="ko-KR" altLang="en-US" sz="1400" dirty="0">
                  <a:solidFill>
                    <a:srgbClr val="0000FF"/>
                  </a:solidFill>
                  <a:latin typeface="+mn-ea"/>
                  <a:ea typeface="+mn-ea"/>
                </a:rPr>
                <a:t> 생성하고 파일 이름을 변경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3042861" y="4653136"/>
              <a:ext cx="144016" cy="21602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3042861" y="5445224"/>
              <a:ext cx="144016" cy="21602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1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6211"/>
            <a:ext cx="6622741" cy="130808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부품 생성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4488" y="1523451"/>
            <a:ext cx="504056" cy="177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5038" y="141277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844824"/>
            <a:ext cx="362087" cy="430406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marR="0" lvl="0" indent="-266700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맑은 고딕" panose="020B0503020000020004" pitchFamily="50" charset="-127"/>
              </a:rPr>
              <a:t>부품을 생성할 수량만큼 부품 추가를 클릭하면 테이블에 추가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 개 또는 여러 개의 부품을 선택하고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 TYPE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 클릭하면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POP-UP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품명은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 이상을 입력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 개 또는 여러 개의 부품을 선택하고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HIERARCHY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클릭하면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POP-UP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신규로 생성된 부품을 저장할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FOLDER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위치를 지정</a:t>
            </a:r>
            <a:b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위치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나의 컨텍스트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0"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44688" y="2132856"/>
            <a:ext cx="648072" cy="177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65238" y="2022181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3" name="꺾인 연결선 9"/>
          <p:cNvCxnSpPr>
            <a:stCxn id="31" idx="2"/>
            <a:endCxn id="35" idx="0"/>
          </p:cNvCxnSpPr>
          <p:nvPr/>
        </p:nvCxnSpPr>
        <p:spPr bwMode="gray">
          <a:xfrm rot="16200000" flipH="1">
            <a:off x="1714716" y="3064221"/>
            <a:ext cx="1838867" cy="3308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2420888"/>
            <a:ext cx="362087" cy="43040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3" r="1129"/>
          <a:stretch/>
        </p:blipFill>
        <p:spPr>
          <a:xfrm>
            <a:off x="344488" y="4149080"/>
            <a:ext cx="4910172" cy="20162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1" r="4087"/>
          <a:stretch/>
        </p:blipFill>
        <p:spPr>
          <a:xfrm>
            <a:off x="5457056" y="4033259"/>
            <a:ext cx="1721142" cy="2223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9" name="직사각형 38"/>
          <p:cNvSpPr/>
          <p:nvPr/>
        </p:nvSpPr>
        <p:spPr>
          <a:xfrm>
            <a:off x="4088904" y="2171523"/>
            <a:ext cx="576064" cy="177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872880" y="198884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1" name="꺾인 연결선 9"/>
          <p:cNvCxnSpPr>
            <a:stCxn id="39" idx="2"/>
            <a:endCxn id="37" idx="0"/>
          </p:cNvCxnSpPr>
          <p:nvPr/>
        </p:nvCxnSpPr>
        <p:spPr bwMode="gray">
          <a:xfrm rot="16200000" flipH="1">
            <a:off x="4505092" y="2220723"/>
            <a:ext cx="1684379" cy="194069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976" y="2276872"/>
            <a:ext cx="362087" cy="43040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700972" y="1988840"/>
            <a:ext cx="828092" cy="177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520952" y="177281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6" name="꺾인 연결선 9"/>
          <p:cNvCxnSpPr>
            <a:stCxn id="44" idx="2"/>
            <a:endCxn id="53" idx="0"/>
          </p:cNvCxnSpPr>
          <p:nvPr/>
        </p:nvCxnSpPr>
        <p:spPr bwMode="gray">
          <a:xfrm rot="16200000" flipH="1">
            <a:off x="5818468" y="1462746"/>
            <a:ext cx="1895801" cy="330270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88" y="2420888"/>
            <a:ext cx="362087" cy="43040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64" y="4061998"/>
            <a:ext cx="2176910" cy="22473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직사각형 26"/>
          <p:cNvSpPr/>
          <p:nvPr/>
        </p:nvSpPr>
        <p:spPr>
          <a:xfrm>
            <a:off x="3224212" y="1844824"/>
            <a:ext cx="720675" cy="177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008189" y="1662141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13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6211"/>
            <a:ext cx="6622741" cy="130808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부품 생성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4488" y="1523451"/>
            <a:ext cx="504056" cy="177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5038" y="141277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844824"/>
            <a:ext cx="362087" cy="430406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채번을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위해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PLM(SAP)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채번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부품 상태를 체크  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체크 실행 후 문제가 발생되지 않으면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채번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버튼이 활성화가 되고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채번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버튼을 클릭하면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PLM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kumimoji="0"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채번이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진행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 개 이상의 문제가 발생이 될 경우에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항목들만 모아서 확인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36" t="14307" b="73967"/>
          <a:stretch/>
        </p:blipFill>
        <p:spPr>
          <a:xfrm>
            <a:off x="3368824" y="1916832"/>
            <a:ext cx="1963034" cy="24489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9" t="11152" r="-160" b="78488"/>
          <a:stretch/>
        </p:blipFill>
        <p:spPr>
          <a:xfrm>
            <a:off x="3224213" y="1916832"/>
            <a:ext cx="3183600" cy="4328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4304928" y="1916832"/>
            <a:ext cx="64807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232920" y="177281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953000" y="1916832"/>
            <a:ext cx="64807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953000" y="177281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152800" y="1916832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080792" y="177281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사각형 설명선 54"/>
          <p:cNvSpPr/>
          <p:nvPr/>
        </p:nvSpPr>
        <p:spPr>
          <a:xfrm>
            <a:off x="2576736" y="3429000"/>
            <a:ext cx="3744416" cy="2448272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체크 조건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CLASS TYPE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선택 여부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품명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16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자 이상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파일경로 지정 여부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SAP PLM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채번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가능 여부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573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6"/>
          <a:stretch/>
        </p:blipFill>
        <p:spPr>
          <a:xfrm>
            <a:off x="344488" y="1341438"/>
            <a:ext cx="6634758" cy="2749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검토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EBOM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검토 조회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제목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번호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PLANT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검색한 결과에서 다시 조회할 때 사용하고 반드시 옆에 있는 검색 버튼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   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을 클릭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상세 조회는 보다 다양한 속성 정보를 이용해서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입력한 값을 기준으로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결과 테이블에 표시할 수량과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조회시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선택된 폴더 하위 폴더도 포함할지를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제목 또는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번호를 클릭하면 도면의 상세 화면 창이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6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번의 상세 조회를 클릭하면 여러 개의 속성 값을 입력할 수 있는 화면으로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오픈됨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 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276872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18581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220566" y="2190008"/>
            <a:ext cx="2880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08584" y="1484784"/>
            <a:ext cx="138243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05033" y="1486368"/>
            <a:ext cx="158417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37176" y="2190008"/>
            <a:ext cx="19280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2780928"/>
            <a:ext cx="241654" cy="2160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136" y="2492896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42436" y="2534424"/>
            <a:ext cx="182638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285358" y="249098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94298" y="1772816"/>
            <a:ext cx="5702918" cy="388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389009" y="141277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50282" y="141277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249144" y="195969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25271" y="195969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50282" y="184482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꺾인 연결선 9"/>
          <p:cNvCxnSpPr>
            <a:stCxn id="55" idx="2"/>
            <a:endCxn id="37" idx="2"/>
          </p:cNvCxnSpPr>
          <p:nvPr/>
        </p:nvCxnSpPr>
        <p:spPr bwMode="gray">
          <a:xfrm rot="5400000" flipH="1">
            <a:off x="5119173" y="1087449"/>
            <a:ext cx="171994" cy="2318825"/>
          </a:xfrm>
          <a:prstGeom prst="curvedConnector3">
            <a:avLst>
              <a:gd name="adj1" fmla="val -132912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직사각형 40"/>
          <p:cNvSpPr/>
          <p:nvPr/>
        </p:nvSpPr>
        <p:spPr>
          <a:xfrm>
            <a:off x="1208584" y="1628800"/>
            <a:ext cx="138243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05033" y="1630384"/>
            <a:ext cx="158417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389009" y="159012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50282" y="159012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8761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6"/>
          <a:stretch/>
        </p:blipFill>
        <p:spPr>
          <a:xfrm>
            <a:off x="344488" y="1341438"/>
            <a:ext cx="6634758" cy="2749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검토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결과 테이블에 표시할 수량과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조회시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 선택된 폴더 하위 폴더도 포함할지를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733" y="2276872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9705" y="218581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36" y="2492896"/>
            <a:ext cx="302890" cy="360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42436" y="2534424"/>
            <a:ext cx="182638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285358" y="249098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2996976"/>
            <a:ext cx="6476846" cy="33123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꺾인 연결선 9"/>
          <p:cNvCxnSpPr>
            <a:stCxn id="31" idx="2"/>
            <a:endCxn id="2" idx="0"/>
          </p:cNvCxnSpPr>
          <p:nvPr/>
        </p:nvCxnSpPr>
        <p:spPr bwMode="gray">
          <a:xfrm rot="16200000" flipH="1">
            <a:off x="2931427" y="2201476"/>
            <a:ext cx="319702" cy="127129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12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1" y="1341438"/>
            <a:ext cx="9287994" cy="43421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사이트 맵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77317" y="1196752"/>
            <a:ext cx="9451145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104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나의 업무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119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편집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EBOM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편집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편집 할 부품 조회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편집 부품 정보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엑셀로 다운로드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편집 시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체크아웃된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부품들 전체를 체크인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64585"/>
            <a:ext cx="6624637" cy="34625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411733" y="2780928"/>
            <a:ext cx="868859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59705" y="268986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14475" y="1523457"/>
            <a:ext cx="5395913" cy="348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24608" y="148478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96890" y="1938261"/>
            <a:ext cx="40823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53" y="2132856"/>
            <a:ext cx="302890" cy="36004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424608" y="1947565"/>
            <a:ext cx="50405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36576" y="191683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05128" y="1938261"/>
            <a:ext cx="50405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17096" y="17008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249144" y="17008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435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E-BOM </a:t>
            </a:r>
            <a:r>
              <a:rPr lang="ko-KR" altLang="en-US" dirty="0"/>
              <a:t>편집 부품 추가 시</a:t>
            </a:r>
            <a:r>
              <a:rPr lang="en-US" altLang="ko-KR" dirty="0"/>
              <a:t> </a:t>
            </a:r>
            <a:r>
              <a:rPr lang="en-US" altLang="ko-KR" dirty="0" err="1"/>
              <a:t>PartHelper</a:t>
            </a:r>
            <a:r>
              <a:rPr lang="ko-KR" altLang="en-US" dirty="0"/>
              <a:t>의 </a:t>
            </a:r>
            <a:r>
              <a:rPr lang="en-US" altLang="ko-KR" dirty="0"/>
              <a:t>checkBomPartAction </a:t>
            </a:r>
            <a:r>
              <a:rPr lang="ko-KR" altLang="en-US" dirty="0"/>
              <a:t>함수를 호출 하여 해당 함수에 정의된 조건에 의해서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en-US" altLang="ko-KR" dirty="0"/>
              <a:t>E-BOM </a:t>
            </a:r>
            <a:r>
              <a:rPr lang="ko-KR" altLang="en-US" dirty="0"/>
              <a:t>편집이 가능한 품목인지 체크합니다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번의 조건을 모두 만족하여 통과하면 </a:t>
            </a:r>
            <a:r>
              <a:rPr lang="en-US" altLang="ko-KR" dirty="0" err="1"/>
              <a:t>PartHelper</a:t>
            </a:r>
            <a:r>
              <a:rPr lang="ko-KR" altLang="en-US" dirty="0"/>
              <a:t>의 </a:t>
            </a:r>
            <a:r>
              <a:rPr lang="en-US" altLang="ko-KR" dirty="0" err="1"/>
              <a:t>setFindNumber</a:t>
            </a:r>
            <a:r>
              <a:rPr lang="en-US" altLang="ko-KR" dirty="0"/>
              <a:t> </a:t>
            </a:r>
            <a:r>
              <a:rPr lang="ko-KR" altLang="en-US" dirty="0"/>
              <a:t>함수를 호출 하여 동기화를 진행합니다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번의 기능이 정상적으로 진행 되면 </a:t>
            </a:r>
            <a:r>
              <a:rPr lang="en-US" altLang="ko-KR" dirty="0" err="1"/>
              <a:t>PartHelper</a:t>
            </a:r>
            <a:r>
              <a:rPr lang="ko-KR" altLang="en-US" dirty="0"/>
              <a:t>의 </a:t>
            </a:r>
            <a:r>
              <a:rPr lang="en-US" altLang="ko-KR" dirty="0" err="1"/>
              <a:t>loadBomEditorData</a:t>
            </a:r>
            <a:r>
              <a:rPr lang="en-US" altLang="ko-KR" dirty="0"/>
              <a:t> </a:t>
            </a:r>
            <a:r>
              <a:rPr lang="ko-KR" altLang="en-US" dirty="0"/>
              <a:t>함수를 호출</a:t>
            </a:r>
            <a:r>
              <a:rPr lang="en-US" altLang="ko-KR" dirty="0"/>
              <a:t> E-BOM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레벨 구조를 불러 옵니다</a:t>
            </a:r>
            <a:r>
              <a:rPr lang="en-US" altLang="ko-KR" dirty="0"/>
              <a:t>. </a:t>
            </a:r>
            <a:r>
              <a:rPr lang="ko-KR" altLang="en-US" dirty="0"/>
              <a:t>한번에 모둔 </a:t>
            </a:r>
            <a:r>
              <a:rPr lang="en-US" altLang="ko-KR" dirty="0"/>
              <a:t>E-BOM</a:t>
            </a:r>
            <a:r>
              <a:rPr lang="ko-KR" altLang="en-US" dirty="0"/>
              <a:t>의 데이터 구조를 불러오면 시간이 오래 걸리기는 문제때문에 </a:t>
            </a:r>
            <a:r>
              <a:rPr lang="en-US" altLang="ko-KR" dirty="0"/>
              <a:t>+</a:t>
            </a:r>
            <a:r>
              <a:rPr lang="ko-KR" altLang="en-US" dirty="0"/>
              <a:t>아이콘을 누를 시 해당하는 바로 아래 레벨의 </a:t>
            </a:r>
            <a:r>
              <a:rPr lang="en-US" altLang="ko-KR" dirty="0"/>
              <a:t>E-BOM </a:t>
            </a:r>
            <a:r>
              <a:rPr lang="ko-KR" altLang="en-US" dirty="0"/>
              <a:t>구조를 불러오는 형태로 개발 되어있습니다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엑셀 다운의 아이콘은 </a:t>
            </a:r>
            <a:r>
              <a:rPr lang="en-US" altLang="ko-KR" dirty="0"/>
              <a:t>E-BOM</a:t>
            </a:r>
            <a:r>
              <a:rPr lang="ko-KR" altLang="en-US" dirty="0"/>
              <a:t>이 로드 되었을 경우 클릭이 가능 하도록 활성화 됩니다</a:t>
            </a:r>
            <a:r>
              <a:rPr lang="en-US" altLang="ko-KR" dirty="0"/>
              <a:t>.  </a:t>
            </a:r>
            <a:r>
              <a:rPr lang="en-US" altLang="ko-KR" dirty="0" err="1"/>
              <a:t>BomHelper</a:t>
            </a:r>
            <a:r>
              <a:rPr lang="ko-KR" altLang="en-US" dirty="0"/>
              <a:t>의 </a:t>
            </a:r>
            <a:r>
              <a:rPr lang="en-US" altLang="ko-KR" dirty="0" err="1"/>
              <a:t>writeBomExcel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전체 체크인 </a:t>
            </a:r>
            <a:r>
              <a:rPr lang="ko-KR" altLang="en-US" dirty="0" err="1"/>
              <a:t>버튼클릭시</a:t>
            </a:r>
            <a:r>
              <a:rPr lang="ko-KR" altLang="en-US" dirty="0"/>
              <a:t> </a:t>
            </a:r>
            <a:r>
              <a:rPr lang="en-US" altLang="ko-KR" dirty="0" err="1"/>
              <a:t>StandardPartService</a:t>
            </a:r>
            <a:r>
              <a:rPr lang="ko-KR" altLang="en-US" dirty="0"/>
              <a:t>의 </a:t>
            </a:r>
            <a:r>
              <a:rPr lang="en-US" altLang="ko-KR" dirty="0" err="1"/>
              <a:t>allCheckInBomAction</a:t>
            </a:r>
            <a:r>
              <a:rPr lang="en-US" altLang="ko-KR" dirty="0"/>
              <a:t> </a:t>
            </a:r>
            <a:r>
              <a:rPr lang="ko-KR" altLang="en-US" dirty="0"/>
              <a:t>함수를 호출합니다</a:t>
            </a:r>
            <a:r>
              <a:rPr lang="en-US" altLang="ko-KR" dirty="0"/>
              <a:t>. </a:t>
            </a:r>
            <a:r>
              <a:rPr lang="ko-KR" altLang="en-US" dirty="0"/>
              <a:t>모든 </a:t>
            </a:r>
            <a:r>
              <a:rPr lang="en-US" altLang="ko-KR" dirty="0"/>
              <a:t>E-BOM </a:t>
            </a:r>
            <a:r>
              <a:rPr lang="ko-KR" altLang="en-US" dirty="0"/>
              <a:t>트리 구조상에서 체크아웃상태인 모든 품목을 체크인 하고 </a:t>
            </a:r>
            <a:r>
              <a:rPr lang="en-US" altLang="ko-KR" dirty="0"/>
              <a:t>E-BOM</a:t>
            </a:r>
            <a:r>
              <a:rPr lang="ko-KR" altLang="en-US" dirty="0"/>
              <a:t>트리 구조를 전체 </a:t>
            </a:r>
            <a:r>
              <a:rPr lang="en-US" altLang="ko-KR" dirty="0"/>
              <a:t>Reload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E-</a:t>
            </a:r>
            <a:r>
              <a:rPr lang="en-US" altLang="ko-KR" dirty="0" err="1"/>
              <a:t>bom</a:t>
            </a:r>
            <a:r>
              <a:rPr lang="en-US" altLang="ko-KR" dirty="0"/>
              <a:t> </a:t>
            </a:r>
            <a:r>
              <a:rPr lang="ko-KR" altLang="en-US" dirty="0"/>
              <a:t>편집 프로그램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0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편집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64585"/>
            <a:ext cx="6624637" cy="34625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3"/>
          <a:stretch/>
        </p:blipFill>
        <p:spPr>
          <a:xfrm>
            <a:off x="2576736" y="2852936"/>
            <a:ext cx="1368152" cy="25815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11733" y="2780928"/>
            <a:ext cx="868859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59705" y="268986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688" y="2708920"/>
            <a:ext cx="305552" cy="36011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96616" y="2492896"/>
            <a:ext cx="54006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7185248" y="4365104"/>
            <a:ext cx="2448272" cy="2005733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en-US" altLang="ko-KR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 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수정 조건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는 기본적으로 수정이 불가능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상위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ASSY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의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CLASS CODE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가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7933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일 경우만 수정 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상위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ASSY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상태 값은 작업중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수정중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반려됨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6616" y="5733256"/>
            <a:ext cx="115212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742950">
              <a:lnSpc>
                <a:spcPct val="150000"/>
              </a:lnSpc>
            </a:pPr>
            <a:r>
              <a:rPr lang="en-US" altLang="ko-KR" sz="1400" kern="0" spc="41">
                <a:ln w="11430"/>
                <a:solidFill>
                  <a:srgbClr val="0000FF"/>
                </a:solidFill>
                <a:latin typeface="+mn-ea"/>
                <a:ea typeface="+mn-ea"/>
              </a:rPr>
              <a:t>CREO </a:t>
            </a:r>
            <a:r>
              <a:rPr lang="ko-KR" altLang="en-US" sz="14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수정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560404" y="5733256"/>
            <a:ext cx="2088232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742950">
              <a:lnSpc>
                <a:spcPct val="150000"/>
              </a:lnSpc>
            </a:pPr>
            <a:r>
              <a:rPr lang="en-US" altLang="ko-KR" sz="14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 </a:t>
            </a:r>
            <a:r>
              <a:rPr lang="ko-KR" altLang="en-US" sz="14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자동 업데이트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2889212" y="5733256"/>
            <a:ext cx="551620" cy="43204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</a:rPr>
              <a:t>체크인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082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모든 </a:t>
            </a:r>
            <a:r>
              <a:rPr lang="en-US" altLang="ko-KR" dirty="0"/>
              <a:t>E-BOM </a:t>
            </a:r>
            <a:r>
              <a:rPr lang="ko-KR" altLang="en-US" dirty="0"/>
              <a:t>의 편집조건은 </a:t>
            </a:r>
            <a:r>
              <a:rPr lang="en-US" altLang="ko-KR" dirty="0"/>
              <a:t>eboms.js </a:t>
            </a:r>
            <a:r>
              <a:rPr lang="ko-KR" altLang="en-US" dirty="0"/>
              <a:t>파일안의 </a:t>
            </a:r>
            <a:r>
              <a:rPr lang="en-US" altLang="ko-KR" dirty="0" err="1"/>
              <a:t>beforeOpen</a:t>
            </a:r>
            <a:r>
              <a:rPr lang="ko-KR" altLang="en-US" dirty="0"/>
              <a:t>함수 안에서 제어가 되어집니다</a:t>
            </a:r>
            <a:r>
              <a:rPr lang="en-US" altLang="ko-KR" dirty="0"/>
              <a:t>. </a:t>
            </a:r>
            <a:r>
              <a:rPr lang="ko-KR" altLang="en-US" dirty="0"/>
              <a:t>자세한 편집 조건은 해당 파일안의 함수를 참조 하시기 바랍니다</a:t>
            </a:r>
            <a:r>
              <a:rPr lang="en-US" altLang="ko-KR" dirty="0"/>
              <a:t>. E-BOM </a:t>
            </a:r>
            <a:r>
              <a:rPr lang="ko-KR" altLang="en-US" dirty="0"/>
              <a:t>편집에 작동을 하는 함수는 </a:t>
            </a:r>
            <a:r>
              <a:rPr lang="en-US" altLang="ko-KR" dirty="0"/>
              <a:t>eboms.js</a:t>
            </a:r>
            <a:r>
              <a:rPr lang="ko-KR" altLang="en-US" dirty="0"/>
              <a:t>파일안에 있습니다</a:t>
            </a:r>
            <a:r>
              <a:rPr lang="en-US" altLang="ko-KR" dirty="0"/>
              <a:t>. </a:t>
            </a:r>
            <a:r>
              <a:rPr lang="ko-KR" altLang="en-US" dirty="0"/>
              <a:t>아래 글 부턴 </a:t>
            </a:r>
            <a:r>
              <a:rPr lang="en-US" altLang="ko-KR" dirty="0"/>
              <a:t>eboms.js</a:t>
            </a:r>
            <a:r>
              <a:rPr lang="ko-KR" altLang="en-US" dirty="0"/>
              <a:t>파일의 내용은 생략하고 함수명만 적습니다</a:t>
            </a:r>
            <a:r>
              <a:rPr lang="en-US" altLang="ko-KR" dirty="0"/>
              <a:t>. </a:t>
            </a:r>
            <a:r>
              <a:rPr lang="ko-KR" altLang="en-US" dirty="0"/>
              <a:t>그외 파일에서 실행 되는 함수는 따로 기입을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레벨 별 확장은 </a:t>
            </a:r>
            <a:r>
              <a:rPr lang="en-US" altLang="ko-KR" dirty="0" err="1"/>
              <a:t>levelExpand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모든 레벨 확장은 </a:t>
            </a:r>
            <a:r>
              <a:rPr lang="en-US" altLang="ko-KR" dirty="0" err="1"/>
              <a:t>tree.expandAll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모든 레벨 축소는 </a:t>
            </a:r>
            <a:r>
              <a:rPr lang="en-US" altLang="ko-KR" dirty="0" err="1"/>
              <a:t>tree.expandAll</a:t>
            </a:r>
            <a:r>
              <a:rPr lang="en-US" altLang="ko-KR" dirty="0"/>
              <a:t>(false)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기존 부품 삽입은 </a:t>
            </a:r>
            <a:r>
              <a:rPr lang="en-US" altLang="ko-KR" dirty="0" err="1"/>
              <a:t>editEbom.jsp</a:t>
            </a:r>
            <a:r>
              <a:rPr lang="ko-KR" altLang="en-US" dirty="0"/>
              <a:t>의 </a:t>
            </a:r>
            <a:r>
              <a:rPr lang="en-US" altLang="ko-KR" dirty="0" err="1"/>
              <a:t>getTree</a:t>
            </a:r>
            <a:r>
              <a:rPr lang="en-US" altLang="ko-KR" dirty="0"/>
              <a:t> </a:t>
            </a:r>
            <a:r>
              <a:rPr lang="ko-KR" altLang="en-US" dirty="0"/>
              <a:t>함수에 의해서 실행됩니다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구조변경의 위</a:t>
            </a:r>
            <a:r>
              <a:rPr lang="en-US" altLang="ko-KR" dirty="0"/>
              <a:t>, </a:t>
            </a:r>
            <a:r>
              <a:rPr lang="ko-KR" altLang="en-US" dirty="0"/>
              <a:t>아래는 </a:t>
            </a:r>
            <a:r>
              <a:rPr lang="en-US" altLang="ko-KR" dirty="0" err="1"/>
              <a:t>moveUp</a:t>
            </a:r>
            <a:r>
              <a:rPr lang="en-US" altLang="ko-KR" dirty="0"/>
              <a:t>, </a:t>
            </a:r>
            <a:r>
              <a:rPr lang="en-US" altLang="ko-KR" dirty="0" err="1"/>
              <a:t>moveDown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제거는</a:t>
            </a:r>
            <a:r>
              <a:rPr lang="en-US" altLang="ko-KR" dirty="0"/>
              <a:t> remove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수량변경은 </a:t>
            </a:r>
            <a:r>
              <a:rPr lang="en-US" altLang="ko-KR" dirty="0" err="1"/>
              <a:t>editQty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개정은 </a:t>
            </a:r>
            <a:r>
              <a:rPr lang="en-US" altLang="ko-KR" dirty="0"/>
              <a:t>revise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체크인은 </a:t>
            </a:r>
            <a:r>
              <a:rPr lang="en-US" altLang="ko-KR" dirty="0" err="1"/>
              <a:t>checkinBomPart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체크아웃은 </a:t>
            </a:r>
            <a:r>
              <a:rPr lang="en-US" altLang="ko-KR" dirty="0" err="1"/>
              <a:t>checkoutBomPart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체크아웃취소는 </a:t>
            </a:r>
            <a:r>
              <a:rPr lang="en-US" altLang="ko-KR" dirty="0" err="1"/>
              <a:t>undocheckoutBomPart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복사는 해당 품목을 클립보드에 임시 저장하는 것 입니다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잘라내기는 해당 품목의 데이터를 잘라내어 클립보드에 저장 하는 것 입니다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붙여넣기는 복사하거나</a:t>
            </a:r>
            <a:r>
              <a:rPr lang="en-US" altLang="ko-KR" dirty="0"/>
              <a:t>, </a:t>
            </a:r>
            <a:r>
              <a:rPr lang="ko-KR" altLang="en-US" dirty="0"/>
              <a:t>잘라낸 품목을 해당 품목 아래에 생성 하는 것이고</a:t>
            </a:r>
            <a:r>
              <a:rPr lang="en-US" altLang="ko-KR" dirty="0"/>
              <a:t> </a:t>
            </a:r>
            <a:r>
              <a:rPr lang="ko-KR" altLang="en-US" dirty="0"/>
              <a:t>잘라내기는 </a:t>
            </a:r>
            <a:r>
              <a:rPr lang="en-US" altLang="ko-KR" dirty="0" err="1"/>
              <a:t>cutAndPaste</a:t>
            </a:r>
            <a:r>
              <a:rPr lang="ko-KR" altLang="en-US" dirty="0"/>
              <a:t>의 함수에 의해서 실행 하고</a:t>
            </a:r>
            <a:r>
              <a:rPr lang="en-US" altLang="ko-KR" dirty="0"/>
              <a:t>, </a:t>
            </a:r>
            <a:r>
              <a:rPr lang="ko-KR" altLang="en-US" dirty="0"/>
              <a:t>복사하기는 </a:t>
            </a:r>
            <a:r>
              <a:rPr lang="en-US" altLang="ko-KR" dirty="0"/>
              <a:t>paste</a:t>
            </a:r>
            <a:r>
              <a:rPr lang="ko-KR" altLang="en-US" dirty="0"/>
              <a:t> 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E-</a:t>
            </a:r>
            <a:r>
              <a:rPr lang="en-US" altLang="ko-KR" dirty="0" err="1"/>
              <a:t>bom</a:t>
            </a:r>
            <a:r>
              <a:rPr lang="en-US" altLang="ko-KR" dirty="0"/>
              <a:t> </a:t>
            </a:r>
            <a:r>
              <a:rPr lang="ko-KR" altLang="en-US" dirty="0"/>
              <a:t>편집 프로그램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64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편집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4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엑셀로 다운로드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64585"/>
            <a:ext cx="6624637" cy="34625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411733" y="2780928"/>
            <a:ext cx="868859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9705" y="268986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96890" y="1938261"/>
            <a:ext cx="40823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20" y="2204864"/>
            <a:ext cx="302890" cy="360040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5817096" y="17008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1" y="3284984"/>
            <a:ext cx="9036202" cy="28803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꺾인 연결선 9"/>
          <p:cNvCxnSpPr>
            <a:stCxn id="17" idx="2"/>
            <a:endCxn id="3" idx="0"/>
          </p:cNvCxnSpPr>
          <p:nvPr/>
        </p:nvCxnSpPr>
        <p:spPr bwMode="gray">
          <a:xfrm rot="5400000">
            <a:off x="4881545" y="2265519"/>
            <a:ext cx="1203873" cy="83505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57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F4DC664-BD0B-4BDF-ADCD-EE587A07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959794"/>
              </p:ext>
            </p:extLst>
          </p:nvPr>
        </p:nvGraphicFramePr>
        <p:xfrm>
          <a:off x="250796" y="1268760"/>
          <a:ext cx="9382154" cy="505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892">
                  <a:extLst>
                    <a:ext uri="{9D8B030D-6E8A-4147-A177-3AD203B41FA5}">
                      <a16:colId xmlns:a16="http://schemas.microsoft.com/office/drawing/2014/main" val="193619126"/>
                    </a:ext>
                  </a:extLst>
                </a:gridCol>
                <a:gridCol w="1181895">
                  <a:extLst>
                    <a:ext uri="{9D8B030D-6E8A-4147-A177-3AD203B41FA5}">
                      <a16:colId xmlns:a16="http://schemas.microsoft.com/office/drawing/2014/main" val="2381827888"/>
                    </a:ext>
                  </a:extLst>
                </a:gridCol>
                <a:gridCol w="3223871">
                  <a:extLst>
                    <a:ext uri="{9D8B030D-6E8A-4147-A177-3AD203B41FA5}">
                      <a16:colId xmlns:a16="http://schemas.microsoft.com/office/drawing/2014/main" val="264301877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613493736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591352550"/>
                    </a:ext>
                  </a:extLst>
                </a:gridCol>
              </a:tblGrid>
              <a:tr h="227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메뉴 구조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u="non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kern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lang="en-US" altLang="ko-KR" sz="1400" b="1" u="none" kern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ASSY</a:t>
                      </a:r>
                      <a:endParaRPr lang="ko-KR" altLang="en-US" sz="1400" b="1" u="none" kern="12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END</a:t>
                      </a:r>
                      <a:r>
                        <a:rPr lang="en-US" altLang="ko-KR" sz="1400" b="1" u="none" baseline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 ITEM </a:t>
                      </a:r>
                      <a:r>
                        <a:rPr lang="en-US" altLang="ko-KR" sz="1400" b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b="1" u="non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943399"/>
                  </a:ext>
                </a:extLst>
              </a:tr>
              <a:tr h="25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MBOM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3027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763" marR="4763" marT="3600" marB="36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205366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확장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1,2,3,4,5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레벨 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전체확장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전체축소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항상 가능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181113"/>
                  </a:ext>
                </a:extLst>
              </a:tr>
              <a:tr h="199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삽입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S1/S2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구미공장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3027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434658"/>
                  </a:ext>
                </a:extLst>
              </a:tr>
              <a:tr h="19990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S1/S2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(HFS)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3027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8582"/>
                  </a:ext>
                </a:extLst>
              </a:tr>
              <a:tr h="63275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기존부품추가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비 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CAD :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부품 생성에서 신규 추가</a:t>
                      </a:r>
                      <a:endParaRPr kumimoji="0" lang="en-US" altLang="ko-KR" sz="105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CAD : CREO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에서 추가된 부품</a:t>
                      </a:r>
                      <a:endParaRPr kumimoji="0" lang="en-US" altLang="ko-KR" sz="105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EBOM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추가부품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조건 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EBOM-</a:t>
                      </a: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릴리즈됨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결재중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74323"/>
                  </a:ext>
                </a:extLst>
              </a:tr>
              <a:tr h="199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 변경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EBOM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CLASS CODE 7933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76911"/>
                  </a:ext>
                </a:extLst>
              </a:tr>
              <a:tr h="19990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63" marR="4763" marT="3600" marB="36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22938"/>
                  </a:ext>
                </a:extLst>
              </a:tr>
              <a:tr h="199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제거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63" marR="4763" marT="3600" marB="36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74326"/>
                  </a:ext>
                </a:extLst>
              </a:tr>
              <a:tr h="199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MBOM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이동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레벨로 이동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FRONT, SAFETY BODY, SHU BODY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83027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312820"/>
                  </a:ext>
                </a:extLst>
              </a:tr>
              <a:tr h="339086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S2_ASSY, SYSTEM S1 OUT, S1 SUP, S1 OUT BODY, S1 OUT,  PACKING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483069"/>
                  </a:ext>
                </a:extLst>
              </a:tr>
              <a:tr h="312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편집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수량변경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상위 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ASSY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EBOM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작업중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수정중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 CODE 7933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486077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개정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대상부품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EBOM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릴리즈됨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38218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체크인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체크아웃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87166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체크아웃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EBOM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3505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체크아웃취소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체크아웃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138220"/>
                  </a:ext>
                </a:extLst>
              </a:tr>
              <a:tr h="199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잘라내기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EBOM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07150"/>
                  </a:ext>
                </a:extLst>
              </a:tr>
              <a:tr h="199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붙여넣기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036069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복사하기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무관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178684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비우기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클립보드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이전 복사 항목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전체 삭제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373650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편집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1531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검토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</a:t>
            </a:r>
            <a:r>
              <a: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EBOM </a:t>
            </a: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검토 클릭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2" r="19603"/>
          <a:stretch/>
        </p:blipFill>
        <p:spPr>
          <a:xfrm>
            <a:off x="344489" y="1363554"/>
            <a:ext cx="6616798" cy="3217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9" name="직사각형 48"/>
          <p:cNvSpPr/>
          <p:nvPr/>
        </p:nvSpPr>
        <p:spPr>
          <a:xfrm>
            <a:off x="411733" y="2636912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59705" y="254585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사각형 설명선 43"/>
          <p:cNvSpPr/>
          <p:nvPr/>
        </p:nvSpPr>
        <p:spPr>
          <a:xfrm>
            <a:off x="7185248" y="4005064"/>
            <a:ext cx="2448272" cy="2365773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en-US" altLang="ko-KR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 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검토 변경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검토 시 변경 정보 추출은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PDM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을 기준으로 목록 생성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MBOM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전송에서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단독일 경우에는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변경 정보를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PLM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과 비교해서 변경 목록 생성하기 때문에 목록이 서로 다름</a:t>
            </a:r>
            <a:b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(EBOM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검토 ≠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MBOM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전송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)</a:t>
            </a:r>
          </a:p>
          <a:p>
            <a:pPr defTabSz="742950">
              <a:lnSpc>
                <a:spcPct val="150000"/>
              </a:lnSpc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848544" y="4580964"/>
            <a:ext cx="5616624" cy="1805294"/>
            <a:chOff x="848544" y="4598894"/>
            <a:chExt cx="5616624" cy="1805294"/>
          </a:xfrm>
        </p:grpSpPr>
        <p:cxnSp>
          <p:nvCxnSpPr>
            <p:cNvPr id="46" name="직선 화살표 연결선 45"/>
            <p:cNvCxnSpPr>
              <a:stCxn id="47" idx="3"/>
              <a:endCxn id="48" idx="1"/>
            </p:cNvCxnSpPr>
            <p:nvPr/>
          </p:nvCxnSpPr>
          <p:spPr bwMode="gray">
            <a:xfrm>
              <a:off x="3395083" y="6212138"/>
              <a:ext cx="349724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2545490" y="6078987"/>
              <a:ext cx="849593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chemeClr val="tx1"/>
                  </a:solidFill>
                  <a:ea typeface="+mn-ea"/>
                </a:rPr>
                <a:t>MBOM</a:t>
              </a:r>
              <a:r>
                <a:rPr lang="ko-KR" altLang="en-US" sz="1100" dirty="0">
                  <a:solidFill>
                    <a:schemeClr val="tx1"/>
                  </a:solidFill>
                  <a:ea typeface="+mn-ea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  <a:ea typeface="+mn-ea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3744807" y="6078987"/>
              <a:ext cx="825596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rgbClr val="0000FF"/>
                  </a:solidFill>
                  <a:ea typeface="+mn-ea"/>
                </a:rPr>
                <a:t>MBOM</a:t>
              </a:r>
              <a:r>
                <a:rPr lang="ko-KR" altLang="en-US" sz="1100" dirty="0">
                  <a:solidFill>
                    <a:srgbClr val="0000FF"/>
                  </a:solidFill>
                  <a:ea typeface="+mn-ea"/>
                </a:rPr>
                <a:t>전송</a:t>
              </a:r>
              <a:endParaRPr lang="en-US" altLang="ko-KR" sz="1100" dirty="0">
                <a:solidFill>
                  <a:srgbClr val="0000FF"/>
                </a:solidFill>
                <a:ea typeface="+mn-ea"/>
              </a:endParaRPr>
            </a:p>
          </p:txBody>
        </p:sp>
        <p:sp>
          <p:nvSpPr>
            <p:cNvPr id="51" name="다이아몬드 50"/>
            <p:cNvSpPr/>
            <p:nvPr/>
          </p:nvSpPr>
          <p:spPr>
            <a:xfrm>
              <a:off x="983884" y="5637790"/>
              <a:ext cx="1244611" cy="418474"/>
            </a:xfrm>
            <a:prstGeom prst="diamond">
              <a:avLst/>
            </a:prstGeom>
            <a:solidFill>
              <a:srgbClr val="FF99FF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none" lIns="34286" tIns="34286" rIns="34286" bIns="34286" rtlCol="0" anchor="ctr" anchorCtr="0">
              <a:no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MBOM </a:t>
              </a:r>
              <a:r>
                <a:rPr lang="ko-KR" altLang="en-US" sz="1100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전송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3744807" y="5373215"/>
              <a:ext cx="825596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rgbClr val="0000FF"/>
                  </a:solidFill>
                  <a:ea typeface="+mn-ea"/>
                </a:rPr>
                <a:t>EBOM</a:t>
              </a:r>
              <a:r>
                <a:rPr lang="ko-KR" altLang="en-US" sz="1100" dirty="0">
                  <a:solidFill>
                    <a:srgbClr val="0000FF"/>
                  </a:solidFill>
                  <a:ea typeface="+mn-ea"/>
                </a:rPr>
                <a:t>단독</a:t>
              </a:r>
              <a:endParaRPr lang="en-US" altLang="ko-KR" sz="1100" dirty="0">
                <a:solidFill>
                  <a:srgbClr val="0000FF"/>
                </a:solidFill>
                <a:ea typeface="+mn-ea"/>
              </a:endParaRPr>
            </a:p>
          </p:txBody>
        </p:sp>
        <p:cxnSp>
          <p:nvCxnSpPr>
            <p:cNvPr id="53" name="직선 화살표 연결선 221"/>
            <p:cNvCxnSpPr>
              <a:stCxn id="51" idx="0"/>
              <a:endCxn id="52" idx="1"/>
            </p:cNvCxnSpPr>
            <p:nvPr/>
          </p:nvCxnSpPr>
          <p:spPr bwMode="gray">
            <a:xfrm rot="5400000" flipH="1" flipV="1">
              <a:off x="2609786" y="4502770"/>
              <a:ext cx="131424" cy="2138617"/>
            </a:xfrm>
            <a:prstGeom prst="bentConnector2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직선 화살표 연결선 221"/>
            <p:cNvCxnSpPr>
              <a:stCxn id="51" idx="2"/>
              <a:endCxn id="47" idx="1"/>
            </p:cNvCxnSpPr>
            <p:nvPr/>
          </p:nvCxnSpPr>
          <p:spPr bwMode="gray">
            <a:xfrm rot="16200000" flipH="1">
              <a:off x="1997903" y="5664551"/>
              <a:ext cx="155874" cy="939300"/>
            </a:xfrm>
            <a:prstGeom prst="bentConnector2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직선 화살표 연결선 54"/>
            <p:cNvCxnSpPr>
              <a:stCxn id="57" idx="3"/>
              <a:endCxn id="56" idx="1"/>
            </p:cNvCxnSpPr>
            <p:nvPr/>
          </p:nvCxnSpPr>
          <p:spPr bwMode="gray">
            <a:xfrm flipV="1">
              <a:off x="3395083" y="5845772"/>
              <a:ext cx="349724" cy="4269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3744807" y="5712621"/>
              <a:ext cx="825596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rgbClr val="0000FF"/>
                  </a:solidFill>
                  <a:ea typeface="+mn-ea"/>
                </a:rPr>
                <a:t>MBOM</a:t>
              </a:r>
              <a:r>
                <a:rPr lang="ko-KR" altLang="en-US" sz="1100" dirty="0">
                  <a:solidFill>
                    <a:srgbClr val="0000FF"/>
                  </a:solidFill>
                  <a:ea typeface="+mn-ea"/>
                </a:rPr>
                <a:t>단독</a:t>
              </a:r>
              <a:endParaRPr lang="en-US" altLang="ko-KR" sz="1100" dirty="0">
                <a:solidFill>
                  <a:srgbClr val="0000FF"/>
                </a:solidFill>
                <a:ea typeface="+mn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2545490" y="5716890"/>
              <a:ext cx="849593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chemeClr val="tx1"/>
                  </a:solidFill>
                  <a:ea typeface="+mn-ea"/>
                </a:rPr>
                <a:t>MBOM</a:t>
              </a:r>
              <a:r>
                <a:rPr lang="ko-KR" altLang="en-US" sz="1100" dirty="0">
                  <a:solidFill>
                    <a:schemeClr val="tx1"/>
                  </a:solidFill>
                  <a:ea typeface="+mn-ea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  <a:ea typeface="+mn-ea"/>
              </a:endParaRPr>
            </a:p>
          </p:txBody>
        </p:sp>
        <p:cxnSp>
          <p:nvCxnSpPr>
            <p:cNvPr id="58" name="직선 화살표 연결선 57"/>
            <p:cNvCxnSpPr>
              <a:stCxn id="51" idx="3"/>
              <a:endCxn id="57" idx="1"/>
            </p:cNvCxnSpPr>
            <p:nvPr/>
          </p:nvCxnSpPr>
          <p:spPr bwMode="gray">
            <a:xfrm>
              <a:off x="2228496" y="5847027"/>
              <a:ext cx="316995" cy="3013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5382445" y="5670256"/>
              <a:ext cx="825596" cy="35103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800" dirty="0">
                  <a:solidFill>
                    <a:srgbClr val="FF0000"/>
                  </a:solidFill>
                  <a:ea typeface="+mn-ea"/>
                </a:rPr>
                <a:t>PLM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848544" y="4598894"/>
              <a:ext cx="5616624" cy="180529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왼쪽/오른쪽 화살표 60"/>
            <p:cNvSpPr/>
            <p:nvPr/>
          </p:nvSpPr>
          <p:spPr>
            <a:xfrm>
              <a:off x="4664968" y="5702775"/>
              <a:ext cx="648072" cy="288032"/>
            </a:xfrm>
            <a:prstGeom prst="leftRightArrow">
              <a:avLst>
                <a:gd name="adj1" fmla="val 66535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</a:rPr>
                <a:t>비교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2" name="다이아몬드 61"/>
            <p:cNvSpPr/>
            <p:nvPr/>
          </p:nvSpPr>
          <p:spPr>
            <a:xfrm>
              <a:off x="983884" y="4710939"/>
              <a:ext cx="1244611" cy="418474"/>
            </a:xfrm>
            <a:prstGeom prst="diamond">
              <a:avLst/>
            </a:prstGeom>
            <a:solidFill>
              <a:srgbClr val="FF99FF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none" lIns="34286" tIns="34286" rIns="34286" bIns="34286" rtlCol="0" anchor="ctr" anchorCtr="0">
              <a:no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EBOM </a:t>
              </a:r>
              <a:r>
                <a:rPr lang="ko-KR" altLang="en-US" sz="1100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검토</a:t>
              </a:r>
            </a:p>
          </p:txBody>
        </p:sp>
        <p:cxnSp>
          <p:nvCxnSpPr>
            <p:cNvPr id="63" name="직선 화살표 연결선 62"/>
            <p:cNvCxnSpPr>
              <a:stCxn id="65" idx="3"/>
              <a:endCxn id="64" idx="1"/>
            </p:cNvCxnSpPr>
            <p:nvPr/>
          </p:nvCxnSpPr>
          <p:spPr bwMode="gray">
            <a:xfrm flipV="1">
              <a:off x="3395083" y="4918921"/>
              <a:ext cx="349724" cy="4269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3744807" y="4785770"/>
              <a:ext cx="825596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rgbClr val="0000FF"/>
                  </a:solidFill>
                  <a:ea typeface="+mn-ea"/>
                </a:rPr>
                <a:t>EBOM</a:t>
              </a:r>
              <a:r>
                <a:rPr lang="ko-KR" altLang="en-US" sz="1100" dirty="0">
                  <a:solidFill>
                    <a:srgbClr val="0000FF"/>
                  </a:solidFill>
                  <a:ea typeface="+mn-ea"/>
                </a:rPr>
                <a:t> 검토</a:t>
              </a:r>
              <a:endParaRPr lang="en-US" altLang="ko-KR" sz="1100" dirty="0">
                <a:solidFill>
                  <a:srgbClr val="0000FF"/>
                </a:solidFill>
                <a:ea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2545490" y="4790039"/>
              <a:ext cx="849593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chemeClr val="tx1"/>
                  </a:solidFill>
                  <a:ea typeface="+mn-ea"/>
                </a:rPr>
                <a:t>EBOM</a:t>
              </a:r>
              <a:r>
                <a:rPr lang="ko-KR" altLang="en-US" sz="1100" dirty="0">
                  <a:solidFill>
                    <a:schemeClr val="tx1"/>
                  </a:solidFill>
                  <a:ea typeface="+mn-ea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  <a:ea typeface="+mn-ea"/>
              </a:endParaRPr>
            </a:p>
          </p:txBody>
        </p:sp>
        <p:cxnSp>
          <p:nvCxnSpPr>
            <p:cNvPr id="66" name="직선 화살표 연결선 65"/>
            <p:cNvCxnSpPr>
              <a:stCxn id="62" idx="3"/>
              <a:endCxn id="65" idx="1"/>
            </p:cNvCxnSpPr>
            <p:nvPr/>
          </p:nvCxnSpPr>
          <p:spPr bwMode="gray">
            <a:xfrm>
              <a:off x="2228496" y="4920176"/>
              <a:ext cx="316995" cy="3013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5382445" y="4743405"/>
              <a:ext cx="825596" cy="35103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800" dirty="0">
                  <a:solidFill>
                    <a:srgbClr val="FF0000"/>
                  </a:solidFill>
                  <a:ea typeface="+mn-ea"/>
                </a:rPr>
                <a:t>PDM</a:t>
              </a:r>
            </a:p>
          </p:txBody>
        </p:sp>
        <p:sp>
          <p:nvSpPr>
            <p:cNvPr id="68" name="왼쪽/오른쪽 화살표 67"/>
            <p:cNvSpPr/>
            <p:nvPr/>
          </p:nvSpPr>
          <p:spPr>
            <a:xfrm>
              <a:off x="4664968" y="4775924"/>
              <a:ext cx="648072" cy="288032"/>
            </a:xfrm>
            <a:prstGeom prst="leftRightArrow">
              <a:avLst>
                <a:gd name="adj1" fmla="val 66535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</a:rPr>
                <a:t>비교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4205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검토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제목 입력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PLANT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는 구미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(1000),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혜주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(2100)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유형이 초도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or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개정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고유 등록 번호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자동 부여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승인 등록 관련 설명 입력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관련된 도면 승인 번호를 등록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등록된 도면 승인 번호를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검토할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최상위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ASSY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선택하면 자동으로 이전 버전과 비교해서 목록 생성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검토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추가된 모든 정보를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승인과 관련된 참조 문서를 등록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등록된 참조 문서를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승인을 위한 결재선 지정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지정된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결제선을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삭제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입력된 값을 체크하기 검사로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K-BOM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도면에 대한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PLM(SAP)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상태를 체크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체크 결과에서 에러가 발생된 경우 에러 항목만 모아서 표시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승인 등록을 임시 저장으로 추후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임시저장함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또는 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도면승인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등록 조회에서 검색해서 수정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문제가 없을 경우 상신 버튼이 활성화 되고 상신이 가능함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입력한 모든 값을 초기화</a:t>
            </a:r>
            <a:endParaRPr kumimoji="0" lang="ko-KR" altLang="en-US" sz="178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0" y="1341438"/>
            <a:ext cx="6675376" cy="38157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488504" y="1571651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36476" y="146097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8504" y="1753766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8504" y="1936452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69556" y="1576410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36476" y="169185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36476" y="190788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81524" y="151450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34113" y="1409850"/>
            <a:ext cx="24296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249144" y="118246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72162" y="1409850"/>
            <a:ext cx="362695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961112" y="118246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45918" y="1409850"/>
            <a:ext cx="432151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29064" y="118246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74619" y="1409850"/>
            <a:ext cx="23270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77073" y="118246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716923" y="1409850"/>
            <a:ext cx="288715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772248" y="118246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64568" y="2094752"/>
            <a:ext cx="5976664" cy="54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64568" y="209475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64568" y="2752350"/>
            <a:ext cx="38958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36576" y="253632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55341" y="2752350"/>
            <a:ext cx="386159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496616" y="253632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4568" y="3300859"/>
            <a:ext cx="43204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82393" y="308483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96616" y="3300859"/>
            <a:ext cx="43204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14441" y="308483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64568" y="4606073"/>
            <a:ext cx="43204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08584" y="439004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500562" y="4606073"/>
            <a:ext cx="471113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640632" y="439004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64568" y="3841996"/>
            <a:ext cx="31655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136576" y="36259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379369" y="3841996"/>
            <a:ext cx="36004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424608" y="36259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71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검토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관련된 도면 승인 번호를 등록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>
                <a:solidFill>
                  <a:srgbClr val="0000FF"/>
                </a:solidFill>
              </a:rPr>
              <a:t>도면 승인 번호</a:t>
            </a:r>
            <a:endParaRPr kumimoji="0" lang="en-US" altLang="ko-KR" sz="110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0000FF"/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관련된 도면 승인 번호를 여러 개를 등록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0" y="1341438"/>
            <a:ext cx="6675376" cy="38157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1064568" y="2752350"/>
            <a:ext cx="38958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36576" y="2536326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3356992"/>
            <a:ext cx="6173557" cy="30243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7" name="꺾인 연결선 9"/>
          <p:cNvCxnSpPr>
            <a:stCxn id="29" idx="2"/>
            <a:endCxn id="46" idx="0"/>
          </p:cNvCxnSpPr>
          <p:nvPr/>
        </p:nvCxnSpPr>
        <p:spPr bwMode="gray">
          <a:xfrm rot="16200000" flipH="1">
            <a:off x="2294437" y="1860122"/>
            <a:ext cx="461792" cy="253194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2924944"/>
            <a:ext cx="362087" cy="430406"/>
          </a:xfrm>
          <a:prstGeom prst="rect">
            <a:avLst/>
          </a:prstGeom>
        </p:spPr>
      </p:pic>
      <p:sp>
        <p:nvSpPr>
          <p:cNvPr id="50" name="사각형 설명선 49"/>
          <p:cNvSpPr/>
          <p:nvPr/>
        </p:nvSpPr>
        <p:spPr>
          <a:xfrm>
            <a:off x="7185248" y="4221163"/>
            <a:ext cx="2448272" cy="2149674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도면 승인 번호 추가 조건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조건 없음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pPr defTabSz="742950">
              <a:lnSpc>
                <a:spcPct val="150000"/>
              </a:lnSpc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4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77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검토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검토할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최상위 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ASSY 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선택하면 자동으로 이전 버전과 비교해서 목록 생성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BOM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0" y="1341438"/>
            <a:ext cx="6675376" cy="38157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1064568" y="3300859"/>
            <a:ext cx="43204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82393" y="308483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사각형 설명선 45"/>
          <p:cNvSpPr/>
          <p:nvPr/>
        </p:nvSpPr>
        <p:spPr>
          <a:xfrm>
            <a:off x="7185248" y="3933824"/>
            <a:ext cx="2448272" cy="2437013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검토 </a:t>
            </a:r>
            <a:r>
              <a:rPr lang="en-US" altLang="ko-KR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BOM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추가 조건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k-</a:t>
            </a:r>
            <a:r>
              <a:rPr lang="en-US" altLang="ko-KR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assy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가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아닐것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부품의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view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가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E_BOM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일것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Asm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일것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릴리즈됨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폐기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프로토타입 상태가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아닐것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PARTNO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가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있을것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라이프 사이클이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DEFAULT_LIFECYCLE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일것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defTabSz="742950">
              <a:lnSpc>
                <a:spcPct val="150000"/>
              </a:lnSpc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12"/>
          <a:stretch/>
        </p:blipFill>
        <p:spPr>
          <a:xfrm>
            <a:off x="776536" y="3933826"/>
            <a:ext cx="6195764" cy="21416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1594024" y="5025876"/>
            <a:ext cx="379471" cy="33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94024" y="5416649"/>
            <a:ext cx="379471" cy="33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50" name="꺾인 연결선 9"/>
          <p:cNvCxnSpPr>
            <a:stCxn id="33" idx="2"/>
            <a:endCxn id="47" idx="0"/>
          </p:cNvCxnSpPr>
          <p:nvPr/>
        </p:nvCxnSpPr>
        <p:spPr bwMode="gray">
          <a:xfrm rot="16200000" flipH="1">
            <a:off x="2332447" y="2391854"/>
            <a:ext cx="490117" cy="259382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3503419"/>
            <a:ext cx="362087" cy="430406"/>
          </a:xfrm>
          <a:prstGeom prst="rect">
            <a:avLst/>
          </a:prstGeom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550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사이트 맵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77317" y="1196752"/>
            <a:ext cx="9451145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104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도면 관리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1438"/>
            <a:ext cx="9280790" cy="4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3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전송 조회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5" y="1366519"/>
            <a:ext cx="6650702" cy="28546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44488" y="3140968"/>
            <a:ext cx="64807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2460" y="3065217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3638" y="1523081"/>
            <a:ext cx="162912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11610" y="144733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63638" y="1705196"/>
            <a:ext cx="162912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16896" y="1543715"/>
            <a:ext cx="135814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11610" y="166176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800872" y="148656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49144" y="1916832"/>
            <a:ext cx="301453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16896" y="1708371"/>
            <a:ext cx="135814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800872" y="1657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46055" y="1916832"/>
            <a:ext cx="192883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85446" y="169785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37176" y="169785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</a:t>
            </a: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MBOM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전송 조회 클릭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제목 입력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고유 등록 번호 입력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PLANT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는 구미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(1000),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혜주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(2100)</a:t>
            </a: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검색한 결과에서 다시 조회할 때 사용하고 반드시 옆에 있는 검색 버튼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클릭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상세 조회는 보다 다양한 속성 정보를 이용해서 조회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입력한 값을 기준으로 조회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080" y="3034288"/>
            <a:ext cx="241654" cy="216024"/>
          </a:xfrm>
          <a:prstGeom prst="rect">
            <a:avLst/>
          </a:prstGeom>
        </p:spPr>
      </p:pic>
      <p:sp>
        <p:nvSpPr>
          <p:cNvPr id="25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20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편집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 메뉴의 서브 메뉴에서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전송 조회 클릭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7185248" y="3429000"/>
            <a:ext cx="2448272" cy="2941837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en-US" altLang="ko-KR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BOM 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편집기 단축키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1.2.3.4.5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숫자키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레벨 확장 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i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체크인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o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체크아웃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u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체크아웃 취소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ctrl+c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복사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ctrl+v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붙여넣기</a:t>
            </a:r>
            <a:endParaRPr lang="ko-KR" altLang="en-US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ctrl+x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잘라내기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ctrl+z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비우기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숫자패드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+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전체확장</a:t>
            </a:r>
            <a:endParaRPr lang="ko-KR" altLang="en-US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숫자패드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-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전체축소</a:t>
            </a:r>
            <a:endParaRPr lang="ko-KR" altLang="en-US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1438"/>
            <a:ext cx="6629301" cy="29791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44488" y="2826199"/>
            <a:ext cx="64807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2460" y="275044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541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M-BOM </a:t>
            </a:r>
            <a:r>
              <a:rPr lang="ko-KR" altLang="en-US" dirty="0"/>
              <a:t>편집 부품 추가 할 경우 </a:t>
            </a:r>
            <a:r>
              <a:rPr lang="en-US" altLang="ko-KR" dirty="0"/>
              <a:t> </a:t>
            </a:r>
            <a:r>
              <a:rPr lang="en-US" altLang="ko-KR" dirty="0" err="1"/>
              <a:t>PartHelper</a:t>
            </a:r>
            <a:r>
              <a:rPr lang="ko-KR" altLang="en-US" dirty="0"/>
              <a:t>의 </a:t>
            </a:r>
            <a:r>
              <a:rPr lang="en-US" altLang="ko-KR" dirty="0"/>
              <a:t>checkBomPartAction </a:t>
            </a:r>
            <a:r>
              <a:rPr lang="ko-KR" altLang="en-US" dirty="0"/>
              <a:t>함수를 호출 하여 해당 함수에 정의된 조건에 의해서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en-US" altLang="ko-KR" dirty="0"/>
              <a:t>M-BOM </a:t>
            </a:r>
            <a:r>
              <a:rPr lang="ko-KR" altLang="en-US" dirty="0"/>
              <a:t>편집이 가능한 품목인지 체크합니다</a:t>
            </a:r>
            <a:r>
              <a:rPr lang="en-US" altLang="ko-KR" dirty="0"/>
              <a:t>..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 </a:t>
            </a:r>
            <a:r>
              <a:rPr lang="ko-KR" altLang="en-US" dirty="0"/>
              <a:t>기능이 정상적으로 진행 되면 </a:t>
            </a:r>
            <a:r>
              <a:rPr lang="en-US" altLang="ko-KR" dirty="0" err="1"/>
              <a:t>PartHelper</a:t>
            </a:r>
            <a:r>
              <a:rPr lang="ko-KR" altLang="en-US" dirty="0"/>
              <a:t>의 </a:t>
            </a:r>
            <a:r>
              <a:rPr lang="en-US" altLang="ko-KR" dirty="0" err="1"/>
              <a:t>loadBomEditorData</a:t>
            </a:r>
            <a:r>
              <a:rPr lang="en-US" altLang="ko-KR" dirty="0"/>
              <a:t> </a:t>
            </a:r>
            <a:r>
              <a:rPr lang="ko-KR" altLang="en-US" dirty="0"/>
              <a:t>함수를 호출</a:t>
            </a:r>
            <a:r>
              <a:rPr lang="en-US" altLang="ko-KR" dirty="0"/>
              <a:t> E-BOM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레벨 구조를 불러 옵니다</a:t>
            </a:r>
            <a:r>
              <a:rPr lang="en-US" altLang="ko-KR" dirty="0"/>
              <a:t>. </a:t>
            </a:r>
            <a:r>
              <a:rPr lang="ko-KR" altLang="en-US" dirty="0"/>
              <a:t>한번에 모둔 </a:t>
            </a:r>
            <a:r>
              <a:rPr lang="en-US" altLang="ko-KR" dirty="0"/>
              <a:t>M-BOM</a:t>
            </a:r>
            <a:r>
              <a:rPr lang="ko-KR" altLang="en-US" dirty="0"/>
              <a:t>의 데이터 구조를 불러오면 시간이 오래 걸리기는 문제때문에 </a:t>
            </a:r>
            <a:r>
              <a:rPr lang="en-US" altLang="ko-KR" dirty="0"/>
              <a:t>+</a:t>
            </a:r>
            <a:r>
              <a:rPr lang="ko-KR" altLang="en-US" dirty="0"/>
              <a:t>아이콘을 클릭 할 경우 해당하는 바로 아래 레벨의 </a:t>
            </a:r>
            <a:r>
              <a:rPr lang="en-US" altLang="ko-KR" dirty="0"/>
              <a:t>E-BOM </a:t>
            </a:r>
            <a:r>
              <a:rPr lang="ko-KR" altLang="en-US" dirty="0"/>
              <a:t>구조를 불러오는 형태로 개발 되어있습니다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엑셀다운의 아이콘은 </a:t>
            </a:r>
            <a:r>
              <a:rPr lang="en-US" altLang="ko-KR" dirty="0"/>
              <a:t>M-BOM</a:t>
            </a:r>
            <a:r>
              <a:rPr lang="ko-KR" altLang="en-US" dirty="0"/>
              <a:t>이 로드 되었을 경우 클릭이 가능 하도록 활성화 됩니다</a:t>
            </a:r>
            <a:r>
              <a:rPr lang="en-US" altLang="ko-KR" dirty="0"/>
              <a:t>.  </a:t>
            </a:r>
            <a:r>
              <a:rPr lang="en-US" altLang="ko-KR" dirty="0" err="1"/>
              <a:t>BomHelper</a:t>
            </a:r>
            <a:r>
              <a:rPr lang="ko-KR" altLang="en-US" dirty="0"/>
              <a:t>의 </a:t>
            </a:r>
            <a:r>
              <a:rPr lang="en-US" altLang="ko-KR" dirty="0" err="1"/>
              <a:t>writeBomExcel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전체 체크인 버튼클릭 시 </a:t>
            </a:r>
            <a:r>
              <a:rPr lang="en-US" altLang="ko-KR" dirty="0" err="1"/>
              <a:t>StandardPartService</a:t>
            </a:r>
            <a:r>
              <a:rPr lang="ko-KR" altLang="en-US" dirty="0"/>
              <a:t>의 </a:t>
            </a:r>
            <a:r>
              <a:rPr lang="en-US" altLang="ko-KR" dirty="0" err="1"/>
              <a:t>allCheckInBomAction</a:t>
            </a:r>
            <a:r>
              <a:rPr lang="en-US" altLang="ko-KR" dirty="0"/>
              <a:t> </a:t>
            </a:r>
            <a:r>
              <a:rPr lang="ko-KR" altLang="en-US" dirty="0"/>
              <a:t>함수를 호출합니다</a:t>
            </a:r>
            <a:r>
              <a:rPr lang="en-US" altLang="ko-KR" dirty="0"/>
              <a:t>. </a:t>
            </a:r>
            <a:r>
              <a:rPr lang="ko-KR" altLang="en-US" dirty="0"/>
              <a:t>모든 </a:t>
            </a:r>
            <a:r>
              <a:rPr lang="en-US" altLang="ko-KR" dirty="0"/>
              <a:t>M-BOM </a:t>
            </a:r>
            <a:r>
              <a:rPr lang="ko-KR" altLang="en-US" dirty="0"/>
              <a:t>트리 구조상에서 체크아웃상태인 모든 품목을 체크인 하고 </a:t>
            </a:r>
            <a:r>
              <a:rPr lang="en-US" altLang="ko-KR" dirty="0"/>
              <a:t>E-BOM</a:t>
            </a:r>
            <a:r>
              <a:rPr lang="ko-KR" altLang="en-US" dirty="0"/>
              <a:t>트리 구조를 전체 </a:t>
            </a:r>
            <a:r>
              <a:rPr lang="en-US" altLang="ko-KR" dirty="0"/>
              <a:t>Reload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M-</a:t>
            </a:r>
            <a:r>
              <a:rPr lang="en-US" altLang="ko-KR" dirty="0" err="1"/>
              <a:t>bom</a:t>
            </a:r>
            <a:r>
              <a:rPr lang="en-US" altLang="ko-KR" dirty="0"/>
              <a:t> </a:t>
            </a:r>
            <a:r>
              <a:rPr lang="ko-KR" altLang="en-US" dirty="0"/>
              <a:t>편집 프로그램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41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F4DC664-BD0B-4BDF-ADCD-EE587A07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81960"/>
              </p:ext>
            </p:extLst>
          </p:nvPr>
        </p:nvGraphicFramePr>
        <p:xfrm>
          <a:off x="250796" y="1268413"/>
          <a:ext cx="9382154" cy="510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892">
                  <a:extLst>
                    <a:ext uri="{9D8B030D-6E8A-4147-A177-3AD203B41FA5}">
                      <a16:colId xmlns:a16="http://schemas.microsoft.com/office/drawing/2014/main" val="193619126"/>
                    </a:ext>
                  </a:extLst>
                </a:gridCol>
                <a:gridCol w="1181895">
                  <a:extLst>
                    <a:ext uri="{9D8B030D-6E8A-4147-A177-3AD203B41FA5}">
                      <a16:colId xmlns:a16="http://schemas.microsoft.com/office/drawing/2014/main" val="2381827888"/>
                    </a:ext>
                  </a:extLst>
                </a:gridCol>
                <a:gridCol w="3223871">
                  <a:extLst>
                    <a:ext uri="{9D8B030D-6E8A-4147-A177-3AD203B41FA5}">
                      <a16:colId xmlns:a16="http://schemas.microsoft.com/office/drawing/2014/main" val="264301877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613493736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591352550"/>
                    </a:ext>
                  </a:extLst>
                </a:gridCol>
              </a:tblGrid>
              <a:tr h="211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메뉴 구조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u="non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kern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상위 </a:t>
                      </a:r>
                      <a:r>
                        <a:rPr lang="en-US" altLang="ko-KR" sz="1400" b="1" u="none" kern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ASSY</a:t>
                      </a:r>
                      <a:endParaRPr lang="ko-KR" altLang="en-US" sz="1400" b="1" u="none" kern="12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END</a:t>
                      </a:r>
                      <a:r>
                        <a:rPr lang="en-US" altLang="ko-KR" sz="1400" b="1" u="none" baseline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 ITEM </a:t>
                      </a:r>
                      <a:r>
                        <a:rPr lang="en-US" altLang="ko-KR" sz="1400" b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b="1" u="non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943399"/>
                  </a:ext>
                </a:extLst>
              </a:tr>
              <a:tr h="289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MBOM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(ALL ASSY &amp; EBOM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결재중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(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MBOM or PART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불가능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205366"/>
                  </a:ext>
                </a:extLst>
              </a:tr>
              <a:tr h="211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확장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1,2,3,4,5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레벨 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전체확장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전체축소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항상 가능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181113"/>
                  </a:ext>
                </a:extLst>
              </a:tr>
              <a:tr h="18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삽입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S1/S2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구미공장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SYSTEM (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최상위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 &amp; MBOM 1000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 경우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434658"/>
                  </a:ext>
                </a:extLst>
              </a:tr>
              <a:tr h="18522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S1/S2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(HFS)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SYSTEM (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최상위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 &amp; MBOM 2100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 경우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8582"/>
                  </a:ext>
                </a:extLst>
              </a:tr>
              <a:tr h="71542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기존부품추가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CAD :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부품 생성에서 신규 추가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CAD : CREO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에서 추가된 부품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MBOM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추가부품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EBOM-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릴리즈됨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결재중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   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MBOM-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릴리즈됨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결재중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작업중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74323"/>
                  </a:ext>
                </a:extLst>
              </a:tr>
              <a:tr h="18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 변경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MBOM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76911"/>
                  </a:ext>
                </a:extLst>
              </a:tr>
              <a:tr h="18522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아래로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63" marR="4763" marT="3600" marB="36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22938"/>
                  </a:ext>
                </a:extLst>
              </a:tr>
              <a:tr h="18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제거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63" marR="4763" marT="3600" marB="36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74326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MBOM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이동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레벨로 이동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FRONT, SAFETY BODY, SHU BODY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ASSY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MBOM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작업중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수정중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312820"/>
                  </a:ext>
                </a:extLst>
              </a:tr>
              <a:tr h="3141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S2_ASSY, SYSTEM S1 OUT, S1 SUP, S1 OUT BODY, S1 OUT,  PACKING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483069"/>
                  </a:ext>
                </a:extLst>
              </a:tr>
              <a:tr h="18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편집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수량변경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MBOM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486077"/>
                  </a:ext>
                </a:extLst>
              </a:tr>
              <a:tr h="21102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개정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대상부품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MBOM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릴리즈됨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38218"/>
                  </a:ext>
                </a:extLst>
              </a:tr>
              <a:tr h="21102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체크인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체크아웃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87166"/>
                  </a:ext>
                </a:extLst>
              </a:tr>
              <a:tr h="21102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체크아웃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(MBOM,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3505"/>
                  </a:ext>
                </a:extLst>
              </a:tr>
              <a:tr h="21102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체크아웃취소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대상부품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체크아웃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138220"/>
                  </a:ext>
                </a:extLst>
              </a:tr>
              <a:tr h="18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잘라내기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noProof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체크아웃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ASSY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조건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5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MBOM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수정중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반려됨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07150"/>
                  </a:ext>
                </a:extLst>
              </a:tr>
              <a:tr h="18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붙여넣기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036069"/>
                  </a:ext>
                </a:extLst>
              </a:tr>
              <a:tr h="211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복사하기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무관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178684"/>
                  </a:ext>
                </a:extLst>
              </a:tr>
              <a:tr h="211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5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비우기</a:t>
                      </a: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680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클립보드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이전 복사 항목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D46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전체 삭제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D46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3600" marB="3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373650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편집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703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0768"/>
            <a:ext cx="6718997" cy="3485232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편집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56337" b="17910"/>
          <a:stretch/>
        </p:blipFill>
        <p:spPr>
          <a:xfrm>
            <a:off x="1424608" y="2420888"/>
            <a:ext cx="1281261" cy="3260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1" t="41032"/>
          <a:stretch/>
        </p:blipFill>
        <p:spPr>
          <a:xfrm>
            <a:off x="2792760" y="3789040"/>
            <a:ext cx="1506636" cy="2077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이동은 선택된 부품을 등록된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부품의 하위로 이동</a:t>
            </a:r>
            <a:endParaRPr kumimoji="0" lang="ko-KR" altLang="en-US" sz="178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568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모든 </a:t>
            </a:r>
            <a:r>
              <a:rPr lang="en-US" altLang="ko-KR" dirty="0"/>
              <a:t>M-BOM </a:t>
            </a:r>
            <a:r>
              <a:rPr lang="ko-KR" altLang="en-US" dirty="0"/>
              <a:t>의 편집조건은 </a:t>
            </a:r>
            <a:r>
              <a:rPr lang="en-US" altLang="ko-KR" dirty="0"/>
              <a:t>mboms.js </a:t>
            </a:r>
            <a:r>
              <a:rPr lang="ko-KR" altLang="en-US" dirty="0"/>
              <a:t>파일안의 </a:t>
            </a:r>
            <a:r>
              <a:rPr lang="en-US" altLang="ko-KR" dirty="0" err="1"/>
              <a:t>beforeOpen</a:t>
            </a:r>
            <a:r>
              <a:rPr lang="ko-KR" altLang="en-US" dirty="0"/>
              <a:t>함수 안에서 제어가 되어집니다</a:t>
            </a:r>
            <a:r>
              <a:rPr lang="en-US" altLang="ko-KR" dirty="0"/>
              <a:t>. </a:t>
            </a:r>
            <a:r>
              <a:rPr lang="ko-KR" altLang="en-US" dirty="0"/>
              <a:t>자세한 편집 조건은 해당 파일 안의 함수를 참조 하시기 바랍니다</a:t>
            </a:r>
            <a:r>
              <a:rPr lang="en-US" altLang="ko-KR" dirty="0"/>
              <a:t>. M-BOM </a:t>
            </a:r>
            <a:r>
              <a:rPr lang="ko-KR" altLang="en-US" dirty="0"/>
              <a:t>편집에 작동을 하는 함수는 </a:t>
            </a:r>
            <a:r>
              <a:rPr lang="en-US" altLang="ko-KR" dirty="0"/>
              <a:t>mboms.js</a:t>
            </a:r>
            <a:r>
              <a:rPr lang="ko-KR" altLang="en-US" dirty="0"/>
              <a:t>파일안에 있습니다</a:t>
            </a:r>
            <a:r>
              <a:rPr lang="en-US" altLang="ko-KR" dirty="0"/>
              <a:t>. </a:t>
            </a:r>
            <a:r>
              <a:rPr lang="ko-KR" altLang="en-US" dirty="0"/>
              <a:t>아래 글 부턴 </a:t>
            </a:r>
            <a:r>
              <a:rPr lang="en-US" altLang="ko-KR" dirty="0"/>
              <a:t>mboms.js</a:t>
            </a:r>
            <a:r>
              <a:rPr lang="ko-KR" altLang="en-US" dirty="0"/>
              <a:t>파일의 내용은 생략하고 함수명만 적습니다</a:t>
            </a:r>
            <a:r>
              <a:rPr lang="en-US" altLang="ko-KR" dirty="0"/>
              <a:t>. </a:t>
            </a:r>
            <a:r>
              <a:rPr lang="ko-KR" altLang="en-US" dirty="0"/>
              <a:t>그 외의  파일에서 실행 되는 함수는 따로 기입을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레벨 별 확장은 </a:t>
            </a:r>
            <a:r>
              <a:rPr lang="en-US" altLang="ko-KR" dirty="0" err="1"/>
              <a:t>levelExpand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모든 레벨 확장은 </a:t>
            </a:r>
            <a:r>
              <a:rPr lang="en-US" altLang="ko-KR" dirty="0" err="1"/>
              <a:t>tree.expandAll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모든 레벨 축소는 </a:t>
            </a:r>
            <a:r>
              <a:rPr lang="en-US" altLang="ko-KR" dirty="0" err="1"/>
              <a:t>tree.expandAll</a:t>
            </a:r>
            <a:r>
              <a:rPr lang="en-US" altLang="ko-KR" dirty="0"/>
              <a:t>(false)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기존 부품 삽입은 </a:t>
            </a:r>
            <a:r>
              <a:rPr lang="en-US" altLang="ko-KR" dirty="0" err="1"/>
              <a:t>editMbom.jsp</a:t>
            </a:r>
            <a:r>
              <a:rPr lang="ko-KR" altLang="en-US" dirty="0"/>
              <a:t>의 </a:t>
            </a:r>
            <a:r>
              <a:rPr lang="en-US" altLang="ko-KR" dirty="0" err="1"/>
              <a:t>getTree</a:t>
            </a:r>
            <a:r>
              <a:rPr lang="en-US" altLang="ko-KR" dirty="0"/>
              <a:t> </a:t>
            </a:r>
            <a:r>
              <a:rPr lang="ko-KR" altLang="en-US" dirty="0"/>
              <a:t>함수에 의해서 실행됩니다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구조 변경의 위</a:t>
            </a:r>
            <a:r>
              <a:rPr lang="en-US" altLang="ko-KR" dirty="0"/>
              <a:t>, </a:t>
            </a:r>
            <a:r>
              <a:rPr lang="ko-KR" altLang="en-US" dirty="0"/>
              <a:t>아래는 </a:t>
            </a:r>
            <a:r>
              <a:rPr lang="en-US" altLang="ko-KR" dirty="0" err="1"/>
              <a:t>moveUp</a:t>
            </a:r>
            <a:r>
              <a:rPr lang="en-US" altLang="ko-KR" dirty="0"/>
              <a:t>, </a:t>
            </a:r>
            <a:r>
              <a:rPr lang="en-US" altLang="ko-KR" dirty="0" err="1"/>
              <a:t>moveDown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제거는</a:t>
            </a:r>
            <a:r>
              <a:rPr lang="en-US" altLang="ko-KR" dirty="0"/>
              <a:t> remove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수량 변경은 </a:t>
            </a:r>
            <a:r>
              <a:rPr lang="en-US" altLang="ko-KR" dirty="0" err="1"/>
              <a:t>editQty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개정은 </a:t>
            </a:r>
            <a:r>
              <a:rPr lang="en-US" altLang="ko-KR" dirty="0"/>
              <a:t>revise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체크인은 </a:t>
            </a:r>
            <a:r>
              <a:rPr lang="en-US" altLang="ko-KR" dirty="0" err="1"/>
              <a:t>checkinBomPart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체크아웃은 </a:t>
            </a:r>
            <a:r>
              <a:rPr lang="en-US" altLang="ko-KR" dirty="0" err="1"/>
              <a:t>checkoutBomPart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체크아웃취소는 </a:t>
            </a:r>
            <a:r>
              <a:rPr lang="en-US" altLang="ko-KR" dirty="0" err="1"/>
              <a:t>undocheckoutBomPart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복사는 해당 품목을 클립보드에 임시 저장하는 것 입니다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잘라내기는 해당 품목의 데이터를 잘라내어 클립보드에 저장 하는 것 입니다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붙여넣기는 복사하거나</a:t>
            </a:r>
            <a:r>
              <a:rPr lang="en-US" altLang="ko-KR" dirty="0"/>
              <a:t>, </a:t>
            </a:r>
            <a:r>
              <a:rPr lang="ko-KR" altLang="en-US" dirty="0"/>
              <a:t>잘라낸 품목을 해당 품목 아래에 생성 하는 것이고</a:t>
            </a:r>
            <a:r>
              <a:rPr lang="en-US" altLang="ko-KR" dirty="0"/>
              <a:t> </a:t>
            </a:r>
            <a:r>
              <a:rPr lang="ko-KR" altLang="en-US" dirty="0"/>
              <a:t>잘라내기는 </a:t>
            </a:r>
            <a:r>
              <a:rPr lang="en-US" altLang="ko-KR" dirty="0" err="1"/>
              <a:t>cutAndPaste</a:t>
            </a:r>
            <a:r>
              <a:rPr lang="ko-KR" altLang="en-US" dirty="0"/>
              <a:t>의 함수에 의해서 실행 하고</a:t>
            </a:r>
            <a:r>
              <a:rPr lang="en-US" altLang="ko-KR" dirty="0"/>
              <a:t>, </a:t>
            </a:r>
            <a:r>
              <a:rPr lang="ko-KR" altLang="en-US" dirty="0"/>
              <a:t>복사하기는 </a:t>
            </a:r>
            <a:r>
              <a:rPr lang="en-US" altLang="ko-KR" dirty="0"/>
              <a:t>paste</a:t>
            </a:r>
            <a:r>
              <a:rPr lang="ko-KR" altLang="en-US" dirty="0"/>
              <a:t> 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M-</a:t>
            </a:r>
            <a:r>
              <a:rPr lang="en-US" altLang="ko-KR" dirty="0" err="1"/>
              <a:t>bom</a:t>
            </a:r>
            <a:r>
              <a:rPr lang="en-US" altLang="ko-KR" dirty="0"/>
              <a:t> </a:t>
            </a:r>
            <a:r>
              <a:rPr lang="ko-KR" altLang="en-US" dirty="0"/>
              <a:t>편집 프로그램 로직</a:t>
            </a:r>
          </a:p>
        </p:txBody>
      </p:sp>
    </p:spTree>
    <p:extLst>
      <p:ext uri="{BB962C8B-B14F-4D97-AF65-F5344CB8AC3E}">
        <p14:creationId xmlns:p14="http://schemas.microsoft.com/office/powerpoint/2010/main" val="314733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구조변경의 서브메뉴의 활성화는 </a:t>
            </a:r>
            <a:r>
              <a:rPr lang="en-US" altLang="ko-KR" dirty="0"/>
              <a:t>M-BOM </a:t>
            </a:r>
            <a:r>
              <a:rPr lang="ko-KR" altLang="en-US" dirty="0"/>
              <a:t>구조상에 해당 클래스 코드가 맞는 품목이 존재할 경우 활성화가 되어집니다</a:t>
            </a:r>
            <a:r>
              <a:rPr lang="en-US" altLang="ko-KR" dirty="0"/>
              <a:t>. </a:t>
            </a:r>
            <a:r>
              <a:rPr lang="ko-KR" altLang="en-US" dirty="0"/>
              <a:t>해당 기능들은 </a:t>
            </a:r>
            <a:r>
              <a:rPr lang="en-US" altLang="ko-KR" dirty="0" err="1"/>
              <a:t>movePart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품목 아래로 옮길 품목들을 선택</a:t>
            </a:r>
            <a:r>
              <a:rPr lang="en-US" altLang="ko-KR" dirty="0"/>
              <a:t>(</a:t>
            </a:r>
            <a:r>
              <a:rPr lang="ko-KR" altLang="en-US" dirty="0"/>
              <a:t>복수 가능</a:t>
            </a:r>
            <a:r>
              <a:rPr lang="en-US" altLang="ko-KR" dirty="0"/>
              <a:t>) </a:t>
            </a:r>
            <a:r>
              <a:rPr lang="ko-KR" altLang="en-US" dirty="0"/>
              <a:t>하고 클릭을 하면 옮겨집니다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품목아래 기존 품목이 존재할 경우는 수량이 증가하며</a:t>
            </a:r>
            <a:r>
              <a:rPr lang="en-US" altLang="ko-KR" dirty="0"/>
              <a:t>, </a:t>
            </a:r>
            <a:r>
              <a:rPr lang="ko-KR" altLang="en-US" dirty="0"/>
              <a:t>없을 경우는 이동이 되어집니다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비우기는 </a:t>
            </a:r>
            <a:r>
              <a:rPr lang="en-US" altLang="ko-KR" dirty="0"/>
              <a:t>empty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 보기 버전은 </a:t>
            </a:r>
            <a:r>
              <a:rPr lang="en-US" altLang="ko-KR" dirty="0" err="1"/>
              <a:t>newViewVersion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S1/S2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ko-KR" altLang="en-US" dirty="0"/>
              <a:t>구미공장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addNewMPart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en-US" altLang="ko-KR" dirty="0"/>
              <a:t>S1/S2</a:t>
            </a:r>
            <a:r>
              <a:rPr lang="ko-KR" altLang="en-US" dirty="0"/>
              <a:t>생성</a:t>
            </a:r>
            <a:r>
              <a:rPr lang="en-US" altLang="ko-KR" dirty="0"/>
              <a:t>(HFS)</a:t>
            </a:r>
            <a:r>
              <a:rPr lang="ko-KR" altLang="en-US" dirty="0"/>
              <a:t>은 </a:t>
            </a:r>
            <a:r>
              <a:rPr lang="en-US" altLang="ko-KR" dirty="0" err="1"/>
              <a:t>addHFSMPart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버전 삭제는 </a:t>
            </a:r>
            <a:r>
              <a:rPr lang="en-US" altLang="ko-KR" dirty="0" err="1"/>
              <a:t>deleteVersion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모든 이터레이션 삭제는 </a:t>
            </a:r>
            <a:r>
              <a:rPr lang="en-US" altLang="ko-KR" dirty="0" err="1"/>
              <a:t>deleteIteration</a:t>
            </a:r>
            <a:r>
              <a:rPr lang="en-US" altLang="ko-KR" dirty="0"/>
              <a:t> </a:t>
            </a:r>
            <a:r>
              <a:rPr lang="ko-KR" altLang="en-US" dirty="0"/>
              <a:t>함수에 의해서 실행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M-</a:t>
            </a:r>
            <a:r>
              <a:rPr lang="en-US" altLang="ko-KR" dirty="0" err="1"/>
              <a:t>bom</a:t>
            </a:r>
            <a:r>
              <a:rPr lang="en-US" altLang="ko-KR" dirty="0"/>
              <a:t> </a:t>
            </a:r>
            <a:r>
              <a:rPr lang="ko-KR" altLang="en-US" dirty="0"/>
              <a:t>편집 프로그램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34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편집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277317" y="1196752"/>
            <a:ext cx="9457810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316976"/>
            <a:ext cx="8988841" cy="5072910"/>
          </a:xfrm>
          <a:prstGeom prst="rect">
            <a:avLst/>
          </a:prstGeom>
        </p:spPr>
      </p:pic>
      <p:sp>
        <p:nvSpPr>
          <p:cNvPr id="144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54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편집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63" y="1329630"/>
            <a:ext cx="8918673" cy="4979690"/>
          </a:xfrm>
          <a:prstGeom prst="rect">
            <a:avLst/>
          </a:prstGeom>
        </p:spPr>
      </p:pic>
      <p:sp>
        <p:nvSpPr>
          <p:cNvPr id="215" name="모서리가 둥근 직사각형 214"/>
          <p:cNvSpPr/>
          <p:nvPr/>
        </p:nvSpPr>
        <p:spPr>
          <a:xfrm>
            <a:off x="277317" y="1196752"/>
            <a:ext cx="9457810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662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편집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56337" b="17910"/>
          <a:stretch/>
        </p:blipFill>
        <p:spPr>
          <a:xfrm>
            <a:off x="632520" y="1341438"/>
            <a:ext cx="1281261" cy="3260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1772816"/>
            <a:ext cx="5682669" cy="32216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8" name="직사각형 57"/>
          <p:cNvSpPr/>
          <p:nvPr/>
        </p:nvSpPr>
        <p:spPr>
          <a:xfrm>
            <a:off x="632520" y="1341438"/>
            <a:ext cx="1296144" cy="287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60" name="꺾인 연결선 9"/>
          <p:cNvCxnSpPr>
            <a:stCxn id="58" idx="3"/>
            <a:endCxn id="2" idx="0"/>
          </p:cNvCxnSpPr>
          <p:nvPr/>
        </p:nvCxnSpPr>
        <p:spPr bwMode="gray">
          <a:xfrm>
            <a:off x="1928664" y="1485119"/>
            <a:ext cx="2049247" cy="287697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672" y="1628800"/>
            <a:ext cx="362087" cy="430406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생성 시 구미와 </a:t>
            </a:r>
            <a:r>
              <a:rPr kumimoji="0" lang="ko-KR" altLang="en-US" sz="105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혜주에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따라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 일괄적으로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생성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1208584" y="5678339"/>
            <a:ext cx="3334572" cy="576064"/>
          </a:xfrm>
          <a:prstGeom prst="wedgeRectCallout">
            <a:avLst>
              <a:gd name="adj1" fmla="val -11486"/>
              <a:gd name="adj2" fmla="val -19708"/>
            </a:avLst>
          </a:prstGeom>
          <a:solidFill>
            <a:srgbClr val="FFFF00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lvl="0" defTabSz="914400" eaLnBrk="0" latinLnBrk="0" hangingPunct="0">
              <a:lnSpc>
                <a:spcPct val="150000"/>
              </a:lnSpc>
            </a:pPr>
            <a:r>
              <a:rPr kumimoji="0"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 CABLE </a:t>
            </a:r>
            <a:r>
              <a:rPr kumimoji="0"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류 </a:t>
            </a:r>
            <a:r>
              <a:rPr kumimoji="0"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: 3200, 3300, 3326, 3328, 3400</a:t>
            </a:r>
            <a:br>
              <a:rPr kumimoji="0"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</a:br>
            <a:r>
              <a:rPr kumimoji="0"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 PCBA </a:t>
            </a:r>
            <a:r>
              <a:rPr kumimoji="0"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류 </a:t>
            </a:r>
            <a:r>
              <a:rPr kumimoji="0"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: 7650, 7750, 7760, 7791, 7792</a:t>
            </a:r>
            <a:endParaRPr kumimoji="0" lang="en-US" altLang="ko-KR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7" name="제목 3"/>
          <p:cNvSpPr txBox="1">
            <a:spLocks/>
          </p:cNvSpPr>
          <p:nvPr/>
        </p:nvSpPr>
        <p:spPr>
          <a:xfrm>
            <a:off x="416496" y="5318299"/>
            <a:ext cx="6552629" cy="2727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400" dirty="0" err="1">
                <a:solidFill>
                  <a:srgbClr val="0000FF"/>
                </a:solidFill>
                <a:latin typeface="+mj-ea"/>
              </a:rPr>
              <a:t>Sub_Assy</a:t>
            </a:r>
            <a:r>
              <a:rPr lang="en-US" altLang="ko-KR" sz="1400" dirty="0">
                <a:solidFill>
                  <a:srgbClr val="0000FF"/>
                </a:solidFill>
                <a:latin typeface="+mj-ea"/>
              </a:rPr>
              <a:t> (K-ASSY, CABLE, PCBA) </a:t>
            </a:r>
            <a:r>
              <a:rPr lang="ko-KR" altLang="en-US" sz="1400" dirty="0">
                <a:solidFill>
                  <a:srgbClr val="0000FF"/>
                </a:solidFill>
                <a:latin typeface="+mj-ea"/>
              </a:rPr>
              <a:t>하위 구조는 </a:t>
            </a:r>
            <a:r>
              <a:rPr lang="en-US" altLang="ko-KR" sz="1400" dirty="0" err="1">
                <a:solidFill>
                  <a:srgbClr val="0000FF"/>
                </a:solidFill>
                <a:latin typeface="+mj-ea"/>
              </a:rPr>
              <a:t>bom</a:t>
            </a:r>
            <a:r>
              <a:rPr lang="en-US" altLang="ko-KR" sz="1400" dirty="0">
                <a:solidFill>
                  <a:srgbClr val="0000FF"/>
                </a:solidFill>
                <a:latin typeface="+mj-ea"/>
              </a:rPr>
              <a:t> </a:t>
            </a:r>
            <a:r>
              <a:rPr lang="ko-KR" altLang="en-US" sz="1400" dirty="0">
                <a:solidFill>
                  <a:srgbClr val="0000FF"/>
                </a:solidFill>
                <a:latin typeface="+mj-ea"/>
              </a:rPr>
              <a:t>편집기에서 제외 처리</a:t>
            </a:r>
            <a:endParaRPr lang="en-US" altLang="ko-KR" sz="1400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504728" y="1341438"/>
            <a:ext cx="86409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자동 생성</a:t>
            </a:r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9809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사이트 맵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77317" y="1196752"/>
            <a:ext cx="9451145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104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BOM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4" y="1343017"/>
            <a:ext cx="9264842" cy="38206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282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1" y="1375162"/>
            <a:ext cx="6609844" cy="37100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전송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</a:t>
            </a: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MBOM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전송 클릭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44488" y="3429000"/>
            <a:ext cx="64807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92460" y="335324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672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1" y="1375162"/>
            <a:ext cx="6609844" cy="37100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전송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제목 입력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고유 등록 번호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자동 부여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ECO_NO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은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PLM(SAP)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생성된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전송 작성자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PLANT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는 구미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(1000),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혜주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(2100)</a:t>
            </a: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전송 유형은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EBOM-MBOM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변경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단독 변경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단독 변경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승인 등록 관련 설명 입력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관련된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등록 번호를 추가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등록된 도면 승인 번호를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삭제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검토할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최상위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ASSY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선택하면 자동으로 이전 버전과 비교해서 목록 생성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검토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BOM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추가된 모든 정보를 삭제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승인과 관련된 참조 문서를 등록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등록된 참조 문서를 삭제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입력된 값을 체크하기 검사로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K-BOM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도면에 대한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PLM(SAP)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상태를 체크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체크 결과에서 에러가 발생된 경우 에러 항목만 모아서 표시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도면 승인 등록을 임시 저장으로 추후 </a:t>
            </a:r>
            <a:r>
              <a:rPr kumimoji="0" lang="ko-KR" altLang="en-US" sz="105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임시저장함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또는 </a:t>
            </a:r>
            <a:r>
              <a:rPr kumimoji="0" lang="ko-KR" altLang="en-US" sz="105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도면승인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등록 조회에서 검색해서 수정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문제가 없을 경우 상신 버튼이 활성화 되고 상신이 가능함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입력한 모든 값을 초기화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3638" y="1587526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11610" y="151177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3638" y="1769641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63638" y="1952327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16896" y="1608160"/>
            <a:ext cx="174089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11610" y="17262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11610" y="1914230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800872" y="1551014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34125" y="1443313"/>
            <a:ext cx="203796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321152" y="121592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67425" y="1443313"/>
            <a:ext cx="25638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05128" y="121592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19750" y="1443313"/>
            <a:ext cx="445469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745088" y="121592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527652" y="1443313"/>
            <a:ext cx="225548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537176" y="121592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736533" y="1443313"/>
            <a:ext cx="22966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749474" y="121592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36576" y="2276872"/>
            <a:ext cx="583264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064568" y="22768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768475" y="2809503"/>
            <a:ext cx="30301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784648" y="259347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72680" y="2809503"/>
            <a:ext cx="343495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113955" y="259347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74825" y="3348486"/>
            <a:ext cx="33913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799732" y="313246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13955" y="3348486"/>
            <a:ext cx="37842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231780" y="313246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84648" y="3889623"/>
            <a:ext cx="24735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753915" y="367359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34580" y="3889623"/>
            <a:ext cx="28952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041947" y="367359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016896" y="1942232"/>
            <a:ext cx="174089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016896" y="1772816"/>
            <a:ext cx="174089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800872" y="1722237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800872" y="18993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7479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1" y="1375162"/>
            <a:ext cx="6609844" cy="37100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163638" y="1769641"/>
            <a:ext cx="20882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11610" y="1726208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전송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ECO_NO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은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PLM(SAP)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생성된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ECO_NO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 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작성일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ECO_NO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생성 날짜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PLANT : 1000 or 2100</a:t>
            </a: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상태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Created or Rejected</a:t>
            </a: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3284984"/>
            <a:ext cx="6192688" cy="19535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8" name="꺾인 연결선 9"/>
          <p:cNvCxnSpPr>
            <a:stCxn id="18" idx="2"/>
            <a:endCxn id="47" idx="0"/>
          </p:cNvCxnSpPr>
          <p:nvPr/>
        </p:nvCxnSpPr>
        <p:spPr bwMode="gray">
          <a:xfrm rot="16200000" flipH="1">
            <a:off x="2282063" y="1838182"/>
            <a:ext cx="1372493" cy="152111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126" y="2060848"/>
            <a:ext cx="362087" cy="430406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632520" y="3861048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728864" y="3501008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2520" y="4054847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094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1" y="1375162"/>
            <a:ext cx="6609844" cy="37100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전송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관련된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등록 번호를 추가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8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dirty="0">
                <a:solidFill>
                  <a:srgbClr val="0000FF"/>
                </a:solidFill>
              </a:rPr>
              <a:t>EBOM </a:t>
            </a:r>
            <a:r>
              <a:rPr kumimoji="0" lang="ko-KR" altLang="en-US" sz="1050" dirty="0">
                <a:solidFill>
                  <a:srgbClr val="0000FF"/>
                </a:solidFill>
              </a:rPr>
              <a:t>검토 번호</a:t>
            </a:r>
            <a:endParaRPr kumimoji="0" lang="en-US" altLang="ko-KR" sz="105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dirty="0">
              <a:solidFill>
                <a:srgbClr val="0000FF"/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연결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여러 개의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검토 번호를 등록이 가능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PLM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승인이 나면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 </a:t>
            </a:r>
            <a:r>
              <a:rPr kumimoji="0" lang="ko-KR" altLang="en-US" sz="105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릴리즈됨이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되고 등록된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(EBOM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검토 번호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 같이 </a:t>
            </a:r>
            <a:r>
              <a:rPr kumimoji="0" lang="ko-KR" altLang="en-US" sz="105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릴리즈됨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5" name="꺾인 연결선 9"/>
          <p:cNvCxnSpPr>
            <a:stCxn id="17" idx="2"/>
            <a:endCxn id="2" idx="0"/>
          </p:cNvCxnSpPr>
          <p:nvPr/>
        </p:nvCxnSpPr>
        <p:spPr bwMode="gray">
          <a:xfrm rot="16200000" flipH="1">
            <a:off x="2820126" y="2052209"/>
            <a:ext cx="980703" cy="278099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3933056"/>
            <a:ext cx="8424936" cy="20419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1768475" y="2809503"/>
            <a:ext cx="303014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784648" y="2593479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632" y="3213797"/>
            <a:ext cx="362087" cy="430406"/>
          </a:xfrm>
          <a:prstGeom prst="rect">
            <a:avLst/>
          </a:prstGeom>
        </p:spPr>
      </p:pic>
      <p:sp>
        <p:nvSpPr>
          <p:cNvPr id="13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5918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1" y="1375162"/>
            <a:ext cx="6609844" cy="37100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전송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4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전송 유형은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EBOM-MBOM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변경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단독 변경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단독 변경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dirty="0">
                <a:solidFill>
                  <a:srgbClr val="0000FF"/>
                </a:solidFill>
              </a:rPr>
              <a:t>MBOM </a:t>
            </a:r>
            <a:r>
              <a:rPr kumimoji="0" lang="ko-KR" altLang="en-US" sz="1050" dirty="0">
                <a:solidFill>
                  <a:srgbClr val="0000FF"/>
                </a:solidFill>
              </a:rPr>
              <a:t>전송 유형</a:t>
            </a:r>
            <a:endParaRPr kumimoji="0" lang="en-US" altLang="ko-KR" sz="105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EBOM-MBOM</a:t>
            </a:r>
            <a:b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 EBOM &amp; 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을 혼합해서 전송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단독</a:t>
            </a:r>
            <a:b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 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수정없이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수정 내용만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PLM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에 전송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단독</a:t>
            </a:r>
            <a:b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 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수정없이 단독으로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수정 후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PLM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  <a:sym typeface="Wingdings" panose="05000000000000000000" pitchFamily="2" charset="2"/>
              </a:rPr>
              <a:t>에 전송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44" y="2492896"/>
            <a:ext cx="1885950" cy="6191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4016896" y="1942232"/>
            <a:ext cx="174089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800872" y="189937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880" y="2204864"/>
            <a:ext cx="362087" cy="430406"/>
          </a:xfrm>
          <a:prstGeom prst="rect">
            <a:avLst/>
          </a:prstGeom>
        </p:spPr>
      </p:pic>
      <p:cxnSp>
        <p:nvCxnSpPr>
          <p:cNvPr id="15" name="꺾인 연결선 9"/>
          <p:cNvCxnSpPr>
            <a:stCxn id="12" idx="2"/>
            <a:endCxn id="20" idx="0"/>
          </p:cNvCxnSpPr>
          <p:nvPr/>
        </p:nvCxnSpPr>
        <p:spPr bwMode="gray">
          <a:xfrm rot="16200000" flipH="1">
            <a:off x="4935723" y="2036700"/>
            <a:ext cx="407814" cy="50457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9000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전송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4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전송 유형은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EBOM-MBOM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변경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단독 변경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단독 변경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7185248" y="3429000"/>
            <a:ext cx="2448272" cy="2941837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en-US" altLang="ko-KR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 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단독 변경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검토 시 변경 정보 추출은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PDM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을 기준으로 목록 생성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MBOM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전송에서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단독일 경우에는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EBOM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변경 정보를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PLM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과 비교해서 변경 목록 생성하기 때문에 목록이 서로 다름</a:t>
            </a:r>
            <a:b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(EBOM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검토 ≠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MBOM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전송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)</a:t>
            </a:r>
          </a:p>
          <a:p>
            <a:pPr defTabSz="742950">
              <a:lnSpc>
                <a:spcPct val="150000"/>
              </a:lnSpc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826200"/>
              </p:ext>
            </p:extLst>
          </p:nvPr>
        </p:nvGraphicFramePr>
        <p:xfrm>
          <a:off x="416497" y="1528218"/>
          <a:ext cx="6552727" cy="290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70">
                  <a:extLst>
                    <a:ext uri="{9D8B030D-6E8A-4147-A177-3AD203B41FA5}">
                      <a16:colId xmlns:a16="http://schemas.microsoft.com/office/drawing/2014/main" val="1055310647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153722555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162857967"/>
                    </a:ext>
                  </a:extLst>
                </a:gridCol>
                <a:gridCol w="698817">
                  <a:extLst>
                    <a:ext uri="{9D8B030D-6E8A-4147-A177-3AD203B41FA5}">
                      <a16:colId xmlns:a16="http://schemas.microsoft.com/office/drawing/2014/main" val="1799875991"/>
                    </a:ext>
                  </a:extLst>
                </a:gridCol>
                <a:gridCol w="2910494">
                  <a:extLst>
                    <a:ext uri="{9D8B030D-6E8A-4147-A177-3AD203B41FA5}">
                      <a16:colId xmlns:a16="http://schemas.microsoft.com/office/drawing/2014/main" val="1815190847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337915908"/>
                    </a:ext>
                  </a:extLst>
                </a:gridCol>
              </a:tblGrid>
              <a:tr h="267945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EBOM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MBOM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143"/>
                  </a:ext>
                </a:extLst>
              </a:tr>
              <a:tr h="28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V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도면 단독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477077"/>
                  </a:ext>
                </a:extLst>
              </a:tr>
              <a:tr h="614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연구소에서 발행된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EBOM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생기팀에서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ECO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을 생</a:t>
                      </a:r>
                      <a:r>
                        <a:rPr lang="ko-KR" altLang="en-US" sz="1100" baseline="0" dirty="0">
                          <a:latin typeface="+mn-ea"/>
                          <a:ea typeface="+mn-ea"/>
                        </a:rPr>
                        <a:t>성 후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PLM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EBOM</a:t>
                      </a:r>
                      <a:r>
                        <a:rPr lang="en-US" altLang="ko-KR" sz="1100" b="1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단독</a:t>
                      </a:r>
                      <a:endParaRPr lang="en-US" altLang="ko-KR" sz="1100" b="1" baseline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E-BOM + M-BOM</a:t>
                      </a:r>
                      <a:r>
                        <a:rPr lang="en-US" altLang="ko-KR" sz="1100" b="1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변경</a:t>
                      </a:r>
                      <a:endParaRPr lang="ko-KR" altLang="en-US" sz="11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27125"/>
                  </a:ext>
                </a:extLst>
              </a:tr>
              <a:tr h="28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V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E-BOM</a:t>
                      </a:r>
                      <a:r>
                        <a:rPr lang="en-US" altLang="ko-KR" sz="1100" b="1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단독 변경</a:t>
                      </a:r>
                      <a:endParaRPr lang="ko-KR" altLang="en-US" sz="11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487183"/>
                  </a:ext>
                </a:extLst>
              </a:tr>
              <a:tr h="614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도면과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MBOM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PLM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에 동시 반영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(EBOM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은 도면을 참조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MBOM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은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EBOM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을 참조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E-BOM + M-BOM</a:t>
                      </a:r>
                      <a:r>
                        <a:rPr lang="en-US" altLang="ko-KR" sz="1100" b="1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변경</a:t>
                      </a:r>
                      <a:endParaRPr lang="ko-KR" altLang="en-US" sz="11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221875"/>
                  </a:ext>
                </a:extLst>
              </a:tr>
              <a:tr h="28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EBOM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MBOM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을</a:t>
                      </a:r>
                      <a:r>
                        <a:rPr lang="ko-KR" altLang="en-US" sz="1100" baseline="0" dirty="0">
                          <a:latin typeface="+mn-ea"/>
                          <a:ea typeface="+mn-ea"/>
                        </a:rPr>
                        <a:t> 동시 발행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EBOM</a:t>
                      </a:r>
                      <a:r>
                        <a:rPr lang="en-US" altLang="ko-KR" sz="1100" b="1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단독 변경</a:t>
                      </a:r>
                      <a:endParaRPr lang="ko-KR" altLang="en-US" sz="11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212671"/>
                  </a:ext>
                </a:extLst>
              </a:tr>
              <a:tr h="28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MBOM </a:t>
                      </a:r>
                      <a:r>
                        <a:rPr lang="ko-KR" altLang="en-US" sz="1100" b="1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단독 변경</a:t>
                      </a:r>
                      <a:endParaRPr lang="ko-KR" altLang="en-US" sz="11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995509"/>
                  </a:ext>
                </a:extLst>
              </a:tr>
              <a:tr h="28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830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도면과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MBOM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PLM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에 동시 반영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통합 </a:t>
                      </a:r>
                      <a:r>
                        <a:rPr lang="en-US" altLang="ko-KR" sz="11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ECO</a:t>
                      </a:r>
                      <a:endParaRPr lang="ko-KR" altLang="en-US" sz="11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947249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848544" y="4580964"/>
            <a:ext cx="5616624" cy="1805294"/>
            <a:chOff x="848544" y="4598894"/>
            <a:chExt cx="5616624" cy="1805294"/>
          </a:xfrm>
        </p:grpSpPr>
        <p:cxnSp>
          <p:nvCxnSpPr>
            <p:cNvPr id="23" name="직선 화살표 연결선 22"/>
            <p:cNvCxnSpPr>
              <a:stCxn id="26" idx="3"/>
              <a:endCxn id="27" idx="1"/>
            </p:cNvCxnSpPr>
            <p:nvPr/>
          </p:nvCxnSpPr>
          <p:spPr bwMode="gray">
            <a:xfrm>
              <a:off x="3395083" y="6212138"/>
              <a:ext cx="349724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2545490" y="6078987"/>
              <a:ext cx="849593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chemeClr val="tx1"/>
                  </a:solidFill>
                  <a:ea typeface="+mn-ea"/>
                </a:rPr>
                <a:t>MBOM</a:t>
              </a:r>
              <a:r>
                <a:rPr lang="ko-KR" altLang="en-US" sz="1100" dirty="0">
                  <a:solidFill>
                    <a:schemeClr val="tx1"/>
                  </a:solidFill>
                  <a:ea typeface="+mn-ea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  <a:ea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3744807" y="6078987"/>
              <a:ext cx="825596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rgbClr val="0000FF"/>
                  </a:solidFill>
                  <a:ea typeface="+mn-ea"/>
                </a:rPr>
                <a:t>MBOM</a:t>
              </a:r>
              <a:r>
                <a:rPr lang="ko-KR" altLang="en-US" sz="1100" dirty="0">
                  <a:solidFill>
                    <a:srgbClr val="0000FF"/>
                  </a:solidFill>
                  <a:ea typeface="+mn-ea"/>
                </a:rPr>
                <a:t>전송</a:t>
              </a:r>
              <a:endParaRPr lang="en-US" altLang="ko-KR" sz="1100" dirty="0">
                <a:solidFill>
                  <a:srgbClr val="0000FF"/>
                </a:solidFill>
                <a:ea typeface="+mn-ea"/>
              </a:endParaRPr>
            </a:p>
          </p:txBody>
        </p:sp>
        <p:sp>
          <p:nvSpPr>
            <p:cNvPr id="29" name="다이아몬드 28"/>
            <p:cNvSpPr/>
            <p:nvPr/>
          </p:nvSpPr>
          <p:spPr>
            <a:xfrm>
              <a:off x="983884" y="5637790"/>
              <a:ext cx="1244611" cy="418474"/>
            </a:xfrm>
            <a:prstGeom prst="diamond">
              <a:avLst/>
            </a:prstGeom>
            <a:solidFill>
              <a:srgbClr val="FF99FF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none" lIns="34286" tIns="34286" rIns="34286" bIns="34286" rtlCol="0" anchor="ctr" anchorCtr="0">
              <a:no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MBOM </a:t>
              </a:r>
              <a:r>
                <a:rPr lang="ko-KR" altLang="en-US" sz="1100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전송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3744807" y="5373215"/>
              <a:ext cx="825596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rgbClr val="0000FF"/>
                  </a:solidFill>
                  <a:ea typeface="+mn-ea"/>
                </a:rPr>
                <a:t>EBOM</a:t>
              </a:r>
              <a:r>
                <a:rPr lang="ko-KR" altLang="en-US" sz="1100" dirty="0">
                  <a:solidFill>
                    <a:srgbClr val="0000FF"/>
                  </a:solidFill>
                  <a:ea typeface="+mn-ea"/>
                </a:rPr>
                <a:t>단독</a:t>
              </a:r>
              <a:endParaRPr lang="en-US" altLang="ko-KR" sz="1100" dirty="0">
                <a:solidFill>
                  <a:srgbClr val="0000FF"/>
                </a:solidFill>
                <a:ea typeface="+mn-ea"/>
              </a:endParaRPr>
            </a:p>
          </p:txBody>
        </p:sp>
        <p:cxnSp>
          <p:nvCxnSpPr>
            <p:cNvPr id="31" name="직선 화살표 연결선 221"/>
            <p:cNvCxnSpPr>
              <a:stCxn id="29" idx="0"/>
              <a:endCxn id="30" idx="1"/>
            </p:cNvCxnSpPr>
            <p:nvPr/>
          </p:nvCxnSpPr>
          <p:spPr bwMode="gray">
            <a:xfrm rot="5400000" flipH="1" flipV="1">
              <a:off x="2609786" y="4502770"/>
              <a:ext cx="131424" cy="2138617"/>
            </a:xfrm>
            <a:prstGeom prst="bentConnector2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화살표 연결선 221"/>
            <p:cNvCxnSpPr>
              <a:stCxn id="29" idx="2"/>
              <a:endCxn id="26" idx="1"/>
            </p:cNvCxnSpPr>
            <p:nvPr/>
          </p:nvCxnSpPr>
          <p:spPr bwMode="gray">
            <a:xfrm rot="16200000" flipH="1">
              <a:off x="1997903" y="5664551"/>
              <a:ext cx="155874" cy="939300"/>
            </a:xfrm>
            <a:prstGeom prst="bentConnector2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직선 화살표 연결선 34"/>
            <p:cNvCxnSpPr>
              <a:stCxn id="38" idx="3"/>
              <a:endCxn id="37" idx="1"/>
            </p:cNvCxnSpPr>
            <p:nvPr/>
          </p:nvCxnSpPr>
          <p:spPr bwMode="gray">
            <a:xfrm flipV="1">
              <a:off x="3395083" y="5845772"/>
              <a:ext cx="349724" cy="4269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3744807" y="5712621"/>
              <a:ext cx="825596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rgbClr val="0000FF"/>
                  </a:solidFill>
                  <a:ea typeface="+mn-ea"/>
                </a:rPr>
                <a:t>MBOM</a:t>
              </a:r>
              <a:r>
                <a:rPr lang="ko-KR" altLang="en-US" sz="1100" dirty="0">
                  <a:solidFill>
                    <a:srgbClr val="0000FF"/>
                  </a:solidFill>
                  <a:ea typeface="+mn-ea"/>
                </a:rPr>
                <a:t>단독</a:t>
              </a:r>
              <a:endParaRPr lang="en-US" altLang="ko-KR" sz="1100" dirty="0">
                <a:solidFill>
                  <a:srgbClr val="0000FF"/>
                </a:solidFill>
                <a:ea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2545490" y="5716890"/>
              <a:ext cx="849593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chemeClr val="tx1"/>
                  </a:solidFill>
                  <a:ea typeface="+mn-ea"/>
                </a:rPr>
                <a:t>MBOM</a:t>
              </a:r>
              <a:r>
                <a:rPr lang="ko-KR" altLang="en-US" sz="1100" dirty="0">
                  <a:solidFill>
                    <a:schemeClr val="tx1"/>
                  </a:solidFill>
                  <a:ea typeface="+mn-ea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  <a:ea typeface="+mn-ea"/>
              </a:endParaRPr>
            </a:p>
          </p:txBody>
        </p:sp>
        <p:cxnSp>
          <p:nvCxnSpPr>
            <p:cNvPr id="39" name="직선 화살표 연결선 38"/>
            <p:cNvCxnSpPr>
              <a:stCxn id="29" idx="3"/>
              <a:endCxn id="38" idx="1"/>
            </p:cNvCxnSpPr>
            <p:nvPr/>
          </p:nvCxnSpPr>
          <p:spPr bwMode="gray">
            <a:xfrm>
              <a:off x="2228496" y="5847027"/>
              <a:ext cx="316995" cy="3013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5382445" y="5670256"/>
              <a:ext cx="825596" cy="35103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800" dirty="0">
                  <a:solidFill>
                    <a:srgbClr val="FF0000"/>
                  </a:solidFill>
                  <a:ea typeface="+mn-ea"/>
                </a:rPr>
                <a:t>PLM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48544" y="4598894"/>
              <a:ext cx="5616624" cy="180529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" name="왼쪽/오른쪽 화살표 1"/>
            <p:cNvSpPr/>
            <p:nvPr/>
          </p:nvSpPr>
          <p:spPr>
            <a:xfrm>
              <a:off x="4664968" y="5702775"/>
              <a:ext cx="648072" cy="288032"/>
            </a:xfrm>
            <a:prstGeom prst="leftRightArrow">
              <a:avLst>
                <a:gd name="adj1" fmla="val 66535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</a:rPr>
                <a:t>비교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6" name="다이아몬드 35"/>
            <p:cNvSpPr/>
            <p:nvPr/>
          </p:nvSpPr>
          <p:spPr>
            <a:xfrm>
              <a:off x="983884" y="4710939"/>
              <a:ext cx="1244611" cy="418474"/>
            </a:xfrm>
            <a:prstGeom prst="diamond">
              <a:avLst/>
            </a:prstGeom>
            <a:solidFill>
              <a:srgbClr val="FF99FF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none" lIns="34286" tIns="34286" rIns="34286" bIns="34286" rtlCol="0" anchor="ctr" anchorCtr="0">
              <a:no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EBOM </a:t>
              </a:r>
              <a:r>
                <a:rPr lang="ko-KR" altLang="en-US" sz="1100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검토</a:t>
              </a:r>
            </a:p>
          </p:txBody>
        </p:sp>
        <p:cxnSp>
          <p:nvCxnSpPr>
            <p:cNvPr id="45" name="직선 화살표 연결선 44"/>
            <p:cNvCxnSpPr>
              <a:stCxn id="48" idx="3"/>
              <a:endCxn id="46" idx="1"/>
            </p:cNvCxnSpPr>
            <p:nvPr/>
          </p:nvCxnSpPr>
          <p:spPr bwMode="gray">
            <a:xfrm flipV="1">
              <a:off x="3395083" y="4918921"/>
              <a:ext cx="349724" cy="4269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3744807" y="4785770"/>
              <a:ext cx="825596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rgbClr val="0000FF"/>
                  </a:solidFill>
                  <a:ea typeface="+mn-ea"/>
                </a:rPr>
                <a:t>EBOM</a:t>
              </a:r>
              <a:r>
                <a:rPr lang="ko-KR" altLang="en-US" sz="1100" dirty="0">
                  <a:solidFill>
                    <a:srgbClr val="0000FF"/>
                  </a:solidFill>
                  <a:ea typeface="+mn-ea"/>
                </a:rPr>
                <a:t> 검토</a:t>
              </a:r>
              <a:endParaRPr lang="en-US" altLang="ko-KR" sz="1100" dirty="0">
                <a:solidFill>
                  <a:srgbClr val="0000FF"/>
                </a:solidFill>
                <a:ea typeface="+mn-ea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2545490" y="4790039"/>
              <a:ext cx="849593" cy="26630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100" dirty="0">
                  <a:solidFill>
                    <a:schemeClr val="tx1"/>
                  </a:solidFill>
                  <a:ea typeface="+mn-ea"/>
                </a:rPr>
                <a:t>EBOM</a:t>
              </a:r>
              <a:r>
                <a:rPr lang="ko-KR" altLang="en-US" sz="1100" dirty="0">
                  <a:solidFill>
                    <a:schemeClr val="tx1"/>
                  </a:solidFill>
                  <a:ea typeface="+mn-ea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  <a:ea typeface="+mn-ea"/>
              </a:endParaRPr>
            </a:p>
          </p:txBody>
        </p:sp>
        <p:cxnSp>
          <p:nvCxnSpPr>
            <p:cNvPr id="49" name="직선 화살표 연결선 48"/>
            <p:cNvCxnSpPr>
              <a:stCxn id="36" idx="3"/>
              <a:endCxn id="48" idx="1"/>
            </p:cNvCxnSpPr>
            <p:nvPr/>
          </p:nvCxnSpPr>
          <p:spPr bwMode="gray">
            <a:xfrm>
              <a:off x="2228496" y="4920176"/>
              <a:ext cx="316995" cy="3013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401EF8-9840-42D3-9526-059C3D0A53A4}"/>
                </a:ext>
              </a:extLst>
            </p:cNvPr>
            <p:cNvSpPr txBox="1"/>
            <p:nvPr/>
          </p:nvSpPr>
          <p:spPr>
            <a:xfrm>
              <a:off x="5382445" y="4743405"/>
              <a:ext cx="825596" cy="35103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6380000">
                <a:schemeClr val="bg1">
                  <a:alpha val="71000"/>
                </a:schemeClr>
              </a:innerShdw>
            </a:effectLst>
          </p:spPr>
          <p:txBody>
            <a:bodyPr wrap="square" lIns="34286" tIns="34286" rIns="34286" bIns="34286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67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ko-KR" sz="1800" dirty="0">
                  <a:solidFill>
                    <a:srgbClr val="FF0000"/>
                  </a:solidFill>
                  <a:ea typeface="+mn-ea"/>
                </a:rPr>
                <a:t>PDM</a:t>
              </a:r>
            </a:p>
          </p:txBody>
        </p:sp>
        <p:sp>
          <p:nvSpPr>
            <p:cNvPr id="52" name="왼쪽/오른쪽 화살표 51"/>
            <p:cNvSpPr/>
            <p:nvPr/>
          </p:nvSpPr>
          <p:spPr>
            <a:xfrm>
              <a:off x="4664968" y="4775924"/>
              <a:ext cx="648072" cy="288032"/>
            </a:xfrm>
            <a:prstGeom prst="leftRightArrow">
              <a:avLst>
                <a:gd name="adj1" fmla="val 66535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</a:rPr>
                <a:t>비교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16496" y="1214480"/>
            <a:ext cx="16561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MBOM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  <a:ea typeface="맑은 고딕" panose="020B0503020000020004" pitchFamily="50" charset="-127"/>
              </a:rPr>
              <a:t>전송 유형</a:t>
            </a:r>
            <a:endParaRPr kumimoji="0"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34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353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1" y="1375162"/>
            <a:ext cx="6609844" cy="37100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774825" y="3348486"/>
            <a:ext cx="33913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99732" y="313246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전송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0"/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검토할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최상위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ASSY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선택하면 자동으로 이전 버전과 비교해서 목록 생성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lvl="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10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검토 </a:t>
            </a: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MBOM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7"/>
          <a:stretch/>
        </p:blipFill>
        <p:spPr>
          <a:xfrm>
            <a:off x="496124" y="4005065"/>
            <a:ext cx="6397483" cy="22941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꺾인 연결선 9"/>
          <p:cNvCxnSpPr>
            <a:stCxn id="20" idx="2"/>
            <a:endCxn id="24" idx="0"/>
          </p:cNvCxnSpPr>
          <p:nvPr/>
        </p:nvCxnSpPr>
        <p:spPr bwMode="gray">
          <a:xfrm rot="16200000" flipH="1">
            <a:off x="2562764" y="2872962"/>
            <a:ext cx="513729" cy="17504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사각형 설명선 16"/>
          <p:cNvSpPr/>
          <p:nvPr/>
        </p:nvSpPr>
        <p:spPr>
          <a:xfrm>
            <a:off x="7185248" y="3491336"/>
            <a:ext cx="2448272" cy="2879502"/>
          </a:xfrm>
          <a:prstGeom prst="wedgeRectCallout">
            <a:avLst>
              <a:gd name="adj1" fmla="val -9602"/>
              <a:gd name="adj2" fmla="val -341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defTabSz="742950">
              <a:lnSpc>
                <a:spcPct val="150000"/>
              </a:lnSpc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【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검토 </a:t>
            </a:r>
            <a:r>
              <a:rPr lang="en-US" altLang="ko-KR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MBOM </a:t>
            </a:r>
            <a:r>
              <a:rPr lang="ko-KR" altLang="en-US" sz="110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추가 조건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】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k-</a:t>
            </a:r>
            <a:r>
              <a:rPr lang="en-US" altLang="ko-KR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assy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가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아닐것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부품의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view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가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M-1000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또는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M-2100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일것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Asm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일것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릴리즈됨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폐기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프로토타입 상태가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아닐것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PARTNO</a:t>
            </a: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가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있을것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라이프 사이클이 </a:t>
            </a:r>
            <a:r>
              <a:rPr lang="en-US" altLang="ko-KR" sz="1100" b="0" kern="0" spc="41" dirty="0">
                <a:ln w="11430"/>
                <a:solidFill>
                  <a:srgbClr val="0000FF"/>
                </a:solidFill>
                <a:latin typeface="+mn-ea"/>
                <a:ea typeface="+mn-ea"/>
              </a:rPr>
              <a:t>DEFAULT_LIFECYCLE </a:t>
            </a:r>
            <a:r>
              <a:rPr lang="ko-KR" altLang="en-US" sz="1100" b="0" kern="0" spc="41" dirty="0" err="1">
                <a:ln w="11430"/>
                <a:solidFill>
                  <a:srgbClr val="0000FF"/>
                </a:solidFill>
                <a:latin typeface="+mn-ea"/>
                <a:ea typeface="+mn-ea"/>
              </a:rPr>
              <a:t>일것</a:t>
            </a: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marL="228600" indent="-228600" defTabSz="74295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  <a:p>
            <a:pPr defTabSz="742950">
              <a:lnSpc>
                <a:spcPct val="150000"/>
              </a:lnSpc>
              <a:defRPr/>
            </a:pPr>
            <a:endParaRPr lang="en-US" altLang="ko-KR" sz="1100" b="0" kern="0" spc="41" dirty="0">
              <a:ln w="11430"/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40" y="3645024"/>
            <a:ext cx="362087" cy="430406"/>
          </a:xfrm>
          <a:prstGeom prst="rect">
            <a:avLst/>
          </a:prstGeom>
        </p:spPr>
      </p:pic>
      <p:sp>
        <p:nvSpPr>
          <p:cNvPr id="14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967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&amp; 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등록 절차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(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초도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9457810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378383"/>
            <a:ext cx="9288578" cy="4391818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9304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&amp; 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등록 절차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(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개정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9457810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1" y="1268760"/>
            <a:ext cx="8897181" cy="5109442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3126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EBOM &amp; 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등록 절차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(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통합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ECO)</a:t>
            </a: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9457810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3" y="1370922"/>
            <a:ext cx="9045173" cy="5013848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4856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사이트 맵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77317" y="1196752"/>
            <a:ext cx="9451145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104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문서 관리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41438"/>
            <a:ext cx="9274641" cy="39204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534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STORYBOARD : MBOM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생성</a:t>
            </a: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9457810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341438"/>
            <a:ext cx="8998438" cy="5002796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213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BOM &amp; PARTLIST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9464889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258830"/>
            <a:ext cx="8854524" cy="5270498"/>
          </a:xfrm>
          <a:prstGeom prst="rect">
            <a:avLst/>
          </a:prstGeom>
        </p:spPr>
      </p:pic>
      <p:sp>
        <p:nvSpPr>
          <p:cNvPr id="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1219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77317" y="1196752"/>
            <a:ext cx="9467047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64568" y="1412776"/>
            <a:ext cx="8215716" cy="4968973"/>
            <a:chOff x="488504" y="381479"/>
            <a:chExt cx="9001000" cy="5867819"/>
          </a:xfrm>
        </p:grpSpPr>
        <p:grpSp>
          <p:nvGrpSpPr>
            <p:cNvPr id="8" name="그룹 7"/>
            <p:cNvGrpSpPr/>
            <p:nvPr/>
          </p:nvGrpSpPr>
          <p:grpSpPr>
            <a:xfrm>
              <a:off x="1604628" y="1591856"/>
              <a:ext cx="7884876" cy="4637927"/>
              <a:chOff x="1388604" y="1700808"/>
              <a:chExt cx="7884876" cy="4637927"/>
            </a:xfrm>
          </p:grpSpPr>
          <p:cxnSp>
            <p:nvCxnSpPr>
              <p:cNvPr id="9" name="직선 연결선 8"/>
              <p:cNvCxnSpPr/>
              <p:nvPr/>
            </p:nvCxnSpPr>
            <p:spPr bwMode="gray">
              <a:xfrm>
                <a:off x="1388604" y="2634435"/>
                <a:ext cx="7884876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직선 연결선 9"/>
              <p:cNvCxnSpPr/>
              <p:nvPr/>
            </p:nvCxnSpPr>
            <p:spPr bwMode="gray">
              <a:xfrm>
                <a:off x="1388604" y="3338859"/>
                <a:ext cx="7884876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직선 연결선 10"/>
              <p:cNvCxnSpPr/>
              <p:nvPr/>
            </p:nvCxnSpPr>
            <p:spPr bwMode="gray">
              <a:xfrm>
                <a:off x="1388604" y="4043284"/>
                <a:ext cx="7884876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직선 연결선 11"/>
              <p:cNvCxnSpPr/>
              <p:nvPr/>
            </p:nvCxnSpPr>
            <p:spPr bwMode="gray">
              <a:xfrm>
                <a:off x="1820652" y="4747708"/>
                <a:ext cx="7452828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직선 연결선 12"/>
              <p:cNvCxnSpPr/>
              <p:nvPr/>
            </p:nvCxnSpPr>
            <p:spPr bwMode="gray">
              <a:xfrm>
                <a:off x="1820652" y="5444334"/>
                <a:ext cx="7452828" cy="7799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직선 연결선 13"/>
              <p:cNvCxnSpPr/>
              <p:nvPr/>
            </p:nvCxnSpPr>
            <p:spPr bwMode="gray">
              <a:xfrm>
                <a:off x="1388604" y="6156556"/>
                <a:ext cx="7884876" cy="0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직선 연결선 14"/>
              <p:cNvCxnSpPr/>
              <p:nvPr/>
            </p:nvCxnSpPr>
            <p:spPr bwMode="gray">
              <a:xfrm>
                <a:off x="2142810" y="2209351"/>
                <a:ext cx="0" cy="412938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직선 연결선 15"/>
              <p:cNvCxnSpPr/>
              <p:nvPr/>
            </p:nvCxnSpPr>
            <p:spPr bwMode="gray">
              <a:xfrm>
                <a:off x="3472954" y="2209351"/>
                <a:ext cx="0" cy="412938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직선 연결선 16"/>
              <p:cNvCxnSpPr/>
              <p:nvPr/>
            </p:nvCxnSpPr>
            <p:spPr bwMode="gray">
              <a:xfrm>
                <a:off x="4803098" y="2209351"/>
                <a:ext cx="0" cy="412938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직선 연결선 17"/>
              <p:cNvCxnSpPr/>
              <p:nvPr/>
            </p:nvCxnSpPr>
            <p:spPr bwMode="gray">
              <a:xfrm>
                <a:off x="6133242" y="2209351"/>
                <a:ext cx="0" cy="412938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직선 연결선 18"/>
              <p:cNvCxnSpPr/>
              <p:nvPr/>
            </p:nvCxnSpPr>
            <p:spPr bwMode="gray">
              <a:xfrm>
                <a:off x="8793531" y="2209351"/>
                <a:ext cx="0" cy="412938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직사각형 19"/>
              <p:cNvSpPr/>
              <p:nvPr/>
            </p:nvSpPr>
            <p:spPr>
              <a:xfrm>
                <a:off x="1937947" y="1700808"/>
                <a:ext cx="452926" cy="409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>
                    <a:latin typeface="+mn-ea"/>
                    <a:ea typeface="+mn-ea"/>
                  </a:rPr>
                  <a:t>5/1</a:t>
                </a:r>
                <a:endParaRPr lang="ko-KR" altLang="en-US" sz="1200" dirty="0">
                  <a:latin typeface="+mn-ea"/>
                  <a:ea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261039" y="1700808"/>
                <a:ext cx="452926" cy="327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>
                    <a:latin typeface="+mn-ea"/>
                    <a:ea typeface="+mn-ea"/>
                  </a:rPr>
                  <a:t>6/1</a:t>
                </a:r>
                <a:endParaRPr lang="ko-KR" altLang="en-US" sz="1200" dirty="0">
                  <a:latin typeface="+mn-ea"/>
                  <a:ea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4584129" y="1700808"/>
                <a:ext cx="547146" cy="327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>
                    <a:latin typeface="+mn-ea"/>
                    <a:ea typeface="+mn-ea"/>
                  </a:rPr>
                  <a:t>6/10</a:t>
                </a:r>
                <a:endParaRPr lang="ko-KR" altLang="en-US" sz="1200" dirty="0">
                  <a:latin typeface="+mn-ea"/>
                  <a:ea typeface="+mn-ea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907220" y="1700808"/>
                <a:ext cx="547146" cy="327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>
                    <a:latin typeface="+mn-ea"/>
                    <a:ea typeface="+mn-ea"/>
                  </a:rPr>
                  <a:t>6/20</a:t>
                </a:r>
                <a:endParaRPr lang="ko-KR" altLang="en-US" sz="1200" dirty="0">
                  <a:latin typeface="+mn-ea"/>
                  <a:ea typeface="+mn-ea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230311" y="1700808"/>
                <a:ext cx="547146" cy="327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>
                    <a:latin typeface="+mn-ea"/>
                    <a:ea typeface="+mn-ea"/>
                  </a:rPr>
                  <a:t>6/30</a:t>
                </a:r>
                <a:endParaRPr lang="ko-KR" altLang="en-US" sz="1200" dirty="0">
                  <a:latin typeface="+mn-ea"/>
                  <a:ea typeface="+mn-ea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 bwMode="gray">
              <a:xfrm>
                <a:off x="7463386" y="2209351"/>
                <a:ext cx="0" cy="412938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6" name="직사각형 25"/>
              <p:cNvSpPr/>
              <p:nvPr/>
            </p:nvSpPr>
            <p:spPr>
              <a:xfrm>
                <a:off x="8553400" y="1700808"/>
                <a:ext cx="452926" cy="409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>
                    <a:latin typeface="+mn-ea"/>
                    <a:ea typeface="+mn-ea"/>
                  </a:rPr>
                  <a:t>7/1</a:t>
                </a:r>
                <a:endParaRPr lang="ko-KR" altLang="en-US" sz="12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27" name="자유형 26"/>
            <p:cNvSpPr/>
            <p:nvPr/>
          </p:nvSpPr>
          <p:spPr>
            <a:xfrm>
              <a:off x="5458583" y="1834148"/>
              <a:ext cx="3841116" cy="4415150"/>
            </a:xfrm>
            <a:custGeom>
              <a:avLst/>
              <a:gdLst>
                <a:gd name="connsiteX0" fmla="*/ 3451860 w 3855720"/>
                <a:gd name="connsiteY0" fmla="*/ 0 h 4351020"/>
                <a:gd name="connsiteX1" fmla="*/ 2346960 w 3855720"/>
                <a:gd name="connsiteY1" fmla="*/ 1257300 h 4351020"/>
                <a:gd name="connsiteX2" fmla="*/ 1440180 w 3855720"/>
                <a:gd name="connsiteY2" fmla="*/ 2034540 h 4351020"/>
                <a:gd name="connsiteX3" fmla="*/ 1478280 w 3855720"/>
                <a:gd name="connsiteY3" fmla="*/ 2293620 h 4351020"/>
                <a:gd name="connsiteX4" fmla="*/ 1912620 w 3855720"/>
                <a:gd name="connsiteY4" fmla="*/ 2316480 h 4351020"/>
                <a:gd name="connsiteX5" fmla="*/ 2918460 w 3855720"/>
                <a:gd name="connsiteY5" fmla="*/ 2644140 h 4351020"/>
                <a:gd name="connsiteX6" fmla="*/ 2948940 w 3855720"/>
                <a:gd name="connsiteY6" fmla="*/ 2887980 h 4351020"/>
                <a:gd name="connsiteX7" fmla="*/ 91440 w 3855720"/>
                <a:gd name="connsiteY7" fmla="*/ 3276600 h 4351020"/>
                <a:gd name="connsiteX8" fmla="*/ 0 w 3855720"/>
                <a:gd name="connsiteY8" fmla="*/ 3489960 h 4351020"/>
                <a:gd name="connsiteX9" fmla="*/ 274320 w 3855720"/>
                <a:gd name="connsiteY9" fmla="*/ 3642360 h 4351020"/>
                <a:gd name="connsiteX10" fmla="*/ 2034540 w 3855720"/>
                <a:gd name="connsiteY10" fmla="*/ 4038600 h 4351020"/>
                <a:gd name="connsiteX11" fmla="*/ 2080260 w 3855720"/>
                <a:gd name="connsiteY11" fmla="*/ 4351020 h 4351020"/>
                <a:gd name="connsiteX12" fmla="*/ 2415540 w 3855720"/>
                <a:gd name="connsiteY12" fmla="*/ 4343400 h 4351020"/>
                <a:gd name="connsiteX13" fmla="*/ 2506980 w 3855720"/>
                <a:gd name="connsiteY13" fmla="*/ 3970020 h 4351020"/>
                <a:gd name="connsiteX14" fmla="*/ 617220 w 3855720"/>
                <a:gd name="connsiteY14" fmla="*/ 3512820 h 4351020"/>
                <a:gd name="connsiteX15" fmla="*/ 3543300 w 3855720"/>
                <a:gd name="connsiteY15" fmla="*/ 2941320 h 4351020"/>
                <a:gd name="connsiteX16" fmla="*/ 3543300 w 3855720"/>
                <a:gd name="connsiteY16" fmla="*/ 2613660 h 4351020"/>
                <a:gd name="connsiteX17" fmla="*/ 2133600 w 3855720"/>
                <a:gd name="connsiteY17" fmla="*/ 2148840 h 4351020"/>
                <a:gd name="connsiteX18" fmla="*/ 3040380 w 3855720"/>
                <a:gd name="connsiteY18" fmla="*/ 1280160 h 4351020"/>
                <a:gd name="connsiteX19" fmla="*/ 3855720 w 3855720"/>
                <a:gd name="connsiteY19" fmla="*/ 312420 h 4351020"/>
                <a:gd name="connsiteX20" fmla="*/ 3810000 w 3855720"/>
                <a:gd name="connsiteY20" fmla="*/ 38100 h 4351020"/>
                <a:gd name="connsiteX21" fmla="*/ 3451860 w 3855720"/>
                <a:gd name="connsiteY21" fmla="*/ 0 h 4351020"/>
                <a:gd name="connsiteX0" fmla="*/ 3451860 w 3855720"/>
                <a:gd name="connsiteY0" fmla="*/ 0 h 4351020"/>
                <a:gd name="connsiteX1" fmla="*/ 2346960 w 3855720"/>
                <a:gd name="connsiteY1" fmla="*/ 1257300 h 4351020"/>
                <a:gd name="connsiteX2" fmla="*/ 1440180 w 3855720"/>
                <a:gd name="connsiteY2" fmla="*/ 2034540 h 4351020"/>
                <a:gd name="connsiteX3" fmla="*/ 1478280 w 3855720"/>
                <a:gd name="connsiteY3" fmla="*/ 2293620 h 4351020"/>
                <a:gd name="connsiteX4" fmla="*/ 1836420 w 3855720"/>
                <a:gd name="connsiteY4" fmla="*/ 2369820 h 4351020"/>
                <a:gd name="connsiteX5" fmla="*/ 2918460 w 3855720"/>
                <a:gd name="connsiteY5" fmla="*/ 2644140 h 4351020"/>
                <a:gd name="connsiteX6" fmla="*/ 2948940 w 3855720"/>
                <a:gd name="connsiteY6" fmla="*/ 2887980 h 4351020"/>
                <a:gd name="connsiteX7" fmla="*/ 91440 w 3855720"/>
                <a:gd name="connsiteY7" fmla="*/ 3276600 h 4351020"/>
                <a:gd name="connsiteX8" fmla="*/ 0 w 3855720"/>
                <a:gd name="connsiteY8" fmla="*/ 3489960 h 4351020"/>
                <a:gd name="connsiteX9" fmla="*/ 274320 w 3855720"/>
                <a:gd name="connsiteY9" fmla="*/ 3642360 h 4351020"/>
                <a:gd name="connsiteX10" fmla="*/ 2034540 w 3855720"/>
                <a:gd name="connsiteY10" fmla="*/ 4038600 h 4351020"/>
                <a:gd name="connsiteX11" fmla="*/ 2080260 w 3855720"/>
                <a:gd name="connsiteY11" fmla="*/ 4351020 h 4351020"/>
                <a:gd name="connsiteX12" fmla="*/ 2415540 w 3855720"/>
                <a:gd name="connsiteY12" fmla="*/ 4343400 h 4351020"/>
                <a:gd name="connsiteX13" fmla="*/ 2506980 w 3855720"/>
                <a:gd name="connsiteY13" fmla="*/ 3970020 h 4351020"/>
                <a:gd name="connsiteX14" fmla="*/ 617220 w 3855720"/>
                <a:gd name="connsiteY14" fmla="*/ 3512820 h 4351020"/>
                <a:gd name="connsiteX15" fmla="*/ 3543300 w 3855720"/>
                <a:gd name="connsiteY15" fmla="*/ 2941320 h 4351020"/>
                <a:gd name="connsiteX16" fmla="*/ 3543300 w 3855720"/>
                <a:gd name="connsiteY16" fmla="*/ 2613660 h 4351020"/>
                <a:gd name="connsiteX17" fmla="*/ 2133600 w 3855720"/>
                <a:gd name="connsiteY17" fmla="*/ 2148840 h 4351020"/>
                <a:gd name="connsiteX18" fmla="*/ 3040380 w 3855720"/>
                <a:gd name="connsiteY18" fmla="*/ 1280160 h 4351020"/>
                <a:gd name="connsiteX19" fmla="*/ 3855720 w 3855720"/>
                <a:gd name="connsiteY19" fmla="*/ 312420 h 4351020"/>
                <a:gd name="connsiteX20" fmla="*/ 3810000 w 3855720"/>
                <a:gd name="connsiteY20" fmla="*/ 38100 h 4351020"/>
                <a:gd name="connsiteX21" fmla="*/ 3451860 w 3855720"/>
                <a:gd name="connsiteY21" fmla="*/ 0 h 4351020"/>
                <a:gd name="connsiteX0" fmla="*/ 3451860 w 3855720"/>
                <a:gd name="connsiteY0" fmla="*/ 0 h 4351020"/>
                <a:gd name="connsiteX1" fmla="*/ 2346960 w 3855720"/>
                <a:gd name="connsiteY1" fmla="*/ 1257300 h 4351020"/>
                <a:gd name="connsiteX2" fmla="*/ 1440180 w 3855720"/>
                <a:gd name="connsiteY2" fmla="*/ 2034540 h 4351020"/>
                <a:gd name="connsiteX3" fmla="*/ 1478280 w 3855720"/>
                <a:gd name="connsiteY3" fmla="*/ 2263140 h 4351020"/>
                <a:gd name="connsiteX4" fmla="*/ 1836420 w 3855720"/>
                <a:gd name="connsiteY4" fmla="*/ 2369820 h 4351020"/>
                <a:gd name="connsiteX5" fmla="*/ 2918460 w 3855720"/>
                <a:gd name="connsiteY5" fmla="*/ 2644140 h 4351020"/>
                <a:gd name="connsiteX6" fmla="*/ 2948940 w 3855720"/>
                <a:gd name="connsiteY6" fmla="*/ 2887980 h 4351020"/>
                <a:gd name="connsiteX7" fmla="*/ 91440 w 3855720"/>
                <a:gd name="connsiteY7" fmla="*/ 3276600 h 4351020"/>
                <a:gd name="connsiteX8" fmla="*/ 0 w 3855720"/>
                <a:gd name="connsiteY8" fmla="*/ 3489960 h 4351020"/>
                <a:gd name="connsiteX9" fmla="*/ 274320 w 3855720"/>
                <a:gd name="connsiteY9" fmla="*/ 3642360 h 4351020"/>
                <a:gd name="connsiteX10" fmla="*/ 2034540 w 3855720"/>
                <a:gd name="connsiteY10" fmla="*/ 4038600 h 4351020"/>
                <a:gd name="connsiteX11" fmla="*/ 2080260 w 3855720"/>
                <a:gd name="connsiteY11" fmla="*/ 4351020 h 4351020"/>
                <a:gd name="connsiteX12" fmla="*/ 2415540 w 3855720"/>
                <a:gd name="connsiteY12" fmla="*/ 4343400 h 4351020"/>
                <a:gd name="connsiteX13" fmla="*/ 2506980 w 3855720"/>
                <a:gd name="connsiteY13" fmla="*/ 3970020 h 4351020"/>
                <a:gd name="connsiteX14" fmla="*/ 617220 w 3855720"/>
                <a:gd name="connsiteY14" fmla="*/ 3512820 h 4351020"/>
                <a:gd name="connsiteX15" fmla="*/ 3543300 w 3855720"/>
                <a:gd name="connsiteY15" fmla="*/ 2941320 h 4351020"/>
                <a:gd name="connsiteX16" fmla="*/ 3543300 w 3855720"/>
                <a:gd name="connsiteY16" fmla="*/ 2613660 h 4351020"/>
                <a:gd name="connsiteX17" fmla="*/ 2133600 w 3855720"/>
                <a:gd name="connsiteY17" fmla="*/ 2148840 h 4351020"/>
                <a:gd name="connsiteX18" fmla="*/ 3040380 w 3855720"/>
                <a:gd name="connsiteY18" fmla="*/ 1280160 h 4351020"/>
                <a:gd name="connsiteX19" fmla="*/ 3855720 w 3855720"/>
                <a:gd name="connsiteY19" fmla="*/ 312420 h 4351020"/>
                <a:gd name="connsiteX20" fmla="*/ 3810000 w 3855720"/>
                <a:gd name="connsiteY20" fmla="*/ 38100 h 4351020"/>
                <a:gd name="connsiteX21" fmla="*/ 3451860 w 3855720"/>
                <a:gd name="connsiteY21" fmla="*/ 0 h 4351020"/>
                <a:gd name="connsiteX0" fmla="*/ 3451860 w 3855720"/>
                <a:gd name="connsiteY0" fmla="*/ 0 h 4351020"/>
                <a:gd name="connsiteX1" fmla="*/ 2346960 w 3855720"/>
                <a:gd name="connsiteY1" fmla="*/ 1257300 h 4351020"/>
                <a:gd name="connsiteX2" fmla="*/ 1440180 w 3855720"/>
                <a:gd name="connsiteY2" fmla="*/ 2034540 h 4351020"/>
                <a:gd name="connsiteX3" fmla="*/ 1478280 w 3855720"/>
                <a:gd name="connsiteY3" fmla="*/ 2263140 h 4351020"/>
                <a:gd name="connsiteX4" fmla="*/ 1836420 w 3855720"/>
                <a:gd name="connsiteY4" fmla="*/ 2369820 h 4351020"/>
                <a:gd name="connsiteX5" fmla="*/ 2918460 w 3855720"/>
                <a:gd name="connsiteY5" fmla="*/ 2644140 h 4351020"/>
                <a:gd name="connsiteX6" fmla="*/ 2948940 w 3855720"/>
                <a:gd name="connsiteY6" fmla="*/ 2887980 h 4351020"/>
                <a:gd name="connsiteX7" fmla="*/ 91440 w 3855720"/>
                <a:gd name="connsiteY7" fmla="*/ 3276600 h 4351020"/>
                <a:gd name="connsiteX8" fmla="*/ 0 w 3855720"/>
                <a:gd name="connsiteY8" fmla="*/ 3489960 h 4351020"/>
                <a:gd name="connsiteX9" fmla="*/ 274320 w 3855720"/>
                <a:gd name="connsiteY9" fmla="*/ 3642360 h 4351020"/>
                <a:gd name="connsiteX10" fmla="*/ 2034540 w 3855720"/>
                <a:gd name="connsiteY10" fmla="*/ 4038600 h 4351020"/>
                <a:gd name="connsiteX11" fmla="*/ 2080260 w 3855720"/>
                <a:gd name="connsiteY11" fmla="*/ 4351020 h 4351020"/>
                <a:gd name="connsiteX12" fmla="*/ 2415540 w 3855720"/>
                <a:gd name="connsiteY12" fmla="*/ 4343400 h 4351020"/>
                <a:gd name="connsiteX13" fmla="*/ 2506980 w 3855720"/>
                <a:gd name="connsiteY13" fmla="*/ 3970020 h 4351020"/>
                <a:gd name="connsiteX14" fmla="*/ 617220 w 3855720"/>
                <a:gd name="connsiteY14" fmla="*/ 3512820 h 4351020"/>
                <a:gd name="connsiteX15" fmla="*/ 3543300 w 3855720"/>
                <a:gd name="connsiteY15" fmla="*/ 2941320 h 4351020"/>
                <a:gd name="connsiteX16" fmla="*/ 3543300 w 3855720"/>
                <a:gd name="connsiteY16" fmla="*/ 2613660 h 4351020"/>
                <a:gd name="connsiteX17" fmla="*/ 2133600 w 3855720"/>
                <a:gd name="connsiteY17" fmla="*/ 2148840 h 4351020"/>
                <a:gd name="connsiteX18" fmla="*/ 3040380 w 3855720"/>
                <a:gd name="connsiteY18" fmla="*/ 1280160 h 4351020"/>
                <a:gd name="connsiteX19" fmla="*/ 3855720 w 3855720"/>
                <a:gd name="connsiteY19" fmla="*/ 312420 h 4351020"/>
                <a:gd name="connsiteX20" fmla="*/ 3810000 w 3855720"/>
                <a:gd name="connsiteY20" fmla="*/ 38100 h 4351020"/>
                <a:gd name="connsiteX21" fmla="*/ 3657600 w 3855720"/>
                <a:gd name="connsiteY21" fmla="*/ 22860 h 4351020"/>
                <a:gd name="connsiteX22" fmla="*/ 3451860 w 3855720"/>
                <a:gd name="connsiteY22" fmla="*/ 0 h 4351020"/>
                <a:gd name="connsiteX0" fmla="*/ 3451860 w 3855720"/>
                <a:gd name="connsiteY0" fmla="*/ 45720 h 4396740"/>
                <a:gd name="connsiteX1" fmla="*/ 2346960 w 3855720"/>
                <a:gd name="connsiteY1" fmla="*/ 1303020 h 4396740"/>
                <a:gd name="connsiteX2" fmla="*/ 1440180 w 3855720"/>
                <a:gd name="connsiteY2" fmla="*/ 2080260 h 4396740"/>
                <a:gd name="connsiteX3" fmla="*/ 1478280 w 3855720"/>
                <a:gd name="connsiteY3" fmla="*/ 2308860 h 4396740"/>
                <a:gd name="connsiteX4" fmla="*/ 1836420 w 3855720"/>
                <a:gd name="connsiteY4" fmla="*/ 2415540 h 4396740"/>
                <a:gd name="connsiteX5" fmla="*/ 2918460 w 3855720"/>
                <a:gd name="connsiteY5" fmla="*/ 2689860 h 4396740"/>
                <a:gd name="connsiteX6" fmla="*/ 2948940 w 3855720"/>
                <a:gd name="connsiteY6" fmla="*/ 2933700 h 4396740"/>
                <a:gd name="connsiteX7" fmla="*/ 91440 w 3855720"/>
                <a:gd name="connsiteY7" fmla="*/ 3322320 h 4396740"/>
                <a:gd name="connsiteX8" fmla="*/ 0 w 3855720"/>
                <a:gd name="connsiteY8" fmla="*/ 3535680 h 4396740"/>
                <a:gd name="connsiteX9" fmla="*/ 274320 w 3855720"/>
                <a:gd name="connsiteY9" fmla="*/ 3688080 h 4396740"/>
                <a:gd name="connsiteX10" fmla="*/ 2034540 w 3855720"/>
                <a:gd name="connsiteY10" fmla="*/ 4084320 h 4396740"/>
                <a:gd name="connsiteX11" fmla="*/ 2080260 w 3855720"/>
                <a:gd name="connsiteY11" fmla="*/ 4396740 h 4396740"/>
                <a:gd name="connsiteX12" fmla="*/ 2415540 w 3855720"/>
                <a:gd name="connsiteY12" fmla="*/ 4389120 h 4396740"/>
                <a:gd name="connsiteX13" fmla="*/ 2506980 w 3855720"/>
                <a:gd name="connsiteY13" fmla="*/ 4015740 h 4396740"/>
                <a:gd name="connsiteX14" fmla="*/ 617220 w 3855720"/>
                <a:gd name="connsiteY14" fmla="*/ 3558540 h 4396740"/>
                <a:gd name="connsiteX15" fmla="*/ 3543300 w 3855720"/>
                <a:gd name="connsiteY15" fmla="*/ 2987040 h 4396740"/>
                <a:gd name="connsiteX16" fmla="*/ 3543300 w 3855720"/>
                <a:gd name="connsiteY16" fmla="*/ 2659380 h 4396740"/>
                <a:gd name="connsiteX17" fmla="*/ 2133600 w 3855720"/>
                <a:gd name="connsiteY17" fmla="*/ 2194560 h 4396740"/>
                <a:gd name="connsiteX18" fmla="*/ 3040380 w 3855720"/>
                <a:gd name="connsiteY18" fmla="*/ 1325880 h 4396740"/>
                <a:gd name="connsiteX19" fmla="*/ 3855720 w 3855720"/>
                <a:gd name="connsiteY19" fmla="*/ 358140 h 4396740"/>
                <a:gd name="connsiteX20" fmla="*/ 3810000 w 3855720"/>
                <a:gd name="connsiteY20" fmla="*/ 83820 h 4396740"/>
                <a:gd name="connsiteX21" fmla="*/ 3642360 w 3855720"/>
                <a:gd name="connsiteY21" fmla="*/ 0 h 4396740"/>
                <a:gd name="connsiteX22" fmla="*/ 3451860 w 3855720"/>
                <a:gd name="connsiteY22" fmla="*/ 45720 h 4396740"/>
                <a:gd name="connsiteX0" fmla="*/ 3451860 w 3855720"/>
                <a:gd name="connsiteY0" fmla="*/ 45720 h 4396740"/>
                <a:gd name="connsiteX1" fmla="*/ 2346960 w 3855720"/>
                <a:gd name="connsiteY1" fmla="*/ 1303020 h 4396740"/>
                <a:gd name="connsiteX2" fmla="*/ 1440180 w 3855720"/>
                <a:gd name="connsiteY2" fmla="*/ 2080260 h 4396740"/>
                <a:gd name="connsiteX3" fmla="*/ 1478280 w 3855720"/>
                <a:gd name="connsiteY3" fmla="*/ 2308860 h 4396740"/>
                <a:gd name="connsiteX4" fmla="*/ 1836420 w 3855720"/>
                <a:gd name="connsiteY4" fmla="*/ 2415540 h 4396740"/>
                <a:gd name="connsiteX5" fmla="*/ 2918460 w 3855720"/>
                <a:gd name="connsiteY5" fmla="*/ 2689860 h 4396740"/>
                <a:gd name="connsiteX6" fmla="*/ 2948940 w 3855720"/>
                <a:gd name="connsiteY6" fmla="*/ 2933700 h 4396740"/>
                <a:gd name="connsiteX7" fmla="*/ 91440 w 3855720"/>
                <a:gd name="connsiteY7" fmla="*/ 3322320 h 4396740"/>
                <a:gd name="connsiteX8" fmla="*/ 0 w 3855720"/>
                <a:gd name="connsiteY8" fmla="*/ 3535680 h 4396740"/>
                <a:gd name="connsiteX9" fmla="*/ 274320 w 3855720"/>
                <a:gd name="connsiteY9" fmla="*/ 3688080 h 4396740"/>
                <a:gd name="connsiteX10" fmla="*/ 2034540 w 3855720"/>
                <a:gd name="connsiteY10" fmla="*/ 4084320 h 4396740"/>
                <a:gd name="connsiteX11" fmla="*/ 2080260 w 3855720"/>
                <a:gd name="connsiteY11" fmla="*/ 4396740 h 4396740"/>
                <a:gd name="connsiteX12" fmla="*/ 2415540 w 3855720"/>
                <a:gd name="connsiteY12" fmla="*/ 4389120 h 4396740"/>
                <a:gd name="connsiteX13" fmla="*/ 2506980 w 3855720"/>
                <a:gd name="connsiteY13" fmla="*/ 4015740 h 4396740"/>
                <a:gd name="connsiteX14" fmla="*/ 617220 w 3855720"/>
                <a:gd name="connsiteY14" fmla="*/ 3558540 h 4396740"/>
                <a:gd name="connsiteX15" fmla="*/ 3543300 w 3855720"/>
                <a:gd name="connsiteY15" fmla="*/ 2987040 h 4396740"/>
                <a:gd name="connsiteX16" fmla="*/ 3543300 w 3855720"/>
                <a:gd name="connsiteY16" fmla="*/ 2659380 h 4396740"/>
                <a:gd name="connsiteX17" fmla="*/ 2133600 w 3855720"/>
                <a:gd name="connsiteY17" fmla="*/ 2194560 h 4396740"/>
                <a:gd name="connsiteX18" fmla="*/ 3040380 w 3855720"/>
                <a:gd name="connsiteY18" fmla="*/ 1325880 h 4396740"/>
                <a:gd name="connsiteX19" fmla="*/ 3855720 w 3855720"/>
                <a:gd name="connsiteY19" fmla="*/ 358140 h 4396740"/>
                <a:gd name="connsiteX20" fmla="*/ 3817620 w 3855720"/>
                <a:gd name="connsiteY20" fmla="*/ 198120 h 4396740"/>
                <a:gd name="connsiteX21" fmla="*/ 3810000 w 3855720"/>
                <a:gd name="connsiteY21" fmla="*/ 83820 h 4396740"/>
                <a:gd name="connsiteX22" fmla="*/ 3642360 w 3855720"/>
                <a:gd name="connsiteY22" fmla="*/ 0 h 4396740"/>
                <a:gd name="connsiteX23" fmla="*/ 3451860 w 3855720"/>
                <a:gd name="connsiteY23" fmla="*/ 45720 h 4396740"/>
                <a:gd name="connsiteX0" fmla="*/ 3451860 w 3901440"/>
                <a:gd name="connsiteY0" fmla="*/ 45720 h 4396740"/>
                <a:gd name="connsiteX1" fmla="*/ 2346960 w 3901440"/>
                <a:gd name="connsiteY1" fmla="*/ 130302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2948940 w 3901440"/>
                <a:gd name="connsiteY6" fmla="*/ 2933700 h 4396740"/>
                <a:gd name="connsiteX7" fmla="*/ 91440 w 3901440"/>
                <a:gd name="connsiteY7" fmla="*/ 3322320 h 4396740"/>
                <a:gd name="connsiteX8" fmla="*/ 0 w 3901440"/>
                <a:gd name="connsiteY8" fmla="*/ 3535680 h 4396740"/>
                <a:gd name="connsiteX9" fmla="*/ 274320 w 3901440"/>
                <a:gd name="connsiteY9" fmla="*/ 3688080 h 4396740"/>
                <a:gd name="connsiteX10" fmla="*/ 2034540 w 3901440"/>
                <a:gd name="connsiteY10" fmla="*/ 4084320 h 4396740"/>
                <a:gd name="connsiteX11" fmla="*/ 2080260 w 3901440"/>
                <a:gd name="connsiteY11" fmla="*/ 4396740 h 4396740"/>
                <a:gd name="connsiteX12" fmla="*/ 2415540 w 3901440"/>
                <a:gd name="connsiteY12" fmla="*/ 4389120 h 4396740"/>
                <a:gd name="connsiteX13" fmla="*/ 2506980 w 3901440"/>
                <a:gd name="connsiteY13" fmla="*/ 4015740 h 4396740"/>
                <a:gd name="connsiteX14" fmla="*/ 617220 w 3901440"/>
                <a:gd name="connsiteY14" fmla="*/ 3558540 h 4396740"/>
                <a:gd name="connsiteX15" fmla="*/ 3543300 w 3901440"/>
                <a:gd name="connsiteY15" fmla="*/ 2987040 h 4396740"/>
                <a:gd name="connsiteX16" fmla="*/ 3543300 w 3901440"/>
                <a:gd name="connsiteY16" fmla="*/ 2659380 h 4396740"/>
                <a:gd name="connsiteX17" fmla="*/ 2133600 w 3901440"/>
                <a:gd name="connsiteY17" fmla="*/ 2194560 h 4396740"/>
                <a:gd name="connsiteX18" fmla="*/ 3040380 w 3901440"/>
                <a:gd name="connsiteY18" fmla="*/ 1325880 h 4396740"/>
                <a:gd name="connsiteX19" fmla="*/ 3855720 w 3901440"/>
                <a:gd name="connsiteY19" fmla="*/ 358140 h 4396740"/>
                <a:gd name="connsiteX20" fmla="*/ 3901440 w 3901440"/>
                <a:gd name="connsiteY20" fmla="*/ 205740 h 4396740"/>
                <a:gd name="connsiteX21" fmla="*/ 3810000 w 3901440"/>
                <a:gd name="connsiteY21" fmla="*/ 83820 h 4396740"/>
                <a:gd name="connsiteX22" fmla="*/ 3642360 w 3901440"/>
                <a:gd name="connsiteY22" fmla="*/ 0 h 4396740"/>
                <a:gd name="connsiteX23" fmla="*/ 3451860 w 3901440"/>
                <a:gd name="connsiteY23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2948940 w 3901440"/>
                <a:gd name="connsiteY6" fmla="*/ 2933700 h 4396740"/>
                <a:gd name="connsiteX7" fmla="*/ 91440 w 3901440"/>
                <a:gd name="connsiteY7" fmla="*/ 3322320 h 4396740"/>
                <a:gd name="connsiteX8" fmla="*/ 0 w 3901440"/>
                <a:gd name="connsiteY8" fmla="*/ 3535680 h 4396740"/>
                <a:gd name="connsiteX9" fmla="*/ 274320 w 3901440"/>
                <a:gd name="connsiteY9" fmla="*/ 3688080 h 4396740"/>
                <a:gd name="connsiteX10" fmla="*/ 2034540 w 3901440"/>
                <a:gd name="connsiteY10" fmla="*/ 4084320 h 4396740"/>
                <a:gd name="connsiteX11" fmla="*/ 2080260 w 3901440"/>
                <a:gd name="connsiteY11" fmla="*/ 4396740 h 4396740"/>
                <a:gd name="connsiteX12" fmla="*/ 2415540 w 3901440"/>
                <a:gd name="connsiteY12" fmla="*/ 4389120 h 4396740"/>
                <a:gd name="connsiteX13" fmla="*/ 2506980 w 3901440"/>
                <a:gd name="connsiteY13" fmla="*/ 4015740 h 4396740"/>
                <a:gd name="connsiteX14" fmla="*/ 617220 w 3901440"/>
                <a:gd name="connsiteY14" fmla="*/ 3558540 h 4396740"/>
                <a:gd name="connsiteX15" fmla="*/ 3543300 w 3901440"/>
                <a:gd name="connsiteY15" fmla="*/ 2987040 h 4396740"/>
                <a:gd name="connsiteX16" fmla="*/ 3543300 w 3901440"/>
                <a:gd name="connsiteY16" fmla="*/ 2659380 h 4396740"/>
                <a:gd name="connsiteX17" fmla="*/ 2133600 w 3901440"/>
                <a:gd name="connsiteY17" fmla="*/ 2194560 h 4396740"/>
                <a:gd name="connsiteX18" fmla="*/ 3040380 w 3901440"/>
                <a:gd name="connsiteY18" fmla="*/ 1325880 h 4396740"/>
                <a:gd name="connsiteX19" fmla="*/ 3855720 w 3901440"/>
                <a:gd name="connsiteY19" fmla="*/ 358140 h 4396740"/>
                <a:gd name="connsiteX20" fmla="*/ 3901440 w 3901440"/>
                <a:gd name="connsiteY20" fmla="*/ 205740 h 4396740"/>
                <a:gd name="connsiteX21" fmla="*/ 3810000 w 3901440"/>
                <a:gd name="connsiteY21" fmla="*/ 83820 h 4396740"/>
                <a:gd name="connsiteX22" fmla="*/ 3642360 w 3901440"/>
                <a:gd name="connsiteY22" fmla="*/ 0 h 4396740"/>
                <a:gd name="connsiteX23" fmla="*/ 3451860 w 3901440"/>
                <a:gd name="connsiteY23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2948940 w 3901440"/>
                <a:gd name="connsiteY6" fmla="*/ 2933700 h 4396740"/>
                <a:gd name="connsiteX7" fmla="*/ 91440 w 3901440"/>
                <a:gd name="connsiteY7" fmla="*/ 3322320 h 4396740"/>
                <a:gd name="connsiteX8" fmla="*/ 0 w 3901440"/>
                <a:gd name="connsiteY8" fmla="*/ 3535680 h 4396740"/>
                <a:gd name="connsiteX9" fmla="*/ 274320 w 3901440"/>
                <a:gd name="connsiteY9" fmla="*/ 3688080 h 4396740"/>
                <a:gd name="connsiteX10" fmla="*/ 2034540 w 3901440"/>
                <a:gd name="connsiteY10" fmla="*/ 4084320 h 4396740"/>
                <a:gd name="connsiteX11" fmla="*/ 2080260 w 3901440"/>
                <a:gd name="connsiteY11" fmla="*/ 4396740 h 4396740"/>
                <a:gd name="connsiteX12" fmla="*/ 2415540 w 3901440"/>
                <a:gd name="connsiteY12" fmla="*/ 4389120 h 4396740"/>
                <a:gd name="connsiteX13" fmla="*/ 2506980 w 3901440"/>
                <a:gd name="connsiteY13" fmla="*/ 4015740 h 4396740"/>
                <a:gd name="connsiteX14" fmla="*/ 617220 w 3901440"/>
                <a:gd name="connsiteY14" fmla="*/ 3558540 h 4396740"/>
                <a:gd name="connsiteX15" fmla="*/ 3543300 w 3901440"/>
                <a:gd name="connsiteY15" fmla="*/ 2987040 h 4396740"/>
                <a:gd name="connsiteX16" fmla="*/ 3543300 w 3901440"/>
                <a:gd name="connsiteY16" fmla="*/ 2659380 h 4396740"/>
                <a:gd name="connsiteX17" fmla="*/ 2133600 w 3901440"/>
                <a:gd name="connsiteY17" fmla="*/ 2194560 h 4396740"/>
                <a:gd name="connsiteX18" fmla="*/ 3040380 w 3901440"/>
                <a:gd name="connsiteY18" fmla="*/ 1363980 h 4396740"/>
                <a:gd name="connsiteX19" fmla="*/ 3855720 w 3901440"/>
                <a:gd name="connsiteY19" fmla="*/ 358140 h 4396740"/>
                <a:gd name="connsiteX20" fmla="*/ 3901440 w 3901440"/>
                <a:gd name="connsiteY20" fmla="*/ 205740 h 4396740"/>
                <a:gd name="connsiteX21" fmla="*/ 3810000 w 3901440"/>
                <a:gd name="connsiteY21" fmla="*/ 83820 h 4396740"/>
                <a:gd name="connsiteX22" fmla="*/ 3642360 w 3901440"/>
                <a:gd name="connsiteY22" fmla="*/ 0 h 4396740"/>
                <a:gd name="connsiteX23" fmla="*/ 3451860 w 3901440"/>
                <a:gd name="connsiteY23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2948940 w 3901440"/>
                <a:gd name="connsiteY6" fmla="*/ 2933700 h 4396740"/>
                <a:gd name="connsiteX7" fmla="*/ 91440 w 3901440"/>
                <a:gd name="connsiteY7" fmla="*/ 3322320 h 4396740"/>
                <a:gd name="connsiteX8" fmla="*/ 0 w 3901440"/>
                <a:gd name="connsiteY8" fmla="*/ 3535680 h 4396740"/>
                <a:gd name="connsiteX9" fmla="*/ 274320 w 3901440"/>
                <a:gd name="connsiteY9" fmla="*/ 3688080 h 4396740"/>
                <a:gd name="connsiteX10" fmla="*/ 2034540 w 3901440"/>
                <a:gd name="connsiteY10" fmla="*/ 4084320 h 4396740"/>
                <a:gd name="connsiteX11" fmla="*/ 2080260 w 3901440"/>
                <a:gd name="connsiteY11" fmla="*/ 4396740 h 4396740"/>
                <a:gd name="connsiteX12" fmla="*/ 2415540 w 3901440"/>
                <a:gd name="connsiteY12" fmla="*/ 4389120 h 4396740"/>
                <a:gd name="connsiteX13" fmla="*/ 2506980 w 3901440"/>
                <a:gd name="connsiteY13" fmla="*/ 4015740 h 4396740"/>
                <a:gd name="connsiteX14" fmla="*/ 617220 w 3901440"/>
                <a:gd name="connsiteY14" fmla="*/ 3558540 h 4396740"/>
                <a:gd name="connsiteX15" fmla="*/ 3543300 w 3901440"/>
                <a:gd name="connsiteY15" fmla="*/ 2987040 h 4396740"/>
                <a:gd name="connsiteX16" fmla="*/ 3535680 w 3901440"/>
                <a:gd name="connsiteY16" fmla="*/ 2804160 h 4396740"/>
                <a:gd name="connsiteX17" fmla="*/ 3543300 w 3901440"/>
                <a:gd name="connsiteY17" fmla="*/ 2659380 h 4396740"/>
                <a:gd name="connsiteX18" fmla="*/ 2133600 w 3901440"/>
                <a:gd name="connsiteY18" fmla="*/ 2194560 h 4396740"/>
                <a:gd name="connsiteX19" fmla="*/ 3040380 w 3901440"/>
                <a:gd name="connsiteY19" fmla="*/ 1363980 h 4396740"/>
                <a:gd name="connsiteX20" fmla="*/ 3855720 w 3901440"/>
                <a:gd name="connsiteY20" fmla="*/ 358140 h 4396740"/>
                <a:gd name="connsiteX21" fmla="*/ 3901440 w 3901440"/>
                <a:gd name="connsiteY21" fmla="*/ 205740 h 4396740"/>
                <a:gd name="connsiteX22" fmla="*/ 3810000 w 3901440"/>
                <a:gd name="connsiteY22" fmla="*/ 83820 h 4396740"/>
                <a:gd name="connsiteX23" fmla="*/ 3642360 w 3901440"/>
                <a:gd name="connsiteY23" fmla="*/ 0 h 4396740"/>
                <a:gd name="connsiteX24" fmla="*/ 3451860 w 3901440"/>
                <a:gd name="connsiteY24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2948940 w 3901440"/>
                <a:gd name="connsiteY6" fmla="*/ 2933700 h 4396740"/>
                <a:gd name="connsiteX7" fmla="*/ 91440 w 3901440"/>
                <a:gd name="connsiteY7" fmla="*/ 3322320 h 4396740"/>
                <a:gd name="connsiteX8" fmla="*/ 0 w 3901440"/>
                <a:gd name="connsiteY8" fmla="*/ 3535680 h 4396740"/>
                <a:gd name="connsiteX9" fmla="*/ 274320 w 3901440"/>
                <a:gd name="connsiteY9" fmla="*/ 3688080 h 4396740"/>
                <a:gd name="connsiteX10" fmla="*/ 2034540 w 3901440"/>
                <a:gd name="connsiteY10" fmla="*/ 4084320 h 4396740"/>
                <a:gd name="connsiteX11" fmla="*/ 2080260 w 3901440"/>
                <a:gd name="connsiteY11" fmla="*/ 4396740 h 4396740"/>
                <a:gd name="connsiteX12" fmla="*/ 2415540 w 3901440"/>
                <a:gd name="connsiteY12" fmla="*/ 4389120 h 4396740"/>
                <a:gd name="connsiteX13" fmla="*/ 2506980 w 3901440"/>
                <a:gd name="connsiteY13" fmla="*/ 4015740 h 4396740"/>
                <a:gd name="connsiteX14" fmla="*/ 617220 w 3901440"/>
                <a:gd name="connsiteY14" fmla="*/ 3558540 h 4396740"/>
                <a:gd name="connsiteX15" fmla="*/ 3543300 w 3901440"/>
                <a:gd name="connsiteY15" fmla="*/ 2987040 h 4396740"/>
                <a:gd name="connsiteX16" fmla="*/ 3657600 w 3901440"/>
                <a:gd name="connsiteY16" fmla="*/ 2811780 h 4396740"/>
                <a:gd name="connsiteX17" fmla="*/ 3543300 w 3901440"/>
                <a:gd name="connsiteY17" fmla="*/ 2659380 h 4396740"/>
                <a:gd name="connsiteX18" fmla="*/ 2133600 w 3901440"/>
                <a:gd name="connsiteY18" fmla="*/ 2194560 h 4396740"/>
                <a:gd name="connsiteX19" fmla="*/ 3040380 w 3901440"/>
                <a:gd name="connsiteY19" fmla="*/ 1363980 h 4396740"/>
                <a:gd name="connsiteX20" fmla="*/ 3855720 w 3901440"/>
                <a:gd name="connsiteY20" fmla="*/ 358140 h 4396740"/>
                <a:gd name="connsiteX21" fmla="*/ 3901440 w 3901440"/>
                <a:gd name="connsiteY21" fmla="*/ 205740 h 4396740"/>
                <a:gd name="connsiteX22" fmla="*/ 3810000 w 3901440"/>
                <a:gd name="connsiteY22" fmla="*/ 83820 h 4396740"/>
                <a:gd name="connsiteX23" fmla="*/ 3642360 w 3901440"/>
                <a:gd name="connsiteY23" fmla="*/ 0 h 4396740"/>
                <a:gd name="connsiteX24" fmla="*/ 3451860 w 3901440"/>
                <a:gd name="connsiteY24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2910840 w 3901440"/>
                <a:gd name="connsiteY6" fmla="*/ 2788920 h 4396740"/>
                <a:gd name="connsiteX7" fmla="*/ 2948940 w 3901440"/>
                <a:gd name="connsiteY7" fmla="*/ 2933700 h 4396740"/>
                <a:gd name="connsiteX8" fmla="*/ 91440 w 3901440"/>
                <a:gd name="connsiteY8" fmla="*/ 3322320 h 4396740"/>
                <a:gd name="connsiteX9" fmla="*/ 0 w 3901440"/>
                <a:gd name="connsiteY9" fmla="*/ 3535680 h 4396740"/>
                <a:gd name="connsiteX10" fmla="*/ 274320 w 3901440"/>
                <a:gd name="connsiteY10" fmla="*/ 3688080 h 4396740"/>
                <a:gd name="connsiteX11" fmla="*/ 2034540 w 3901440"/>
                <a:gd name="connsiteY11" fmla="*/ 4084320 h 4396740"/>
                <a:gd name="connsiteX12" fmla="*/ 2080260 w 3901440"/>
                <a:gd name="connsiteY12" fmla="*/ 4396740 h 4396740"/>
                <a:gd name="connsiteX13" fmla="*/ 2415540 w 3901440"/>
                <a:gd name="connsiteY13" fmla="*/ 4389120 h 4396740"/>
                <a:gd name="connsiteX14" fmla="*/ 2506980 w 3901440"/>
                <a:gd name="connsiteY14" fmla="*/ 4015740 h 4396740"/>
                <a:gd name="connsiteX15" fmla="*/ 617220 w 3901440"/>
                <a:gd name="connsiteY15" fmla="*/ 3558540 h 4396740"/>
                <a:gd name="connsiteX16" fmla="*/ 3543300 w 3901440"/>
                <a:gd name="connsiteY16" fmla="*/ 2987040 h 4396740"/>
                <a:gd name="connsiteX17" fmla="*/ 3657600 w 3901440"/>
                <a:gd name="connsiteY17" fmla="*/ 2811780 h 4396740"/>
                <a:gd name="connsiteX18" fmla="*/ 3543300 w 3901440"/>
                <a:gd name="connsiteY18" fmla="*/ 2659380 h 4396740"/>
                <a:gd name="connsiteX19" fmla="*/ 2133600 w 3901440"/>
                <a:gd name="connsiteY19" fmla="*/ 2194560 h 4396740"/>
                <a:gd name="connsiteX20" fmla="*/ 3040380 w 3901440"/>
                <a:gd name="connsiteY20" fmla="*/ 1363980 h 4396740"/>
                <a:gd name="connsiteX21" fmla="*/ 3855720 w 3901440"/>
                <a:gd name="connsiteY21" fmla="*/ 358140 h 4396740"/>
                <a:gd name="connsiteX22" fmla="*/ 3901440 w 3901440"/>
                <a:gd name="connsiteY22" fmla="*/ 205740 h 4396740"/>
                <a:gd name="connsiteX23" fmla="*/ 3810000 w 3901440"/>
                <a:gd name="connsiteY23" fmla="*/ 83820 h 4396740"/>
                <a:gd name="connsiteX24" fmla="*/ 3642360 w 3901440"/>
                <a:gd name="connsiteY24" fmla="*/ 0 h 4396740"/>
                <a:gd name="connsiteX25" fmla="*/ 3451860 w 3901440"/>
                <a:gd name="connsiteY25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3032760 w 3901440"/>
                <a:gd name="connsiteY6" fmla="*/ 2796540 h 4396740"/>
                <a:gd name="connsiteX7" fmla="*/ 2948940 w 3901440"/>
                <a:gd name="connsiteY7" fmla="*/ 2933700 h 4396740"/>
                <a:gd name="connsiteX8" fmla="*/ 91440 w 3901440"/>
                <a:gd name="connsiteY8" fmla="*/ 3322320 h 4396740"/>
                <a:gd name="connsiteX9" fmla="*/ 0 w 3901440"/>
                <a:gd name="connsiteY9" fmla="*/ 3535680 h 4396740"/>
                <a:gd name="connsiteX10" fmla="*/ 274320 w 3901440"/>
                <a:gd name="connsiteY10" fmla="*/ 3688080 h 4396740"/>
                <a:gd name="connsiteX11" fmla="*/ 2034540 w 3901440"/>
                <a:gd name="connsiteY11" fmla="*/ 4084320 h 4396740"/>
                <a:gd name="connsiteX12" fmla="*/ 2080260 w 3901440"/>
                <a:gd name="connsiteY12" fmla="*/ 4396740 h 4396740"/>
                <a:gd name="connsiteX13" fmla="*/ 2415540 w 3901440"/>
                <a:gd name="connsiteY13" fmla="*/ 4389120 h 4396740"/>
                <a:gd name="connsiteX14" fmla="*/ 2506980 w 3901440"/>
                <a:gd name="connsiteY14" fmla="*/ 4015740 h 4396740"/>
                <a:gd name="connsiteX15" fmla="*/ 617220 w 3901440"/>
                <a:gd name="connsiteY15" fmla="*/ 3558540 h 4396740"/>
                <a:gd name="connsiteX16" fmla="*/ 3543300 w 3901440"/>
                <a:gd name="connsiteY16" fmla="*/ 2987040 h 4396740"/>
                <a:gd name="connsiteX17" fmla="*/ 3657600 w 3901440"/>
                <a:gd name="connsiteY17" fmla="*/ 2811780 h 4396740"/>
                <a:gd name="connsiteX18" fmla="*/ 3543300 w 3901440"/>
                <a:gd name="connsiteY18" fmla="*/ 2659380 h 4396740"/>
                <a:gd name="connsiteX19" fmla="*/ 2133600 w 3901440"/>
                <a:gd name="connsiteY19" fmla="*/ 2194560 h 4396740"/>
                <a:gd name="connsiteX20" fmla="*/ 3040380 w 3901440"/>
                <a:gd name="connsiteY20" fmla="*/ 1363980 h 4396740"/>
                <a:gd name="connsiteX21" fmla="*/ 3855720 w 3901440"/>
                <a:gd name="connsiteY21" fmla="*/ 358140 h 4396740"/>
                <a:gd name="connsiteX22" fmla="*/ 3901440 w 3901440"/>
                <a:gd name="connsiteY22" fmla="*/ 205740 h 4396740"/>
                <a:gd name="connsiteX23" fmla="*/ 3810000 w 3901440"/>
                <a:gd name="connsiteY23" fmla="*/ 83820 h 4396740"/>
                <a:gd name="connsiteX24" fmla="*/ 3642360 w 3901440"/>
                <a:gd name="connsiteY24" fmla="*/ 0 h 4396740"/>
                <a:gd name="connsiteX25" fmla="*/ 3451860 w 3901440"/>
                <a:gd name="connsiteY25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3032760 w 3901440"/>
                <a:gd name="connsiteY6" fmla="*/ 2796540 h 4396740"/>
                <a:gd name="connsiteX7" fmla="*/ 2865120 w 3901440"/>
                <a:gd name="connsiteY7" fmla="*/ 2948940 h 4396740"/>
                <a:gd name="connsiteX8" fmla="*/ 91440 w 3901440"/>
                <a:gd name="connsiteY8" fmla="*/ 3322320 h 4396740"/>
                <a:gd name="connsiteX9" fmla="*/ 0 w 3901440"/>
                <a:gd name="connsiteY9" fmla="*/ 3535680 h 4396740"/>
                <a:gd name="connsiteX10" fmla="*/ 274320 w 3901440"/>
                <a:gd name="connsiteY10" fmla="*/ 3688080 h 4396740"/>
                <a:gd name="connsiteX11" fmla="*/ 2034540 w 3901440"/>
                <a:gd name="connsiteY11" fmla="*/ 4084320 h 4396740"/>
                <a:gd name="connsiteX12" fmla="*/ 2080260 w 3901440"/>
                <a:gd name="connsiteY12" fmla="*/ 4396740 h 4396740"/>
                <a:gd name="connsiteX13" fmla="*/ 2415540 w 3901440"/>
                <a:gd name="connsiteY13" fmla="*/ 4389120 h 4396740"/>
                <a:gd name="connsiteX14" fmla="*/ 2506980 w 3901440"/>
                <a:gd name="connsiteY14" fmla="*/ 4015740 h 4396740"/>
                <a:gd name="connsiteX15" fmla="*/ 617220 w 3901440"/>
                <a:gd name="connsiteY15" fmla="*/ 3558540 h 4396740"/>
                <a:gd name="connsiteX16" fmla="*/ 3543300 w 3901440"/>
                <a:gd name="connsiteY16" fmla="*/ 2987040 h 4396740"/>
                <a:gd name="connsiteX17" fmla="*/ 3657600 w 3901440"/>
                <a:gd name="connsiteY17" fmla="*/ 2811780 h 4396740"/>
                <a:gd name="connsiteX18" fmla="*/ 3543300 w 3901440"/>
                <a:gd name="connsiteY18" fmla="*/ 2659380 h 4396740"/>
                <a:gd name="connsiteX19" fmla="*/ 2133600 w 3901440"/>
                <a:gd name="connsiteY19" fmla="*/ 2194560 h 4396740"/>
                <a:gd name="connsiteX20" fmla="*/ 3040380 w 3901440"/>
                <a:gd name="connsiteY20" fmla="*/ 1363980 h 4396740"/>
                <a:gd name="connsiteX21" fmla="*/ 3855720 w 3901440"/>
                <a:gd name="connsiteY21" fmla="*/ 358140 h 4396740"/>
                <a:gd name="connsiteX22" fmla="*/ 3901440 w 3901440"/>
                <a:gd name="connsiteY22" fmla="*/ 205740 h 4396740"/>
                <a:gd name="connsiteX23" fmla="*/ 3810000 w 3901440"/>
                <a:gd name="connsiteY23" fmla="*/ 83820 h 4396740"/>
                <a:gd name="connsiteX24" fmla="*/ 3642360 w 3901440"/>
                <a:gd name="connsiteY24" fmla="*/ 0 h 4396740"/>
                <a:gd name="connsiteX25" fmla="*/ 3451860 w 3901440"/>
                <a:gd name="connsiteY25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3032760 w 3901440"/>
                <a:gd name="connsiteY6" fmla="*/ 2796540 h 4396740"/>
                <a:gd name="connsiteX7" fmla="*/ 2948940 w 3901440"/>
                <a:gd name="connsiteY7" fmla="*/ 2869406 h 4396740"/>
                <a:gd name="connsiteX8" fmla="*/ 2865120 w 3901440"/>
                <a:gd name="connsiteY8" fmla="*/ 2948940 h 4396740"/>
                <a:gd name="connsiteX9" fmla="*/ 91440 w 3901440"/>
                <a:gd name="connsiteY9" fmla="*/ 3322320 h 4396740"/>
                <a:gd name="connsiteX10" fmla="*/ 0 w 3901440"/>
                <a:gd name="connsiteY10" fmla="*/ 3535680 h 4396740"/>
                <a:gd name="connsiteX11" fmla="*/ 274320 w 3901440"/>
                <a:gd name="connsiteY11" fmla="*/ 3688080 h 4396740"/>
                <a:gd name="connsiteX12" fmla="*/ 2034540 w 3901440"/>
                <a:gd name="connsiteY12" fmla="*/ 4084320 h 4396740"/>
                <a:gd name="connsiteX13" fmla="*/ 2080260 w 3901440"/>
                <a:gd name="connsiteY13" fmla="*/ 4396740 h 4396740"/>
                <a:gd name="connsiteX14" fmla="*/ 2415540 w 3901440"/>
                <a:gd name="connsiteY14" fmla="*/ 4389120 h 4396740"/>
                <a:gd name="connsiteX15" fmla="*/ 2506980 w 3901440"/>
                <a:gd name="connsiteY15" fmla="*/ 4015740 h 4396740"/>
                <a:gd name="connsiteX16" fmla="*/ 617220 w 3901440"/>
                <a:gd name="connsiteY16" fmla="*/ 3558540 h 4396740"/>
                <a:gd name="connsiteX17" fmla="*/ 3543300 w 3901440"/>
                <a:gd name="connsiteY17" fmla="*/ 2987040 h 4396740"/>
                <a:gd name="connsiteX18" fmla="*/ 3657600 w 3901440"/>
                <a:gd name="connsiteY18" fmla="*/ 2811780 h 4396740"/>
                <a:gd name="connsiteX19" fmla="*/ 3543300 w 3901440"/>
                <a:gd name="connsiteY19" fmla="*/ 2659380 h 4396740"/>
                <a:gd name="connsiteX20" fmla="*/ 2133600 w 3901440"/>
                <a:gd name="connsiteY20" fmla="*/ 2194560 h 4396740"/>
                <a:gd name="connsiteX21" fmla="*/ 3040380 w 3901440"/>
                <a:gd name="connsiteY21" fmla="*/ 1363980 h 4396740"/>
                <a:gd name="connsiteX22" fmla="*/ 3855720 w 3901440"/>
                <a:gd name="connsiteY22" fmla="*/ 358140 h 4396740"/>
                <a:gd name="connsiteX23" fmla="*/ 3901440 w 3901440"/>
                <a:gd name="connsiteY23" fmla="*/ 205740 h 4396740"/>
                <a:gd name="connsiteX24" fmla="*/ 3810000 w 3901440"/>
                <a:gd name="connsiteY24" fmla="*/ 83820 h 4396740"/>
                <a:gd name="connsiteX25" fmla="*/ 3642360 w 3901440"/>
                <a:gd name="connsiteY25" fmla="*/ 0 h 4396740"/>
                <a:gd name="connsiteX26" fmla="*/ 3451860 w 3901440"/>
                <a:gd name="connsiteY26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3032760 w 3901440"/>
                <a:gd name="connsiteY6" fmla="*/ 2796540 h 4396740"/>
                <a:gd name="connsiteX7" fmla="*/ 3001328 w 3901440"/>
                <a:gd name="connsiteY7" fmla="*/ 2881312 h 4396740"/>
                <a:gd name="connsiteX8" fmla="*/ 2865120 w 3901440"/>
                <a:gd name="connsiteY8" fmla="*/ 2948940 h 4396740"/>
                <a:gd name="connsiteX9" fmla="*/ 91440 w 3901440"/>
                <a:gd name="connsiteY9" fmla="*/ 3322320 h 4396740"/>
                <a:gd name="connsiteX10" fmla="*/ 0 w 3901440"/>
                <a:gd name="connsiteY10" fmla="*/ 3535680 h 4396740"/>
                <a:gd name="connsiteX11" fmla="*/ 274320 w 3901440"/>
                <a:gd name="connsiteY11" fmla="*/ 3688080 h 4396740"/>
                <a:gd name="connsiteX12" fmla="*/ 2034540 w 3901440"/>
                <a:gd name="connsiteY12" fmla="*/ 4084320 h 4396740"/>
                <a:gd name="connsiteX13" fmla="*/ 2080260 w 3901440"/>
                <a:gd name="connsiteY13" fmla="*/ 4396740 h 4396740"/>
                <a:gd name="connsiteX14" fmla="*/ 2415540 w 3901440"/>
                <a:gd name="connsiteY14" fmla="*/ 4389120 h 4396740"/>
                <a:gd name="connsiteX15" fmla="*/ 2506980 w 3901440"/>
                <a:gd name="connsiteY15" fmla="*/ 4015740 h 4396740"/>
                <a:gd name="connsiteX16" fmla="*/ 617220 w 3901440"/>
                <a:gd name="connsiteY16" fmla="*/ 3558540 h 4396740"/>
                <a:gd name="connsiteX17" fmla="*/ 3543300 w 3901440"/>
                <a:gd name="connsiteY17" fmla="*/ 2987040 h 4396740"/>
                <a:gd name="connsiteX18" fmla="*/ 3657600 w 3901440"/>
                <a:gd name="connsiteY18" fmla="*/ 2811780 h 4396740"/>
                <a:gd name="connsiteX19" fmla="*/ 3543300 w 3901440"/>
                <a:gd name="connsiteY19" fmla="*/ 2659380 h 4396740"/>
                <a:gd name="connsiteX20" fmla="*/ 2133600 w 3901440"/>
                <a:gd name="connsiteY20" fmla="*/ 2194560 h 4396740"/>
                <a:gd name="connsiteX21" fmla="*/ 3040380 w 3901440"/>
                <a:gd name="connsiteY21" fmla="*/ 1363980 h 4396740"/>
                <a:gd name="connsiteX22" fmla="*/ 3855720 w 3901440"/>
                <a:gd name="connsiteY22" fmla="*/ 358140 h 4396740"/>
                <a:gd name="connsiteX23" fmla="*/ 3901440 w 3901440"/>
                <a:gd name="connsiteY23" fmla="*/ 205740 h 4396740"/>
                <a:gd name="connsiteX24" fmla="*/ 3810000 w 3901440"/>
                <a:gd name="connsiteY24" fmla="*/ 83820 h 4396740"/>
                <a:gd name="connsiteX25" fmla="*/ 3642360 w 3901440"/>
                <a:gd name="connsiteY25" fmla="*/ 0 h 4396740"/>
                <a:gd name="connsiteX26" fmla="*/ 3451860 w 3901440"/>
                <a:gd name="connsiteY26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3027998 w 3901440"/>
                <a:gd name="connsiteY6" fmla="*/ 2756059 h 4396740"/>
                <a:gd name="connsiteX7" fmla="*/ 3001328 w 3901440"/>
                <a:gd name="connsiteY7" fmla="*/ 2881312 h 4396740"/>
                <a:gd name="connsiteX8" fmla="*/ 2865120 w 3901440"/>
                <a:gd name="connsiteY8" fmla="*/ 2948940 h 4396740"/>
                <a:gd name="connsiteX9" fmla="*/ 91440 w 3901440"/>
                <a:gd name="connsiteY9" fmla="*/ 3322320 h 4396740"/>
                <a:gd name="connsiteX10" fmla="*/ 0 w 3901440"/>
                <a:gd name="connsiteY10" fmla="*/ 3535680 h 4396740"/>
                <a:gd name="connsiteX11" fmla="*/ 274320 w 3901440"/>
                <a:gd name="connsiteY11" fmla="*/ 3688080 h 4396740"/>
                <a:gd name="connsiteX12" fmla="*/ 2034540 w 3901440"/>
                <a:gd name="connsiteY12" fmla="*/ 4084320 h 4396740"/>
                <a:gd name="connsiteX13" fmla="*/ 2080260 w 3901440"/>
                <a:gd name="connsiteY13" fmla="*/ 4396740 h 4396740"/>
                <a:gd name="connsiteX14" fmla="*/ 2415540 w 3901440"/>
                <a:gd name="connsiteY14" fmla="*/ 4389120 h 4396740"/>
                <a:gd name="connsiteX15" fmla="*/ 2506980 w 3901440"/>
                <a:gd name="connsiteY15" fmla="*/ 4015740 h 4396740"/>
                <a:gd name="connsiteX16" fmla="*/ 617220 w 3901440"/>
                <a:gd name="connsiteY16" fmla="*/ 3558540 h 4396740"/>
                <a:gd name="connsiteX17" fmla="*/ 3543300 w 3901440"/>
                <a:gd name="connsiteY17" fmla="*/ 2987040 h 4396740"/>
                <a:gd name="connsiteX18" fmla="*/ 3657600 w 3901440"/>
                <a:gd name="connsiteY18" fmla="*/ 2811780 h 4396740"/>
                <a:gd name="connsiteX19" fmla="*/ 3543300 w 3901440"/>
                <a:gd name="connsiteY19" fmla="*/ 2659380 h 4396740"/>
                <a:gd name="connsiteX20" fmla="*/ 2133600 w 3901440"/>
                <a:gd name="connsiteY20" fmla="*/ 2194560 h 4396740"/>
                <a:gd name="connsiteX21" fmla="*/ 3040380 w 3901440"/>
                <a:gd name="connsiteY21" fmla="*/ 1363980 h 4396740"/>
                <a:gd name="connsiteX22" fmla="*/ 3855720 w 3901440"/>
                <a:gd name="connsiteY22" fmla="*/ 358140 h 4396740"/>
                <a:gd name="connsiteX23" fmla="*/ 3901440 w 3901440"/>
                <a:gd name="connsiteY23" fmla="*/ 205740 h 4396740"/>
                <a:gd name="connsiteX24" fmla="*/ 3810000 w 3901440"/>
                <a:gd name="connsiteY24" fmla="*/ 83820 h 4396740"/>
                <a:gd name="connsiteX25" fmla="*/ 3642360 w 3901440"/>
                <a:gd name="connsiteY25" fmla="*/ 0 h 4396740"/>
                <a:gd name="connsiteX26" fmla="*/ 3451860 w 3901440"/>
                <a:gd name="connsiteY26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8280 w 3901440"/>
                <a:gd name="connsiteY3" fmla="*/ 2308860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3027998 w 3901440"/>
                <a:gd name="connsiteY6" fmla="*/ 2756059 h 4396740"/>
                <a:gd name="connsiteX7" fmla="*/ 3001328 w 3901440"/>
                <a:gd name="connsiteY7" fmla="*/ 2881312 h 4396740"/>
                <a:gd name="connsiteX8" fmla="*/ 2865120 w 3901440"/>
                <a:gd name="connsiteY8" fmla="*/ 2948940 h 4396740"/>
                <a:gd name="connsiteX9" fmla="*/ 91440 w 3901440"/>
                <a:gd name="connsiteY9" fmla="*/ 3322320 h 4396740"/>
                <a:gd name="connsiteX10" fmla="*/ 0 w 3901440"/>
                <a:gd name="connsiteY10" fmla="*/ 3535680 h 4396740"/>
                <a:gd name="connsiteX11" fmla="*/ 274320 w 3901440"/>
                <a:gd name="connsiteY11" fmla="*/ 3688080 h 4396740"/>
                <a:gd name="connsiteX12" fmla="*/ 2034540 w 3901440"/>
                <a:gd name="connsiteY12" fmla="*/ 4084320 h 4396740"/>
                <a:gd name="connsiteX13" fmla="*/ 2080260 w 3901440"/>
                <a:gd name="connsiteY13" fmla="*/ 4396740 h 4396740"/>
                <a:gd name="connsiteX14" fmla="*/ 2415540 w 3901440"/>
                <a:gd name="connsiteY14" fmla="*/ 4389120 h 4396740"/>
                <a:gd name="connsiteX15" fmla="*/ 2506980 w 3901440"/>
                <a:gd name="connsiteY15" fmla="*/ 4015740 h 4396740"/>
                <a:gd name="connsiteX16" fmla="*/ 617220 w 3901440"/>
                <a:gd name="connsiteY16" fmla="*/ 3558540 h 4396740"/>
                <a:gd name="connsiteX17" fmla="*/ 3543300 w 3901440"/>
                <a:gd name="connsiteY17" fmla="*/ 2987040 h 4396740"/>
                <a:gd name="connsiteX18" fmla="*/ 3657600 w 3901440"/>
                <a:gd name="connsiteY18" fmla="*/ 2811780 h 4396740"/>
                <a:gd name="connsiteX19" fmla="*/ 3543300 w 3901440"/>
                <a:gd name="connsiteY19" fmla="*/ 2659380 h 4396740"/>
                <a:gd name="connsiteX20" fmla="*/ 2133600 w 3901440"/>
                <a:gd name="connsiteY20" fmla="*/ 2194560 h 4396740"/>
                <a:gd name="connsiteX21" fmla="*/ 3040380 w 3901440"/>
                <a:gd name="connsiteY21" fmla="*/ 1363980 h 4396740"/>
                <a:gd name="connsiteX22" fmla="*/ 3855720 w 3901440"/>
                <a:gd name="connsiteY22" fmla="*/ 358140 h 4396740"/>
                <a:gd name="connsiteX23" fmla="*/ 3901440 w 3901440"/>
                <a:gd name="connsiteY23" fmla="*/ 205740 h 4396740"/>
                <a:gd name="connsiteX24" fmla="*/ 3810000 w 3901440"/>
                <a:gd name="connsiteY24" fmla="*/ 83820 h 4396740"/>
                <a:gd name="connsiteX25" fmla="*/ 3642360 w 3901440"/>
                <a:gd name="connsiteY25" fmla="*/ 0 h 4396740"/>
                <a:gd name="connsiteX26" fmla="*/ 3451860 w 3901440"/>
                <a:gd name="connsiteY26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542574 w 3901440"/>
                <a:gd name="connsiteY3" fmla="*/ 2280285 h 4396740"/>
                <a:gd name="connsiteX4" fmla="*/ 1836420 w 3901440"/>
                <a:gd name="connsiteY4" fmla="*/ 2415540 h 4396740"/>
                <a:gd name="connsiteX5" fmla="*/ 2918460 w 3901440"/>
                <a:gd name="connsiteY5" fmla="*/ 2689860 h 4396740"/>
                <a:gd name="connsiteX6" fmla="*/ 3027998 w 3901440"/>
                <a:gd name="connsiteY6" fmla="*/ 2756059 h 4396740"/>
                <a:gd name="connsiteX7" fmla="*/ 3001328 w 3901440"/>
                <a:gd name="connsiteY7" fmla="*/ 2881312 h 4396740"/>
                <a:gd name="connsiteX8" fmla="*/ 2865120 w 3901440"/>
                <a:gd name="connsiteY8" fmla="*/ 2948940 h 4396740"/>
                <a:gd name="connsiteX9" fmla="*/ 91440 w 3901440"/>
                <a:gd name="connsiteY9" fmla="*/ 3322320 h 4396740"/>
                <a:gd name="connsiteX10" fmla="*/ 0 w 3901440"/>
                <a:gd name="connsiteY10" fmla="*/ 3535680 h 4396740"/>
                <a:gd name="connsiteX11" fmla="*/ 274320 w 3901440"/>
                <a:gd name="connsiteY11" fmla="*/ 3688080 h 4396740"/>
                <a:gd name="connsiteX12" fmla="*/ 2034540 w 3901440"/>
                <a:gd name="connsiteY12" fmla="*/ 4084320 h 4396740"/>
                <a:gd name="connsiteX13" fmla="*/ 2080260 w 3901440"/>
                <a:gd name="connsiteY13" fmla="*/ 4396740 h 4396740"/>
                <a:gd name="connsiteX14" fmla="*/ 2415540 w 3901440"/>
                <a:gd name="connsiteY14" fmla="*/ 4389120 h 4396740"/>
                <a:gd name="connsiteX15" fmla="*/ 2506980 w 3901440"/>
                <a:gd name="connsiteY15" fmla="*/ 4015740 h 4396740"/>
                <a:gd name="connsiteX16" fmla="*/ 617220 w 3901440"/>
                <a:gd name="connsiteY16" fmla="*/ 3558540 h 4396740"/>
                <a:gd name="connsiteX17" fmla="*/ 3543300 w 3901440"/>
                <a:gd name="connsiteY17" fmla="*/ 2987040 h 4396740"/>
                <a:gd name="connsiteX18" fmla="*/ 3657600 w 3901440"/>
                <a:gd name="connsiteY18" fmla="*/ 2811780 h 4396740"/>
                <a:gd name="connsiteX19" fmla="*/ 3543300 w 3901440"/>
                <a:gd name="connsiteY19" fmla="*/ 2659380 h 4396740"/>
                <a:gd name="connsiteX20" fmla="*/ 2133600 w 3901440"/>
                <a:gd name="connsiteY20" fmla="*/ 2194560 h 4396740"/>
                <a:gd name="connsiteX21" fmla="*/ 3040380 w 3901440"/>
                <a:gd name="connsiteY21" fmla="*/ 1363980 h 4396740"/>
                <a:gd name="connsiteX22" fmla="*/ 3855720 w 3901440"/>
                <a:gd name="connsiteY22" fmla="*/ 358140 h 4396740"/>
                <a:gd name="connsiteX23" fmla="*/ 3901440 w 3901440"/>
                <a:gd name="connsiteY23" fmla="*/ 205740 h 4396740"/>
                <a:gd name="connsiteX24" fmla="*/ 3810000 w 3901440"/>
                <a:gd name="connsiteY24" fmla="*/ 83820 h 4396740"/>
                <a:gd name="connsiteX25" fmla="*/ 3642360 w 3901440"/>
                <a:gd name="connsiteY25" fmla="*/ 0 h 4396740"/>
                <a:gd name="connsiteX26" fmla="*/ 3451860 w 3901440"/>
                <a:gd name="connsiteY26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542574 w 3901440"/>
                <a:gd name="connsiteY3" fmla="*/ 2280285 h 4396740"/>
                <a:gd name="connsiteX4" fmla="*/ 1864995 w 3901440"/>
                <a:gd name="connsiteY4" fmla="*/ 2379821 h 4396740"/>
                <a:gd name="connsiteX5" fmla="*/ 2918460 w 3901440"/>
                <a:gd name="connsiteY5" fmla="*/ 2689860 h 4396740"/>
                <a:gd name="connsiteX6" fmla="*/ 3027998 w 3901440"/>
                <a:gd name="connsiteY6" fmla="*/ 2756059 h 4396740"/>
                <a:gd name="connsiteX7" fmla="*/ 3001328 w 3901440"/>
                <a:gd name="connsiteY7" fmla="*/ 2881312 h 4396740"/>
                <a:gd name="connsiteX8" fmla="*/ 2865120 w 3901440"/>
                <a:gd name="connsiteY8" fmla="*/ 2948940 h 4396740"/>
                <a:gd name="connsiteX9" fmla="*/ 91440 w 3901440"/>
                <a:gd name="connsiteY9" fmla="*/ 3322320 h 4396740"/>
                <a:gd name="connsiteX10" fmla="*/ 0 w 3901440"/>
                <a:gd name="connsiteY10" fmla="*/ 3535680 h 4396740"/>
                <a:gd name="connsiteX11" fmla="*/ 274320 w 3901440"/>
                <a:gd name="connsiteY11" fmla="*/ 3688080 h 4396740"/>
                <a:gd name="connsiteX12" fmla="*/ 2034540 w 3901440"/>
                <a:gd name="connsiteY12" fmla="*/ 4084320 h 4396740"/>
                <a:gd name="connsiteX13" fmla="*/ 2080260 w 3901440"/>
                <a:gd name="connsiteY13" fmla="*/ 4396740 h 4396740"/>
                <a:gd name="connsiteX14" fmla="*/ 2415540 w 3901440"/>
                <a:gd name="connsiteY14" fmla="*/ 4389120 h 4396740"/>
                <a:gd name="connsiteX15" fmla="*/ 2506980 w 3901440"/>
                <a:gd name="connsiteY15" fmla="*/ 4015740 h 4396740"/>
                <a:gd name="connsiteX16" fmla="*/ 617220 w 3901440"/>
                <a:gd name="connsiteY16" fmla="*/ 3558540 h 4396740"/>
                <a:gd name="connsiteX17" fmla="*/ 3543300 w 3901440"/>
                <a:gd name="connsiteY17" fmla="*/ 2987040 h 4396740"/>
                <a:gd name="connsiteX18" fmla="*/ 3657600 w 3901440"/>
                <a:gd name="connsiteY18" fmla="*/ 2811780 h 4396740"/>
                <a:gd name="connsiteX19" fmla="*/ 3543300 w 3901440"/>
                <a:gd name="connsiteY19" fmla="*/ 2659380 h 4396740"/>
                <a:gd name="connsiteX20" fmla="*/ 2133600 w 3901440"/>
                <a:gd name="connsiteY20" fmla="*/ 2194560 h 4396740"/>
                <a:gd name="connsiteX21" fmla="*/ 3040380 w 3901440"/>
                <a:gd name="connsiteY21" fmla="*/ 1363980 h 4396740"/>
                <a:gd name="connsiteX22" fmla="*/ 3855720 w 3901440"/>
                <a:gd name="connsiteY22" fmla="*/ 358140 h 4396740"/>
                <a:gd name="connsiteX23" fmla="*/ 3901440 w 3901440"/>
                <a:gd name="connsiteY23" fmla="*/ 205740 h 4396740"/>
                <a:gd name="connsiteX24" fmla="*/ 3810000 w 3901440"/>
                <a:gd name="connsiteY24" fmla="*/ 83820 h 4396740"/>
                <a:gd name="connsiteX25" fmla="*/ 3642360 w 3901440"/>
                <a:gd name="connsiteY25" fmla="*/ 0 h 4396740"/>
                <a:gd name="connsiteX26" fmla="*/ 3451860 w 3901440"/>
                <a:gd name="connsiteY26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474946 w 3901440"/>
                <a:gd name="connsiteY3" fmla="*/ 2159794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33600 w 3901440"/>
                <a:gd name="connsiteY21" fmla="*/ 2194560 h 4396740"/>
                <a:gd name="connsiteX22" fmla="*/ 3040380 w 3901440"/>
                <a:gd name="connsiteY22" fmla="*/ 1363980 h 4396740"/>
                <a:gd name="connsiteX23" fmla="*/ 3855720 w 3901440"/>
                <a:gd name="connsiteY23" fmla="*/ 358140 h 4396740"/>
                <a:gd name="connsiteX24" fmla="*/ 3901440 w 3901440"/>
                <a:gd name="connsiteY24" fmla="*/ 205740 h 4396740"/>
                <a:gd name="connsiteX25" fmla="*/ 3810000 w 3901440"/>
                <a:gd name="connsiteY25" fmla="*/ 83820 h 4396740"/>
                <a:gd name="connsiteX26" fmla="*/ 3642360 w 3901440"/>
                <a:gd name="connsiteY26" fmla="*/ 0 h 4396740"/>
                <a:gd name="connsiteX27" fmla="*/ 3451860 w 3901440"/>
                <a:gd name="connsiteY27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440180 w 3901440"/>
                <a:gd name="connsiteY2" fmla="*/ 2080260 h 4396740"/>
                <a:gd name="connsiteX3" fmla="*/ 1501140 w 3901440"/>
                <a:gd name="connsiteY3" fmla="*/ 2205038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33600 w 3901440"/>
                <a:gd name="connsiteY21" fmla="*/ 2194560 h 4396740"/>
                <a:gd name="connsiteX22" fmla="*/ 3040380 w 3901440"/>
                <a:gd name="connsiteY22" fmla="*/ 1363980 h 4396740"/>
                <a:gd name="connsiteX23" fmla="*/ 3855720 w 3901440"/>
                <a:gd name="connsiteY23" fmla="*/ 358140 h 4396740"/>
                <a:gd name="connsiteX24" fmla="*/ 3901440 w 3901440"/>
                <a:gd name="connsiteY24" fmla="*/ 205740 h 4396740"/>
                <a:gd name="connsiteX25" fmla="*/ 3810000 w 3901440"/>
                <a:gd name="connsiteY25" fmla="*/ 83820 h 4396740"/>
                <a:gd name="connsiteX26" fmla="*/ 3642360 w 3901440"/>
                <a:gd name="connsiteY26" fmla="*/ 0 h 4396740"/>
                <a:gd name="connsiteX27" fmla="*/ 3451860 w 3901440"/>
                <a:gd name="connsiteY27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501140 w 3901440"/>
                <a:gd name="connsiteY3" fmla="*/ 2205038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33600 w 3901440"/>
                <a:gd name="connsiteY21" fmla="*/ 2194560 h 4396740"/>
                <a:gd name="connsiteX22" fmla="*/ 3040380 w 3901440"/>
                <a:gd name="connsiteY22" fmla="*/ 1363980 h 4396740"/>
                <a:gd name="connsiteX23" fmla="*/ 3855720 w 3901440"/>
                <a:gd name="connsiteY23" fmla="*/ 358140 h 4396740"/>
                <a:gd name="connsiteX24" fmla="*/ 3901440 w 3901440"/>
                <a:gd name="connsiteY24" fmla="*/ 205740 h 4396740"/>
                <a:gd name="connsiteX25" fmla="*/ 3810000 w 3901440"/>
                <a:gd name="connsiteY25" fmla="*/ 83820 h 4396740"/>
                <a:gd name="connsiteX26" fmla="*/ 3642360 w 3901440"/>
                <a:gd name="connsiteY26" fmla="*/ 0 h 4396740"/>
                <a:gd name="connsiteX27" fmla="*/ 3451860 w 3901440"/>
                <a:gd name="connsiteY27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33600 w 3901440"/>
                <a:gd name="connsiteY21" fmla="*/ 2194560 h 4396740"/>
                <a:gd name="connsiteX22" fmla="*/ 3040380 w 3901440"/>
                <a:gd name="connsiteY22" fmla="*/ 1363980 h 4396740"/>
                <a:gd name="connsiteX23" fmla="*/ 3855720 w 3901440"/>
                <a:gd name="connsiteY23" fmla="*/ 358140 h 4396740"/>
                <a:gd name="connsiteX24" fmla="*/ 3901440 w 3901440"/>
                <a:gd name="connsiteY24" fmla="*/ 205740 h 4396740"/>
                <a:gd name="connsiteX25" fmla="*/ 3810000 w 3901440"/>
                <a:gd name="connsiteY25" fmla="*/ 83820 h 4396740"/>
                <a:gd name="connsiteX26" fmla="*/ 3642360 w 3901440"/>
                <a:gd name="connsiteY26" fmla="*/ 0 h 4396740"/>
                <a:gd name="connsiteX27" fmla="*/ 3451860 w 3901440"/>
                <a:gd name="connsiteY27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33600 w 3901440"/>
                <a:gd name="connsiteY21" fmla="*/ 2194560 h 4396740"/>
                <a:gd name="connsiteX22" fmla="*/ 2258378 w 3901440"/>
                <a:gd name="connsiteY22" fmla="*/ 2074069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33600 w 3901440"/>
                <a:gd name="connsiteY21" fmla="*/ 2194560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33600 w 3901440"/>
                <a:gd name="connsiteY21" fmla="*/ 2194560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085975 w 3901440"/>
                <a:gd name="connsiteY21" fmla="*/ 2201703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657600 w 3901440"/>
                <a:gd name="connsiteY19" fmla="*/ 2811780 h 4396740"/>
                <a:gd name="connsiteX20" fmla="*/ 3543300 w 3901440"/>
                <a:gd name="connsiteY20" fmla="*/ 265938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529013 w 3901440"/>
                <a:gd name="connsiteY19" fmla="*/ 2811780 h 4396740"/>
                <a:gd name="connsiteX20" fmla="*/ 3543300 w 3901440"/>
                <a:gd name="connsiteY20" fmla="*/ 265938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529013 w 3901440"/>
                <a:gd name="connsiteY19" fmla="*/ 2811780 h 4396740"/>
                <a:gd name="connsiteX20" fmla="*/ 3374231 w 3901440"/>
                <a:gd name="connsiteY20" fmla="*/ 260223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529013 w 3901440"/>
                <a:gd name="connsiteY19" fmla="*/ 2811780 h 4396740"/>
                <a:gd name="connsiteX20" fmla="*/ 3374231 w 3901440"/>
                <a:gd name="connsiteY20" fmla="*/ 260223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529013 w 3901440"/>
                <a:gd name="connsiteY19" fmla="*/ 2811780 h 4396740"/>
                <a:gd name="connsiteX20" fmla="*/ 3374231 w 3901440"/>
                <a:gd name="connsiteY20" fmla="*/ 260223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543300 w 3901440"/>
                <a:gd name="connsiteY18" fmla="*/ 2987040 h 4396740"/>
                <a:gd name="connsiteX19" fmla="*/ 3529013 w 3901440"/>
                <a:gd name="connsiteY19" fmla="*/ 2811780 h 4396740"/>
                <a:gd name="connsiteX20" fmla="*/ 3374231 w 3901440"/>
                <a:gd name="connsiteY20" fmla="*/ 260223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345656 w 3901440"/>
                <a:gd name="connsiteY18" fmla="*/ 3025140 h 4396740"/>
                <a:gd name="connsiteX19" fmla="*/ 3529013 w 3901440"/>
                <a:gd name="connsiteY19" fmla="*/ 2811780 h 4396740"/>
                <a:gd name="connsiteX20" fmla="*/ 3374231 w 3901440"/>
                <a:gd name="connsiteY20" fmla="*/ 260223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91440 w 3901440"/>
                <a:gd name="connsiteY10" fmla="*/ 3322320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345656 w 3901440"/>
                <a:gd name="connsiteY18" fmla="*/ 3025140 h 4396740"/>
                <a:gd name="connsiteX19" fmla="*/ 3529013 w 3901440"/>
                <a:gd name="connsiteY19" fmla="*/ 2811780 h 4396740"/>
                <a:gd name="connsiteX20" fmla="*/ 3374231 w 3901440"/>
                <a:gd name="connsiteY20" fmla="*/ 260223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148590 w 3901440"/>
                <a:gd name="connsiteY10" fmla="*/ 3317557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345656 w 3901440"/>
                <a:gd name="connsiteY18" fmla="*/ 3025140 h 4396740"/>
                <a:gd name="connsiteX19" fmla="*/ 3529013 w 3901440"/>
                <a:gd name="connsiteY19" fmla="*/ 2811780 h 4396740"/>
                <a:gd name="connsiteX20" fmla="*/ 3374231 w 3901440"/>
                <a:gd name="connsiteY20" fmla="*/ 260223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51860 w 3901440"/>
                <a:gd name="connsiteY0" fmla="*/ 45720 h 4396740"/>
                <a:gd name="connsiteX1" fmla="*/ 2446020 w 3901440"/>
                <a:gd name="connsiteY1" fmla="*/ 1066800 h 4396740"/>
                <a:gd name="connsiteX2" fmla="*/ 1525905 w 3901440"/>
                <a:gd name="connsiteY2" fmla="*/ 2004060 h 4396740"/>
                <a:gd name="connsiteX3" fmla="*/ 1491615 w 3901440"/>
                <a:gd name="connsiteY3" fmla="*/ 2145507 h 4396740"/>
                <a:gd name="connsiteX4" fmla="*/ 1542574 w 3901440"/>
                <a:gd name="connsiteY4" fmla="*/ 2280285 h 4396740"/>
                <a:gd name="connsiteX5" fmla="*/ 1864995 w 3901440"/>
                <a:gd name="connsiteY5" fmla="*/ 2379821 h 4396740"/>
                <a:gd name="connsiteX6" fmla="*/ 2918460 w 3901440"/>
                <a:gd name="connsiteY6" fmla="*/ 2689860 h 4396740"/>
                <a:gd name="connsiteX7" fmla="*/ 3027998 w 3901440"/>
                <a:gd name="connsiteY7" fmla="*/ 2756059 h 4396740"/>
                <a:gd name="connsiteX8" fmla="*/ 3001328 w 3901440"/>
                <a:gd name="connsiteY8" fmla="*/ 2881312 h 4396740"/>
                <a:gd name="connsiteX9" fmla="*/ 2865120 w 3901440"/>
                <a:gd name="connsiteY9" fmla="*/ 2948940 h 4396740"/>
                <a:gd name="connsiteX10" fmla="*/ 148590 w 3901440"/>
                <a:gd name="connsiteY10" fmla="*/ 3317557 h 4396740"/>
                <a:gd name="connsiteX11" fmla="*/ 0 w 3901440"/>
                <a:gd name="connsiteY11" fmla="*/ 3535680 h 4396740"/>
                <a:gd name="connsiteX12" fmla="*/ 274320 w 3901440"/>
                <a:gd name="connsiteY12" fmla="*/ 3688080 h 4396740"/>
                <a:gd name="connsiteX13" fmla="*/ 2034540 w 3901440"/>
                <a:gd name="connsiteY13" fmla="*/ 4084320 h 4396740"/>
                <a:gd name="connsiteX14" fmla="*/ 2080260 w 3901440"/>
                <a:gd name="connsiteY14" fmla="*/ 4396740 h 4396740"/>
                <a:gd name="connsiteX15" fmla="*/ 2415540 w 3901440"/>
                <a:gd name="connsiteY15" fmla="*/ 4389120 h 4396740"/>
                <a:gd name="connsiteX16" fmla="*/ 2506980 w 3901440"/>
                <a:gd name="connsiteY16" fmla="*/ 4015740 h 4396740"/>
                <a:gd name="connsiteX17" fmla="*/ 617220 w 3901440"/>
                <a:gd name="connsiteY17" fmla="*/ 3558540 h 4396740"/>
                <a:gd name="connsiteX18" fmla="*/ 3345656 w 3901440"/>
                <a:gd name="connsiteY18" fmla="*/ 3025140 h 4396740"/>
                <a:gd name="connsiteX19" fmla="*/ 3529013 w 3901440"/>
                <a:gd name="connsiteY19" fmla="*/ 2811780 h 4396740"/>
                <a:gd name="connsiteX20" fmla="*/ 3374231 w 3901440"/>
                <a:gd name="connsiteY20" fmla="*/ 2602230 h 4396740"/>
                <a:gd name="connsiteX21" fmla="*/ 2100262 w 3901440"/>
                <a:gd name="connsiteY21" fmla="*/ 2192178 h 4396740"/>
                <a:gd name="connsiteX22" fmla="*/ 2151222 w 3901440"/>
                <a:gd name="connsiteY22" fmla="*/ 1943100 h 4396740"/>
                <a:gd name="connsiteX23" fmla="*/ 3040380 w 3901440"/>
                <a:gd name="connsiteY23" fmla="*/ 1363980 h 4396740"/>
                <a:gd name="connsiteX24" fmla="*/ 3855720 w 3901440"/>
                <a:gd name="connsiteY24" fmla="*/ 358140 h 4396740"/>
                <a:gd name="connsiteX25" fmla="*/ 3901440 w 3901440"/>
                <a:gd name="connsiteY25" fmla="*/ 205740 h 4396740"/>
                <a:gd name="connsiteX26" fmla="*/ 3810000 w 3901440"/>
                <a:gd name="connsiteY26" fmla="*/ 83820 h 4396740"/>
                <a:gd name="connsiteX27" fmla="*/ 3642360 w 3901440"/>
                <a:gd name="connsiteY27" fmla="*/ 0 h 4396740"/>
                <a:gd name="connsiteX28" fmla="*/ 3451860 w 3901440"/>
                <a:gd name="connsiteY28" fmla="*/ 45720 h 4396740"/>
                <a:gd name="connsiteX0" fmla="*/ 3411379 w 3860959"/>
                <a:gd name="connsiteY0" fmla="*/ 45720 h 4396740"/>
                <a:gd name="connsiteX1" fmla="*/ 2405539 w 3860959"/>
                <a:gd name="connsiteY1" fmla="*/ 1066800 h 4396740"/>
                <a:gd name="connsiteX2" fmla="*/ 1485424 w 3860959"/>
                <a:gd name="connsiteY2" fmla="*/ 2004060 h 4396740"/>
                <a:gd name="connsiteX3" fmla="*/ 1451134 w 3860959"/>
                <a:gd name="connsiteY3" fmla="*/ 2145507 h 4396740"/>
                <a:gd name="connsiteX4" fmla="*/ 1502093 w 3860959"/>
                <a:gd name="connsiteY4" fmla="*/ 2280285 h 4396740"/>
                <a:gd name="connsiteX5" fmla="*/ 1824514 w 3860959"/>
                <a:gd name="connsiteY5" fmla="*/ 2379821 h 4396740"/>
                <a:gd name="connsiteX6" fmla="*/ 2877979 w 3860959"/>
                <a:gd name="connsiteY6" fmla="*/ 2689860 h 4396740"/>
                <a:gd name="connsiteX7" fmla="*/ 2987517 w 3860959"/>
                <a:gd name="connsiteY7" fmla="*/ 2756059 h 4396740"/>
                <a:gd name="connsiteX8" fmla="*/ 2960847 w 3860959"/>
                <a:gd name="connsiteY8" fmla="*/ 2881312 h 4396740"/>
                <a:gd name="connsiteX9" fmla="*/ 2824639 w 3860959"/>
                <a:gd name="connsiteY9" fmla="*/ 2948940 h 4396740"/>
                <a:gd name="connsiteX10" fmla="*/ 108109 w 3860959"/>
                <a:gd name="connsiteY10" fmla="*/ 3317557 h 4396740"/>
                <a:gd name="connsiteX11" fmla="*/ 0 w 3860959"/>
                <a:gd name="connsiteY11" fmla="*/ 3552349 h 4396740"/>
                <a:gd name="connsiteX12" fmla="*/ 233839 w 3860959"/>
                <a:gd name="connsiteY12" fmla="*/ 3688080 h 4396740"/>
                <a:gd name="connsiteX13" fmla="*/ 1994059 w 3860959"/>
                <a:gd name="connsiteY13" fmla="*/ 4084320 h 4396740"/>
                <a:gd name="connsiteX14" fmla="*/ 2039779 w 3860959"/>
                <a:gd name="connsiteY14" fmla="*/ 4396740 h 4396740"/>
                <a:gd name="connsiteX15" fmla="*/ 2375059 w 3860959"/>
                <a:gd name="connsiteY15" fmla="*/ 4389120 h 4396740"/>
                <a:gd name="connsiteX16" fmla="*/ 2466499 w 3860959"/>
                <a:gd name="connsiteY16" fmla="*/ 4015740 h 4396740"/>
                <a:gd name="connsiteX17" fmla="*/ 576739 w 3860959"/>
                <a:gd name="connsiteY17" fmla="*/ 3558540 h 4396740"/>
                <a:gd name="connsiteX18" fmla="*/ 3305175 w 3860959"/>
                <a:gd name="connsiteY18" fmla="*/ 3025140 h 4396740"/>
                <a:gd name="connsiteX19" fmla="*/ 3488532 w 3860959"/>
                <a:gd name="connsiteY19" fmla="*/ 2811780 h 4396740"/>
                <a:gd name="connsiteX20" fmla="*/ 3333750 w 3860959"/>
                <a:gd name="connsiteY20" fmla="*/ 2602230 h 4396740"/>
                <a:gd name="connsiteX21" fmla="*/ 2059781 w 3860959"/>
                <a:gd name="connsiteY21" fmla="*/ 2192178 h 4396740"/>
                <a:gd name="connsiteX22" fmla="*/ 2110741 w 3860959"/>
                <a:gd name="connsiteY22" fmla="*/ 1943100 h 4396740"/>
                <a:gd name="connsiteX23" fmla="*/ 2999899 w 3860959"/>
                <a:gd name="connsiteY23" fmla="*/ 1363980 h 4396740"/>
                <a:gd name="connsiteX24" fmla="*/ 3815239 w 3860959"/>
                <a:gd name="connsiteY24" fmla="*/ 358140 h 4396740"/>
                <a:gd name="connsiteX25" fmla="*/ 3860959 w 3860959"/>
                <a:gd name="connsiteY25" fmla="*/ 205740 h 4396740"/>
                <a:gd name="connsiteX26" fmla="*/ 3769519 w 3860959"/>
                <a:gd name="connsiteY26" fmla="*/ 83820 h 4396740"/>
                <a:gd name="connsiteX27" fmla="*/ 3601879 w 3860959"/>
                <a:gd name="connsiteY27" fmla="*/ 0 h 4396740"/>
                <a:gd name="connsiteX28" fmla="*/ 3411379 w 3860959"/>
                <a:gd name="connsiteY28" fmla="*/ 45720 h 4396740"/>
                <a:gd name="connsiteX0" fmla="*/ 3411379 w 3860959"/>
                <a:gd name="connsiteY0" fmla="*/ 45720 h 4396740"/>
                <a:gd name="connsiteX1" fmla="*/ 2405539 w 3860959"/>
                <a:gd name="connsiteY1" fmla="*/ 1066800 h 4396740"/>
                <a:gd name="connsiteX2" fmla="*/ 1485424 w 3860959"/>
                <a:gd name="connsiteY2" fmla="*/ 2004060 h 4396740"/>
                <a:gd name="connsiteX3" fmla="*/ 1451134 w 3860959"/>
                <a:gd name="connsiteY3" fmla="*/ 2145507 h 4396740"/>
                <a:gd name="connsiteX4" fmla="*/ 1502093 w 3860959"/>
                <a:gd name="connsiteY4" fmla="*/ 2280285 h 4396740"/>
                <a:gd name="connsiteX5" fmla="*/ 1824514 w 3860959"/>
                <a:gd name="connsiteY5" fmla="*/ 2379821 h 4396740"/>
                <a:gd name="connsiteX6" fmla="*/ 2877979 w 3860959"/>
                <a:gd name="connsiteY6" fmla="*/ 2689860 h 4396740"/>
                <a:gd name="connsiteX7" fmla="*/ 2987517 w 3860959"/>
                <a:gd name="connsiteY7" fmla="*/ 2756059 h 4396740"/>
                <a:gd name="connsiteX8" fmla="*/ 2960847 w 3860959"/>
                <a:gd name="connsiteY8" fmla="*/ 2881312 h 4396740"/>
                <a:gd name="connsiteX9" fmla="*/ 2824639 w 3860959"/>
                <a:gd name="connsiteY9" fmla="*/ 2948940 h 4396740"/>
                <a:gd name="connsiteX10" fmla="*/ 108109 w 3860959"/>
                <a:gd name="connsiteY10" fmla="*/ 3317557 h 4396740"/>
                <a:gd name="connsiteX11" fmla="*/ 0 w 3860959"/>
                <a:gd name="connsiteY11" fmla="*/ 3552349 h 4396740"/>
                <a:gd name="connsiteX12" fmla="*/ 233839 w 3860959"/>
                <a:gd name="connsiteY12" fmla="*/ 3688080 h 4396740"/>
                <a:gd name="connsiteX13" fmla="*/ 1994059 w 3860959"/>
                <a:gd name="connsiteY13" fmla="*/ 4084320 h 4396740"/>
                <a:gd name="connsiteX14" fmla="*/ 2039779 w 3860959"/>
                <a:gd name="connsiteY14" fmla="*/ 4396740 h 4396740"/>
                <a:gd name="connsiteX15" fmla="*/ 2375059 w 3860959"/>
                <a:gd name="connsiteY15" fmla="*/ 4389120 h 4396740"/>
                <a:gd name="connsiteX16" fmla="*/ 2466499 w 3860959"/>
                <a:gd name="connsiteY16" fmla="*/ 4015740 h 4396740"/>
                <a:gd name="connsiteX17" fmla="*/ 576739 w 3860959"/>
                <a:gd name="connsiteY17" fmla="*/ 3558540 h 4396740"/>
                <a:gd name="connsiteX18" fmla="*/ 3305175 w 3860959"/>
                <a:gd name="connsiteY18" fmla="*/ 3025140 h 4396740"/>
                <a:gd name="connsiteX19" fmla="*/ 3488532 w 3860959"/>
                <a:gd name="connsiteY19" fmla="*/ 2811780 h 4396740"/>
                <a:gd name="connsiteX20" fmla="*/ 3333750 w 3860959"/>
                <a:gd name="connsiteY20" fmla="*/ 2602230 h 4396740"/>
                <a:gd name="connsiteX21" fmla="*/ 2059781 w 3860959"/>
                <a:gd name="connsiteY21" fmla="*/ 2192178 h 4396740"/>
                <a:gd name="connsiteX22" fmla="*/ 2110741 w 3860959"/>
                <a:gd name="connsiteY22" fmla="*/ 1943100 h 4396740"/>
                <a:gd name="connsiteX23" fmla="*/ 2999899 w 3860959"/>
                <a:gd name="connsiteY23" fmla="*/ 1363980 h 4396740"/>
                <a:gd name="connsiteX24" fmla="*/ 3815239 w 3860959"/>
                <a:gd name="connsiteY24" fmla="*/ 358140 h 4396740"/>
                <a:gd name="connsiteX25" fmla="*/ 3860959 w 3860959"/>
                <a:gd name="connsiteY25" fmla="*/ 205740 h 4396740"/>
                <a:gd name="connsiteX26" fmla="*/ 3769519 w 3860959"/>
                <a:gd name="connsiteY26" fmla="*/ 83820 h 4396740"/>
                <a:gd name="connsiteX27" fmla="*/ 3601879 w 3860959"/>
                <a:gd name="connsiteY27" fmla="*/ 0 h 4396740"/>
                <a:gd name="connsiteX28" fmla="*/ 3411379 w 3860959"/>
                <a:gd name="connsiteY28" fmla="*/ 45720 h 4396740"/>
                <a:gd name="connsiteX0" fmla="*/ 3411379 w 3860959"/>
                <a:gd name="connsiteY0" fmla="*/ 45720 h 4396740"/>
                <a:gd name="connsiteX1" fmla="*/ 2405539 w 3860959"/>
                <a:gd name="connsiteY1" fmla="*/ 1066800 h 4396740"/>
                <a:gd name="connsiteX2" fmla="*/ 1485424 w 3860959"/>
                <a:gd name="connsiteY2" fmla="*/ 2004060 h 4396740"/>
                <a:gd name="connsiteX3" fmla="*/ 1451134 w 3860959"/>
                <a:gd name="connsiteY3" fmla="*/ 2145507 h 4396740"/>
                <a:gd name="connsiteX4" fmla="*/ 1502093 w 3860959"/>
                <a:gd name="connsiteY4" fmla="*/ 2280285 h 4396740"/>
                <a:gd name="connsiteX5" fmla="*/ 1824514 w 3860959"/>
                <a:gd name="connsiteY5" fmla="*/ 2379821 h 4396740"/>
                <a:gd name="connsiteX6" fmla="*/ 2877979 w 3860959"/>
                <a:gd name="connsiteY6" fmla="*/ 2689860 h 4396740"/>
                <a:gd name="connsiteX7" fmla="*/ 2987517 w 3860959"/>
                <a:gd name="connsiteY7" fmla="*/ 2756059 h 4396740"/>
                <a:gd name="connsiteX8" fmla="*/ 2960847 w 3860959"/>
                <a:gd name="connsiteY8" fmla="*/ 2881312 h 4396740"/>
                <a:gd name="connsiteX9" fmla="*/ 2824639 w 3860959"/>
                <a:gd name="connsiteY9" fmla="*/ 2948940 h 4396740"/>
                <a:gd name="connsiteX10" fmla="*/ 108109 w 3860959"/>
                <a:gd name="connsiteY10" fmla="*/ 3317557 h 4396740"/>
                <a:gd name="connsiteX11" fmla="*/ 0 w 3860959"/>
                <a:gd name="connsiteY11" fmla="*/ 3552349 h 4396740"/>
                <a:gd name="connsiteX12" fmla="*/ 96203 w 3860959"/>
                <a:gd name="connsiteY12" fmla="*/ 3609975 h 4396740"/>
                <a:gd name="connsiteX13" fmla="*/ 233839 w 3860959"/>
                <a:gd name="connsiteY13" fmla="*/ 3688080 h 4396740"/>
                <a:gd name="connsiteX14" fmla="*/ 1994059 w 3860959"/>
                <a:gd name="connsiteY14" fmla="*/ 4084320 h 4396740"/>
                <a:gd name="connsiteX15" fmla="*/ 2039779 w 3860959"/>
                <a:gd name="connsiteY15" fmla="*/ 4396740 h 4396740"/>
                <a:gd name="connsiteX16" fmla="*/ 2375059 w 3860959"/>
                <a:gd name="connsiteY16" fmla="*/ 4389120 h 4396740"/>
                <a:gd name="connsiteX17" fmla="*/ 2466499 w 3860959"/>
                <a:gd name="connsiteY17" fmla="*/ 4015740 h 4396740"/>
                <a:gd name="connsiteX18" fmla="*/ 576739 w 3860959"/>
                <a:gd name="connsiteY18" fmla="*/ 3558540 h 4396740"/>
                <a:gd name="connsiteX19" fmla="*/ 3305175 w 3860959"/>
                <a:gd name="connsiteY19" fmla="*/ 3025140 h 4396740"/>
                <a:gd name="connsiteX20" fmla="*/ 3488532 w 3860959"/>
                <a:gd name="connsiteY20" fmla="*/ 2811780 h 4396740"/>
                <a:gd name="connsiteX21" fmla="*/ 3333750 w 3860959"/>
                <a:gd name="connsiteY21" fmla="*/ 2602230 h 4396740"/>
                <a:gd name="connsiteX22" fmla="*/ 2059781 w 3860959"/>
                <a:gd name="connsiteY22" fmla="*/ 2192178 h 4396740"/>
                <a:gd name="connsiteX23" fmla="*/ 2110741 w 3860959"/>
                <a:gd name="connsiteY23" fmla="*/ 1943100 h 4396740"/>
                <a:gd name="connsiteX24" fmla="*/ 2999899 w 3860959"/>
                <a:gd name="connsiteY24" fmla="*/ 1363980 h 4396740"/>
                <a:gd name="connsiteX25" fmla="*/ 3815239 w 3860959"/>
                <a:gd name="connsiteY25" fmla="*/ 358140 h 4396740"/>
                <a:gd name="connsiteX26" fmla="*/ 3860959 w 3860959"/>
                <a:gd name="connsiteY26" fmla="*/ 205740 h 4396740"/>
                <a:gd name="connsiteX27" fmla="*/ 3769519 w 3860959"/>
                <a:gd name="connsiteY27" fmla="*/ 83820 h 4396740"/>
                <a:gd name="connsiteX28" fmla="*/ 3601879 w 3860959"/>
                <a:gd name="connsiteY28" fmla="*/ 0 h 4396740"/>
                <a:gd name="connsiteX29" fmla="*/ 3411379 w 3860959"/>
                <a:gd name="connsiteY29" fmla="*/ 45720 h 4396740"/>
                <a:gd name="connsiteX0" fmla="*/ 3411379 w 3860959"/>
                <a:gd name="connsiteY0" fmla="*/ 45720 h 4396740"/>
                <a:gd name="connsiteX1" fmla="*/ 2405539 w 3860959"/>
                <a:gd name="connsiteY1" fmla="*/ 1066800 h 4396740"/>
                <a:gd name="connsiteX2" fmla="*/ 1485424 w 3860959"/>
                <a:gd name="connsiteY2" fmla="*/ 2004060 h 4396740"/>
                <a:gd name="connsiteX3" fmla="*/ 1451134 w 3860959"/>
                <a:gd name="connsiteY3" fmla="*/ 2145507 h 4396740"/>
                <a:gd name="connsiteX4" fmla="*/ 1502093 w 3860959"/>
                <a:gd name="connsiteY4" fmla="*/ 2280285 h 4396740"/>
                <a:gd name="connsiteX5" fmla="*/ 1824514 w 3860959"/>
                <a:gd name="connsiteY5" fmla="*/ 2379821 h 4396740"/>
                <a:gd name="connsiteX6" fmla="*/ 2877979 w 3860959"/>
                <a:gd name="connsiteY6" fmla="*/ 2689860 h 4396740"/>
                <a:gd name="connsiteX7" fmla="*/ 2987517 w 3860959"/>
                <a:gd name="connsiteY7" fmla="*/ 2756059 h 4396740"/>
                <a:gd name="connsiteX8" fmla="*/ 2960847 w 3860959"/>
                <a:gd name="connsiteY8" fmla="*/ 2881312 h 4396740"/>
                <a:gd name="connsiteX9" fmla="*/ 2824639 w 3860959"/>
                <a:gd name="connsiteY9" fmla="*/ 2948940 h 4396740"/>
                <a:gd name="connsiteX10" fmla="*/ 108109 w 3860959"/>
                <a:gd name="connsiteY10" fmla="*/ 3317557 h 4396740"/>
                <a:gd name="connsiteX11" fmla="*/ 0 w 3860959"/>
                <a:gd name="connsiteY11" fmla="*/ 3552349 h 4396740"/>
                <a:gd name="connsiteX12" fmla="*/ 84296 w 3860959"/>
                <a:gd name="connsiteY12" fmla="*/ 3638550 h 4396740"/>
                <a:gd name="connsiteX13" fmla="*/ 233839 w 3860959"/>
                <a:gd name="connsiteY13" fmla="*/ 3688080 h 4396740"/>
                <a:gd name="connsiteX14" fmla="*/ 1994059 w 3860959"/>
                <a:gd name="connsiteY14" fmla="*/ 4084320 h 4396740"/>
                <a:gd name="connsiteX15" fmla="*/ 2039779 w 3860959"/>
                <a:gd name="connsiteY15" fmla="*/ 4396740 h 4396740"/>
                <a:gd name="connsiteX16" fmla="*/ 2375059 w 3860959"/>
                <a:gd name="connsiteY16" fmla="*/ 4389120 h 4396740"/>
                <a:gd name="connsiteX17" fmla="*/ 2466499 w 3860959"/>
                <a:gd name="connsiteY17" fmla="*/ 4015740 h 4396740"/>
                <a:gd name="connsiteX18" fmla="*/ 576739 w 3860959"/>
                <a:gd name="connsiteY18" fmla="*/ 3558540 h 4396740"/>
                <a:gd name="connsiteX19" fmla="*/ 3305175 w 3860959"/>
                <a:gd name="connsiteY19" fmla="*/ 3025140 h 4396740"/>
                <a:gd name="connsiteX20" fmla="*/ 3488532 w 3860959"/>
                <a:gd name="connsiteY20" fmla="*/ 2811780 h 4396740"/>
                <a:gd name="connsiteX21" fmla="*/ 3333750 w 3860959"/>
                <a:gd name="connsiteY21" fmla="*/ 2602230 h 4396740"/>
                <a:gd name="connsiteX22" fmla="*/ 2059781 w 3860959"/>
                <a:gd name="connsiteY22" fmla="*/ 2192178 h 4396740"/>
                <a:gd name="connsiteX23" fmla="*/ 2110741 w 3860959"/>
                <a:gd name="connsiteY23" fmla="*/ 1943100 h 4396740"/>
                <a:gd name="connsiteX24" fmla="*/ 2999899 w 3860959"/>
                <a:gd name="connsiteY24" fmla="*/ 1363980 h 4396740"/>
                <a:gd name="connsiteX25" fmla="*/ 3815239 w 3860959"/>
                <a:gd name="connsiteY25" fmla="*/ 358140 h 4396740"/>
                <a:gd name="connsiteX26" fmla="*/ 3860959 w 3860959"/>
                <a:gd name="connsiteY26" fmla="*/ 205740 h 4396740"/>
                <a:gd name="connsiteX27" fmla="*/ 3769519 w 3860959"/>
                <a:gd name="connsiteY27" fmla="*/ 83820 h 4396740"/>
                <a:gd name="connsiteX28" fmla="*/ 3601879 w 3860959"/>
                <a:gd name="connsiteY28" fmla="*/ 0 h 4396740"/>
                <a:gd name="connsiteX29" fmla="*/ 3411379 w 3860959"/>
                <a:gd name="connsiteY29" fmla="*/ 45720 h 4396740"/>
                <a:gd name="connsiteX0" fmla="*/ 3411379 w 3860959"/>
                <a:gd name="connsiteY0" fmla="*/ 45720 h 4396740"/>
                <a:gd name="connsiteX1" fmla="*/ 2405539 w 3860959"/>
                <a:gd name="connsiteY1" fmla="*/ 1066800 h 4396740"/>
                <a:gd name="connsiteX2" fmla="*/ 1485424 w 3860959"/>
                <a:gd name="connsiteY2" fmla="*/ 2004060 h 4396740"/>
                <a:gd name="connsiteX3" fmla="*/ 1451134 w 3860959"/>
                <a:gd name="connsiteY3" fmla="*/ 2145507 h 4396740"/>
                <a:gd name="connsiteX4" fmla="*/ 1502093 w 3860959"/>
                <a:gd name="connsiteY4" fmla="*/ 2280285 h 4396740"/>
                <a:gd name="connsiteX5" fmla="*/ 1824514 w 3860959"/>
                <a:gd name="connsiteY5" fmla="*/ 2379821 h 4396740"/>
                <a:gd name="connsiteX6" fmla="*/ 2877979 w 3860959"/>
                <a:gd name="connsiteY6" fmla="*/ 2689860 h 4396740"/>
                <a:gd name="connsiteX7" fmla="*/ 2987517 w 3860959"/>
                <a:gd name="connsiteY7" fmla="*/ 2756059 h 4396740"/>
                <a:gd name="connsiteX8" fmla="*/ 2960847 w 3860959"/>
                <a:gd name="connsiteY8" fmla="*/ 2881312 h 4396740"/>
                <a:gd name="connsiteX9" fmla="*/ 2824639 w 3860959"/>
                <a:gd name="connsiteY9" fmla="*/ 2948940 h 4396740"/>
                <a:gd name="connsiteX10" fmla="*/ 108109 w 3860959"/>
                <a:gd name="connsiteY10" fmla="*/ 3317557 h 4396740"/>
                <a:gd name="connsiteX11" fmla="*/ 0 w 3860959"/>
                <a:gd name="connsiteY11" fmla="*/ 3552349 h 4396740"/>
                <a:gd name="connsiteX12" fmla="*/ 84296 w 3860959"/>
                <a:gd name="connsiteY12" fmla="*/ 3638550 h 4396740"/>
                <a:gd name="connsiteX13" fmla="*/ 233839 w 3860959"/>
                <a:gd name="connsiteY13" fmla="*/ 3688080 h 4396740"/>
                <a:gd name="connsiteX14" fmla="*/ 1994059 w 3860959"/>
                <a:gd name="connsiteY14" fmla="*/ 4084320 h 4396740"/>
                <a:gd name="connsiteX15" fmla="*/ 2039779 w 3860959"/>
                <a:gd name="connsiteY15" fmla="*/ 4396740 h 4396740"/>
                <a:gd name="connsiteX16" fmla="*/ 2375059 w 3860959"/>
                <a:gd name="connsiteY16" fmla="*/ 4389120 h 4396740"/>
                <a:gd name="connsiteX17" fmla="*/ 2466499 w 3860959"/>
                <a:gd name="connsiteY17" fmla="*/ 4015740 h 4396740"/>
                <a:gd name="connsiteX18" fmla="*/ 576739 w 3860959"/>
                <a:gd name="connsiteY18" fmla="*/ 3558540 h 4396740"/>
                <a:gd name="connsiteX19" fmla="*/ 3305175 w 3860959"/>
                <a:gd name="connsiteY19" fmla="*/ 3025140 h 4396740"/>
                <a:gd name="connsiteX20" fmla="*/ 3488532 w 3860959"/>
                <a:gd name="connsiteY20" fmla="*/ 2811780 h 4396740"/>
                <a:gd name="connsiteX21" fmla="*/ 3333750 w 3860959"/>
                <a:gd name="connsiteY21" fmla="*/ 2602230 h 4396740"/>
                <a:gd name="connsiteX22" fmla="*/ 2059781 w 3860959"/>
                <a:gd name="connsiteY22" fmla="*/ 2192178 h 4396740"/>
                <a:gd name="connsiteX23" fmla="*/ 2110741 w 3860959"/>
                <a:gd name="connsiteY23" fmla="*/ 1943100 h 4396740"/>
                <a:gd name="connsiteX24" fmla="*/ 2999899 w 3860959"/>
                <a:gd name="connsiteY24" fmla="*/ 1363980 h 4396740"/>
                <a:gd name="connsiteX25" fmla="*/ 3815239 w 3860959"/>
                <a:gd name="connsiteY25" fmla="*/ 358140 h 4396740"/>
                <a:gd name="connsiteX26" fmla="*/ 3860959 w 3860959"/>
                <a:gd name="connsiteY26" fmla="*/ 205740 h 4396740"/>
                <a:gd name="connsiteX27" fmla="*/ 3769519 w 3860959"/>
                <a:gd name="connsiteY27" fmla="*/ 83820 h 4396740"/>
                <a:gd name="connsiteX28" fmla="*/ 3601879 w 3860959"/>
                <a:gd name="connsiteY28" fmla="*/ 0 h 4396740"/>
                <a:gd name="connsiteX29" fmla="*/ 3411379 w 3860959"/>
                <a:gd name="connsiteY29" fmla="*/ 45720 h 4396740"/>
                <a:gd name="connsiteX0" fmla="*/ 3411379 w 3860959"/>
                <a:gd name="connsiteY0" fmla="*/ 45720 h 4396740"/>
                <a:gd name="connsiteX1" fmla="*/ 2405539 w 3860959"/>
                <a:gd name="connsiteY1" fmla="*/ 1066800 h 4396740"/>
                <a:gd name="connsiteX2" fmla="*/ 1485424 w 3860959"/>
                <a:gd name="connsiteY2" fmla="*/ 2004060 h 4396740"/>
                <a:gd name="connsiteX3" fmla="*/ 1451134 w 3860959"/>
                <a:gd name="connsiteY3" fmla="*/ 2145507 h 4396740"/>
                <a:gd name="connsiteX4" fmla="*/ 1502093 w 3860959"/>
                <a:gd name="connsiteY4" fmla="*/ 2280285 h 4396740"/>
                <a:gd name="connsiteX5" fmla="*/ 1824514 w 3860959"/>
                <a:gd name="connsiteY5" fmla="*/ 2379821 h 4396740"/>
                <a:gd name="connsiteX6" fmla="*/ 2877979 w 3860959"/>
                <a:gd name="connsiteY6" fmla="*/ 2689860 h 4396740"/>
                <a:gd name="connsiteX7" fmla="*/ 2987517 w 3860959"/>
                <a:gd name="connsiteY7" fmla="*/ 2756059 h 4396740"/>
                <a:gd name="connsiteX8" fmla="*/ 2960847 w 3860959"/>
                <a:gd name="connsiteY8" fmla="*/ 2881312 h 4396740"/>
                <a:gd name="connsiteX9" fmla="*/ 2824639 w 3860959"/>
                <a:gd name="connsiteY9" fmla="*/ 2948940 h 4396740"/>
                <a:gd name="connsiteX10" fmla="*/ 108109 w 3860959"/>
                <a:gd name="connsiteY10" fmla="*/ 3317557 h 4396740"/>
                <a:gd name="connsiteX11" fmla="*/ 0 w 3860959"/>
                <a:gd name="connsiteY11" fmla="*/ 3552349 h 4396740"/>
                <a:gd name="connsiteX12" fmla="*/ 84296 w 3860959"/>
                <a:gd name="connsiteY12" fmla="*/ 3638550 h 4396740"/>
                <a:gd name="connsiteX13" fmla="*/ 233839 w 3860959"/>
                <a:gd name="connsiteY13" fmla="*/ 3688080 h 4396740"/>
                <a:gd name="connsiteX14" fmla="*/ 1994059 w 3860959"/>
                <a:gd name="connsiteY14" fmla="*/ 4084320 h 4396740"/>
                <a:gd name="connsiteX15" fmla="*/ 2039779 w 3860959"/>
                <a:gd name="connsiteY15" fmla="*/ 4396740 h 4396740"/>
                <a:gd name="connsiteX16" fmla="*/ 2375059 w 3860959"/>
                <a:gd name="connsiteY16" fmla="*/ 4389120 h 4396740"/>
                <a:gd name="connsiteX17" fmla="*/ 2466499 w 3860959"/>
                <a:gd name="connsiteY17" fmla="*/ 4015740 h 4396740"/>
                <a:gd name="connsiteX18" fmla="*/ 576739 w 3860959"/>
                <a:gd name="connsiteY18" fmla="*/ 3558540 h 4396740"/>
                <a:gd name="connsiteX19" fmla="*/ 3305175 w 3860959"/>
                <a:gd name="connsiteY19" fmla="*/ 3025140 h 4396740"/>
                <a:gd name="connsiteX20" fmla="*/ 3488532 w 3860959"/>
                <a:gd name="connsiteY20" fmla="*/ 2811780 h 4396740"/>
                <a:gd name="connsiteX21" fmla="*/ 3333750 w 3860959"/>
                <a:gd name="connsiteY21" fmla="*/ 2602230 h 4396740"/>
                <a:gd name="connsiteX22" fmla="*/ 2059781 w 3860959"/>
                <a:gd name="connsiteY22" fmla="*/ 2192178 h 4396740"/>
                <a:gd name="connsiteX23" fmla="*/ 2110741 w 3860959"/>
                <a:gd name="connsiteY23" fmla="*/ 1943100 h 4396740"/>
                <a:gd name="connsiteX24" fmla="*/ 2999899 w 3860959"/>
                <a:gd name="connsiteY24" fmla="*/ 1363980 h 4396740"/>
                <a:gd name="connsiteX25" fmla="*/ 3815239 w 3860959"/>
                <a:gd name="connsiteY25" fmla="*/ 358140 h 4396740"/>
                <a:gd name="connsiteX26" fmla="*/ 3860959 w 3860959"/>
                <a:gd name="connsiteY26" fmla="*/ 205740 h 4396740"/>
                <a:gd name="connsiteX27" fmla="*/ 3769519 w 3860959"/>
                <a:gd name="connsiteY27" fmla="*/ 83820 h 4396740"/>
                <a:gd name="connsiteX28" fmla="*/ 3601879 w 3860959"/>
                <a:gd name="connsiteY28" fmla="*/ 0 h 4396740"/>
                <a:gd name="connsiteX29" fmla="*/ 3411379 w 3860959"/>
                <a:gd name="connsiteY29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79121 w 3863341"/>
                <a:gd name="connsiteY18" fmla="*/ 3558540 h 4396740"/>
                <a:gd name="connsiteX19" fmla="*/ 3307557 w 3863341"/>
                <a:gd name="connsiteY19" fmla="*/ 3025140 h 4396740"/>
                <a:gd name="connsiteX20" fmla="*/ 3490914 w 3863341"/>
                <a:gd name="connsiteY20" fmla="*/ 2811780 h 4396740"/>
                <a:gd name="connsiteX21" fmla="*/ 3336132 w 3863341"/>
                <a:gd name="connsiteY21" fmla="*/ 2602230 h 4396740"/>
                <a:gd name="connsiteX22" fmla="*/ 2062163 w 3863341"/>
                <a:gd name="connsiteY22" fmla="*/ 2192178 h 4396740"/>
                <a:gd name="connsiteX23" fmla="*/ 2113123 w 3863341"/>
                <a:gd name="connsiteY23" fmla="*/ 1943100 h 4396740"/>
                <a:gd name="connsiteX24" fmla="*/ 3002281 w 3863341"/>
                <a:gd name="connsiteY24" fmla="*/ 1363980 h 4396740"/>
                <a:gd name="connsiteX25" fmla="*/ 3817621 w 3863341"/>
                <a:gd name="connsiteY25" fmla="*/ 358140 h 4396740"/>
                <a:gd name="connsiteX26" fmla="*/ 3863341 w 3863341"/>
                <a:gd name="connsiteY26" fmla="*/ 205740 h 4396740"/>
                <a:gd name="connsiteX27" fmla="*/ 3771901 w 3863341"/>
                <a:gd name="connsiteY27" fmla="*/ 83820 h 4396740"/>
                <a:gd name="connsiteX28" fmla="*/ 3604261 w 3863341"/>
                <a:gd name="connsiteY28" fmla="*/ 0 h 4396740"/>
                <a:gd name="connsiteX29" fmla="*/ 3413761 w 3863341"/>
                <a:gd name="connsiteY29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79121 w 3863341"/>
                <a:gd name="connsiteY18" fmla="*/ 3558540 h 4396740"/>
                <a:gd name="connsiteX19" fmla="*/ 739141 w 3863341"/>
                <a:gd name="connsiteY19" fmla="*/ 3529013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79121 w 3863341"/>
                <a:gd name="connsiteY18" fmla="*/ 3558540 h 4396740"/>
                <a:gd name="connsiteX19" fmla="*/ 3307557 w 3863341"/>
                <a:gd name="connsiteY19" fmla="*/ 3025140 h 4396740"/>
                <a:gd name="connsiteX20" fmla="*/ 3490914 w 3863341"/>
                <a:gd name="connsiteY20" fmla="*/ 2811780 h 4396740"/>
                <a:gd name="connsiteX21" fmla="*/ 3336132 w 3863341"/>
                <a:gd name="connsiteY21" fmla="*/ 2602230 h 4396740"/>
                <a:gd name="connsiteX22" fmla="*/ 2062163 w 3863341"/>
                <a:gd name="connsiteY22" fmla="*/ 2192178 h 4396740"/>
                <a:gd name="connsiteX23" fmla="*/ 2113123 w 3863341"/>
                <a:gd name="connsiteY23" fmla="*/ 1943100 h 4396740"/>
                <a:gd name="connsiteX24" fmla="*/ 3002281 w 3863341"/>
                <a:gd name="connsiteY24" fmla="*/ 1363980 h 4396740"/>
                <a:gd name="connsiteX25" fmla="*/ 3817621 w 3863341"/>
                <a:gd name="connsiteY25" fmla="*/ 358140 h 4396740"/>
                <a:gd name="connsiteX26" fmla="*/ 3863341 w 3863341"/>
                <a:gd name="connsiteY26" fmla="*/ 205740 h 4396740"/>
                <a:gd name="connsiteX27" fmla="*/ 3771901 w 3863341"/>
                <a:gd name="connsiteY27" fmla="*/ 83820 h 4396740"/>
                <a:gd name="connsiteX28" fmla="*/ 3604261 w 3863341"/>
                <a:gd name="connsiteY28" fmla="*/ 0 h 4396740"/>
                <a:gd name="connsiteX29" fmla="*/ 3413761 w 3863341"/>
                <a:gd name="connsiteY29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79121 w 3863341"/>
                <a:gd name="connsiteY18" fmla="*/ 3558540 h 4396740"/>
                <a:gd name="connsiteX19" fmla="*/ 753429 w 3863341"/>
                <a:gd name="connsiteY19" fmla="*/ 3524250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79121 w 3863341"/>
                <a:gd name="connsiteY18" fmla="*/ 3558540 h 4396740"/>
                <a:gd name="connsiteX19" fmla="*/ 753429 w 3863341"/>
                <a:gd name="connsiteY19" fmla="*/ 3524250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81503 w 3863341"/>
                <a:gd name="connsiteY18" fmla="*/ 3594259 h 4396740"/>
                <a:gd name="connsiteX19" fmla="*/ 753429 w 3863341"/>
                <a:gd name="connsiteY19" fmla="*/ 3524250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81503 w 3863341"/>
                <a:gd name="connsiteY18" fmla="*/ 3594259 h 4396740"/>
                <a:gd name="connsiteX19" fmla="*/ 712948 w 3863341"/>
                <a:gd name="connsiteY19" fmla="*/ 3493294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81503 w 3863341"/>
                <a:gd name="connsiteY18" fmla="*/ 3594259 h 4396740"/>
                <a:gd name="connsiteX19" fmla="*/ 739141 w 3863341"/>
                <a:gd name="connsiteY19" fmla="*/ 3469481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81503 w 3863341"/>
                <a:gd name="connsiteY18" fmla="*/ 3594259 h 4396740"/>
                <a:gd name="connsiteX19" fmla="*/ 739141 w 3863341"/>
                <a:gd name="connsiteY19" fmla="*/ 3469481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81503 w 3863341"/>
                <a:gd name="connsiteY18" fmla="*/ 3594259 h 4396740"/>
                <a:gd name="connsiteX19" fmla="*/ 739141 w 3863341"/>
                <a:gd name="connsiteY19" fmla="*/ 3469481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81503 w 3863341"/>
                <a:gd name="connsiteY18" fmla="*/ 3594259 h 4396740"/>
                <a:gd name="connsiteX19" fmla="*/ 739141 w 3863341"/>
                <a:gd name="connsiteY19" fmla="*/ 3469481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676753 w 3863341"/>
                <a:gd name="connsiteY18" fmla="*/ 3613309 h 4396740"/>
                <a:gd name="connsiteX19" fmla="*/ 739141 w 3863341"/>
                <a:gd name="connsiteY19" fmla="*/ 3469481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676753 w 3863341"/>
                <a:gd name="connsiteY18" fmla="*/ 3613309 h 4396740"/>
                <a:gd name="connsiteX19" fmla="*/ 558166 w 3863341"/>
                <a:gd name="connsiteY19" fmla="*/ 3471862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98172 w 3863341"/>
                <a:gd name="connsiteY18" fmla="*/ 3625215 h 4396740"/>
                <a:gd name="connsiteX19" fmla="*/ 558166 w 3863341"/>
                <a:gd name="connsiteY19" fmla="*/ 3471862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98172 w 3863341"/>
                <a:gd name="connsiteY18" fmla="*/ 3625215 h 4396740"/>
                <a:gd name="connsiteX19" fmla="*/ 558166 w 3863341"/>
                <a:gd name="connsiteY19" fmla="*/ 3471862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98172 w 3863341"/>
                <a:gd name="connsiteY18" fmla="*/ 3625215 h 4396740"/>
                <a:gd name="connsiteX19" fmla="*/ 558166 w 3863341"/>
                <a:gd name="connsiteY19" fmla="*/ 3471862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22685 w 3863341"/>
                <a:gd name="connsiteY17" fmla="*/ 4179094 h 4396740"/>
                <a:gd name="connsiteX18" fmla="*/ 2468881 w 3863341"/>
                <a:gd name="connsiteY18" fmla="*/ 4015740 h 4396740"/>
                <a:gd name="connsiteX19" fmla="*/ 598172 w 3863341"/>
                <a:gd name="connsiteY19" fmla="*/ 3625215 h 4396740"/>
                <a:gd name="connsiteX20" fmla="*/ 558166 w 3863341"/>
                <a:gd name="connsiteY20" fmla="*/ 3471862 h 4396740"/>
                <a:gd name="connsiteX21" fmla="*/ 3307557 w 3863341"/>
                <a:gd name="connsiteY21" fmla="*/ 3025140 h 4396740"/>
                <a:gd name="connsiteX22" fmla="*/ 3490914 w 3863341"/>
                <a:gd name="connsiteY22" fmla="*/ 2811780 h 4396740"/>
                <a:gd name="connsiteX23" fmla="*/ 3336132 w 3863341"/>
                <a:gd name="connsiteY23" fmla="*/ 2602230 h 4396740"/>
                <a:gd name="connsiteX24" fmla="*/ 2062163 w 3863341"/>
                <a:gd name="connsiteY24" fmla="*/ 2192178 h 4396740"/>
                <a:gd name="connsiteX25" fmla="*/ 2113123 w 3863341"/>
                <a:gd name="connsiteY25" fmla="*/ 1943100 h 4396740"/>
                <a:gd name="connsiteX26" fmla="*/ 3002281 w 3863341"/>
                <a:gd name="connsiteY26" fmla="*/ 1363980 h 4396740"/>
                <a:gd name="connsiteX27" fmla="*/ 3817621 w 3863341"/>
                <a:gd name="connsiteY27" fmla="*/ 358140 h 4396740"/>
                <a:gd name="connsiteX28" fmla="*/ 3863341 w 3863341"/>
                <a:gd name="connsiteY28" fmla="*/ 205740 h 4396740"/>
                <a:gd name="connsiteX29" fmla="*/ 3771901 w 3863341"/>
                <a:gd name="connsiteY29" fmla="*/ 83820 h 4396740"/>
                <a:gd name="connsiteX30" fmla="*/ 3604261 w 3863341"/>
                <a:gd name="connsiteY30" fmla="*/ 0 h 4396740"/>
                <a:gd name="connsiteX31" fmla="*/ 3413761 w 3863341"/>
                <a:gd name="connsiteY31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68881 w 3863341"/>
                <a:gd name="connsiteY17" fmla="*/ 4015740 h 4396740"/>
                <a:gd name="connsiteX18" fmla="*/ 598172 w 3863341"/>
                <a:gd name="connsiteY18" fmla="*/ 3625215 h 4396740"/>
                <a:gd name="connsiteX19" fmla="*/ 558166 w 3863341"/>
                <a:gd name="connsiteY19" fmla="*/ 3471862 h 4396740"/>
                <a:gd name="connsiteX20" fmla="*/ 3307557 w 3863341"/>
                <a:gd name="connsiteY20" fmla="*/ 3025140 h 4396740"/>
                <a:gd name="connsiteX21" fmla="*/ 3490914 w 3863341"/>
                <a:gd name="connsiteY21" fmla="*/ 2811780 h 4396740"/>
                <a:gd name="connsiteX22" fmla="*/ 3336132 w 3863341"/>
                <a:gd name="connsiteY22" fmla="*/ 2602230 h 4396740"/>
                <a:gd name="connsiteX23" fmla="*/ 2062163 w 3863341"/>
                <a:gd name="connsiteY23" fmla="*/ 2192178 h 4396740"/>
                <a:gd name="connsiteX24" fmla="*/ 2113123 w 3863341"/>
                <a:gd name="connsiteY24" fmla="*/ 1943100 h 4396740"/>
                <a:gd name="connsiteX25" fmla="*/ 3002281 w 3863341"/>
                <a:gd name="connsiteY25" fmla="*/ 1363980 h 4396740"/>
                <a:gd name="connsiteX26" fmla="*/ 3817621 w 3863341"/>
                <a:gd name="connsiteY26" fmla="*/ 358140 h 4396740"/>
                <a:gd name="connsiteX27" fmla="*/ 3863341 w 3863341"/>
                <a:gd name="connsiteY27" fmla="*/ 205740 h 4396740"/>
                <a:gd name="connsiteX28" fmla="*/ 3771901 w 3863341"/>
                <a:gd name="connsiteY28" fmla="*/ 83820 h 4396740"/>
                <a:gd name="connsiteX29" fmla="*/ 3604261 w 3863341"/>
                <a:gd name="connsiteY29" fmla="*/ 0 h 4396740"/>
                <a:gd name="connsiteX30" fmla="*/ 3413761 w 3863341"/>
                <a:gd name="connsiteY30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25066 w 3863341"/>
                <a:gd name="connsiteY17" fmla="*/ 4191000 h 4396740"/>
                <a:gd name="connsiteX18" fmla="*/ 2468881 w 3863341"/>
                <a:gd name="connsiteY18" fmla="*/ 4015740 h 4396740"/>
                <a:gd name="connsiteX19" fmla="*/ 598172 w 3863341"/>
                <a:gd name="connsiteY19" fmla="*/ 3625215 h 4396740"/>
                <a:gd name="connsiteX20" fmla="*/ 558166 w 3863341"/>
                <a:gd name="connsiteY20" fmla="*/ 3471862 h 4396740"/>
                <a:gd name="connsiteX21" fmla="*/ 3307557 w 3863341"/>
                <a:gd name="connsiteY21" fmla="*/ 3025140 h 4396740"/>
                <a:gd name="connsiteX22" fmla="*/ 3490914 w 3863341"/>
                <a:gd name="connsiteY22" fmla="*/ 2811780 h 4396740"/>
                <a:gd name="connsiteX23" fmla="*/ 3336132 w 3863341"/>
                <a:gd name="connsiteY23" fmla="*/ 2602230 h 4396740"/>
                <a:gd name="connsiteX24" fmla="*/ 2062163 w 3863341"/>
                <a:gd name="connsiteY24" fmla="*/ 2192178 h 4396740"/>
                <a:gd name="connsiteX25" fmla="*/ 2113123 w 3863341"/>
                <a:gd name="connsiteY25" fmla="*/ 1943100 h 4396740"/>
                <a:gd name="connsiteX26" fmla="*/ 3002281 w 3863341"/>
                <a:gd name="connsiteY26" fmla="*/ 1363980 h 4396740"/>
                <a:gd name="connsiteX27" fmla="*/ 3817621 w 3863341"/>
                <a:gd name="connsiteY27" fmla="*/ 358140 h 4396740"/>
                <a:gd name="connsiteX28" fmla="*/ 3863341 w 3863341"/>
                <a:gd name="connsiteY28" fmla="*/ 205740 h 4396740"/>
                <a:gd name="connsiteX29" fmla="*/ 3771901 w 3863341"/>
                <a:gd name="connsiteY29" fmla="*/ 83820 h 4396740"/>
                <a:gd name="connsiteX30" fmla="*/ 3604261 w 3863341"/>
                <a:gd name="connsiteY30" fmla="*/ 0 h 4396740"/>
                <a:gd name="connsiteX31" fmla="*/ 3413761 w 3863341"/>
                <a:gd name="connsiteY31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72691 w 3863341"/>
                <a:gd name="connsiteY17" fmla="*/ 4202906 h 4396740"/>
                <a:gd name="connsiteX18" fmla="*/ 2468881 w 3863341"/>
                <a:gd name="connsiteY18" fmla="*/ 4015740 h 4396740"/>
                <a:gd name="connsiteX19" fmla="*/ 598172 w 3863341"/>
                <a:gd name="connsiteY19" fmla="*/ 3625215 h 4396740"/>
                <a:gd name="connsiteX20" fmla="*/ 558166 w 3863341"/>
                <a:gd name="connsiteY20" fmla="*/ 3471862 h 4396740"/>
                <a:gd name="connsiteX21" fmla="*/ 3307557 w 3863341"/>
                <a:gd name="connsiteY21" fmla="*/ 3025140 h 4396740"/>
                <a:gd name="connsiteX22" fmla="*/ 3490914 w 3863341"/>
                <a:gd name="connsiteY22" fmla="*/ 2811780 h 4396740"/>
                <a:gd name="connsiteX23" fmla="*/ 3336132 w 3863341"/>
                <a:gd name="connsiteY23" fmla="*/ 2602230 h 4396740"/>
                <a:gd name="connsiteX24" fmla="*/ 2062163 w 3863341"/>
                <a:gd name="connsiteY24" fmla="*/ 2192178 h 4396740"/>
                <a:gd name="connsiteX25" fmla="*/ 2113123 w 3863341"/>
                <a:gd name="connsiteY25" fmla="*/ 1943100 h 4396740"/>
                <a:gd name="connsiteX26" fmla="*/ 3002281 w 3863341"/>
                <a:gd name="connsiteY26" fmla="*/ 1363980 h 4396740"/>
                <a:gd name="connsiteX27" fmla="*/ 3817621 w 3863341"/>
                <a:gd name="connsiteY27" fmla="*/ 358140 h 4396740"/>
                <a:gd name="connsiteX28" fmla="*/ 3863341 w 3863341"/>
                <a:gd name="connsiteY28" fmla="*/ 205740 h 4396740"/>
                <a:gd name="connsiteX29" fmla="*/ 3771901 w 3863341"/>
                <a:gd name="connsiteY29" fmla="*/ 83820 h 4396740"/>
                <a:gd name="connsiteX30" fmla="*/ 3604261 w 3863341"/>
                <a:gd name="connsiteY30" fmla="*/ 0 h 4396740"/>
                <a:gd name="connsiteX31" fmla="*/ 3413761 w 3863341"/>
                <a:gd name="connsiteY31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72691 w 3863341"/>
                <a:gd name="connsiteY17" fmla="*/ 4202906 h 4396740"/>
                <a:gd name="connsiteX18" fmla="*/ 2352200 w 3863341"/>
                <a:gd name="connsiteY18" fmla="*/ 3984784 h 4396740"/>
                <a:gd name="connsiteX19" fmla="*/ 598172 w 3863341"/>
                <a:gd name="connsiteY19" fmla="*/ 3625215 h 4396740"/>
                <a:gd name="connsiteX20" fmla="*/ 558166 w 3863341"/>
                <a:gd name="connsiteY20" fmla="*/ 3471862 h 4396740"/>
                <a:gd name="connsiteX21" fmla="*/ 3307557 w 3863341"/>
                <a:gd name="connsiteY21" fmla="*/ 3025140 h 4396740"/>
                <a:gd name="connsiteX22" fmla="*/ 3490914 w 3863341"/>
                <a:gd name="connsiteY22" fmla="*/ 2811780 h 4396740"/>
                <a:gd name="connsiteX23" fmla="*/ 3336132 w 3863341"/>
                <a:gd name="connsiteY23" fmla="*/ 2602230 h 4396740"/>
                <a:gd name="connsiteX24" fmla="*/ 2062163 w 3863341"/>
                <a:gd name="connsiteY24" fmla="*/ 2192178 h 4396740"/>
                <a:gd name="connsiteX25" fmla="*/ 2113123 w 3863341"/>
                <a:gd name="connsiteY25" fmla="*/ 1943100 h 4396740"/>
                <a:gd name="connsiteX26" fmla="*/ 3002281 w 3863341"/>
                <a:gd name="connsiteY26" fmla="*/ 1363980 h 4396740"/>
                <a:gd name="connsiteX27" fmla="*/ 3817621 w 3863341"/>
                <a:gd name="connsiteY27" fmla="*/ 358140 h 4396740"/>
                <a:gd name="connsiteX28" fmla="*/ 3863341 w 3863341"/>
                <a:gd name="connsiteY28" fmla="*/ 205740 h 4396740"/>
                <a:gd name="connsiteX29" fmla="*/ 3771901 w 3863341"/>
                <a:gd name="connsiteY29" fmla="*/ 83820 h 4396740"/>
                <a:gd name="connsiteX30" fmla="*/ 3604261 w 3863341"/>
                <a:gd name="connsiteY30" fmla="*/ 0 h 4396740"/>
                <a:gd name="connsiteX31" fmla="*/ 3413761 w 3863341"/>
                <a:gd name="connsiteY31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72691 w 3863341"/>
                <a:gd name="connsiteY17" fmla="*/ 4202906 h 4396740"/>
                <a:gd name="connsiteX18" fmla="*/ 2352200 w 3863341"/>
                <a:gd name="connsiteY18" fmla="*/ 3984784 h 4396740"/>
                <a:gd name="connsiteX19" fmla="*/ 598172 w 3863341"/>
                <a:gd name="connsiteY19" fmla="*/ 3625215 h 4396740"/>
                <a:gd name="connsiteX20" fmla="*/ 558166 w 3863341"/>
                <a:gd name="connsiteY20" fmla="*/ 3471862 h 4396740"/>
                <a:gd name="connsiteX21" fmla="*/ 3307557 w 3863341"/>
                <a:gd name="connsiteY21" fmla="*/ 3025140 h 4396740"/>
                <a:gd name="connsiteX22" fmla="*/ 3490914 w 3863341"/>
                <a:gd name="connsiteY22" fmla="*/ 2811780 h 4396740"/>
                <a:gd name="connsiteX23" fmla="*/ 3336132 w 3863341"/>
                <a:gd name="connsiteY23" fmla="*/ 2602230 h 4396740"/>
                <a:gd name="connsiteX24" fmla="*/ 2062163 w 3863341"/>
                <a:gd name="connsiteY24" fmla="*/ 2192178 h 4396740"/>
                <a:gd name="connsiteX25" fmla="*/ 2113123 w 3863341"/>
                <a:gd name="connsiteY25" fmla="*/ 1943100 h 4396740"/>
                <a:gd name="connsiteX26" fmla="*/ 3002281 w 3863341"/>
                <a:gd name="connsiteY26" fmla="*/ 1363980 h 4396740"/>
                <a:gd name="connsiteX27" fmla="*/ 3817621 w 3863341"/>
                <a:gd name="connsiteY27" fmla="*/ 358140 h 4396740"/>
                <a:gd name="connsiteX28" fmla="*/ 3863341 w 3863341"/>
                <a:gd name="connsiteY28" fmla="*/ 205740 h 4396740"/>
                <a:gd name="connsiteX29" fmla="*/ 3771901 w 3863341"/>
                <a:gd name="connsiteY29" fmla="*/ 83820 h 4396740"/>
                <a:gd name="connsiteX30" fmla="*/ 3604261 w 3863341"/>
                <a:gd name="connsiteY30" fmla="*/ 0 h 4396740"/>
                <a:gd name="connsiteX31" fmla="*/ 3413761 w 3863341"/>
                <a:gd name="connsiteY31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72691 w 3863341"/>
                <a:gd name="connsiteY17" fmla="*/ 4202906 h 4396740"/>
                <a:gd name="connsiteX18" fmla="*/ 2352200 w 3863341"/>
                <a:gd name="connsiteY18" fmla="*/ 3984784 h 4396740"/>
                <a:gd name="connsiteX19" fmla="*/ 598172 w 3863341"/>
                <a:gd name="connsiteY19" fmla="*/ 3625215 h 4396740"/>
                <a:gd name="connsiteX20" fmla="*/ 558166 w 3863341"/>
                <a:gd name="connsiteY20" fmla="*/ 3471862 h 4396740"/>
                <a:gd name="connsiteX21" fmla="*/ 3307557 w 3863341"/>
                <a:gd name="connsiteY21" fmla="*/ 3025140 h 4396740"/>
                <a:gd name="connsiteX22" fmla="*/ 3490914 w 3863341"/>
                <a:gd name="connsiteY22" fmla="*/ 2811780 h 4396740"/>
                <a:gd name="connsiteX23" fmla="*/ 3336132 w 3863341"/>
                <a:gd name="connsiteY23" fmla="*/ 2602230 h 4396740"/>
                <a:gd name="connsiteX24" fmla="*/ 2062163 w 3863341"/>
                <a:gd name="connsiteY24" fmla="*/ 2192178 h 4396740"/>
                <a:gd name="connsiteX25" fmla="*/ 2113123 w 3863341"/>
                <a:gd name="connsiteY25" fmla="*/ 1943100 h 4396740"/>
                <a:gd name="connsiteX26" fmla="*/ 3002281 w 3863341"/>
                <a:gd name="connsiteY26" fmla="*/ 1363980 h 4396740"/>
                <a:gd name="connsiteX27" fmla="*/ 3817621 w 3863341"/>
                <a:gd name="connsiteY27" fmla="*/ 358140 h 4396740"/>
                <a:gd name="connsiteX28" fmla="*/ 3863341 w 3863341"/>
                <a:gd name="connsiteY28" fmla="*/ 205740 h 4396740"/>
                <a:gd name="connsiteX29" fmla="*/ 3771901 w 3863341"/>
                <a:gd name="connsiteY29" fmla="*/ 83820 h 4396740"/>
                <a:gd name="connsiteX30" fmla="*/ 3604261 w 3863341"/>
                <a:gd name="connsiteY30" fmla="*/ 0 h 4396740"/>
                <a:gd name="connsiteX31" fmla="*/ 3413761 w 3863341"/>
                <a:gd name="connsiteY31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72691 w 3863341"/>
                <a:gd name="connsiteY17" fmla="*/ 4202906 h 4396740"/>
                <a:gd name="connsiteX18" fmla="*/ 2352200 w 3863341"/>
                <a:gd name="connsiteY18" fmla="*/ 3984784 h 4396740"/>
                <a:gd name="connsiteX19" fmla="*/ 598172 w 3863341"/>
                <a:gd name="connsiteY19" fmla="*/ 3625215 h 4396740"/>
                <a:gd name="connsiteX20" fmla="*/ 558166 w 3863341"/>
                <a:gd name="connsiteY20" fmla="*/ 3471862 h 4396740"/>
                <a:gd name="connsiteX21" fmla="*/ 3307557 w 3863341"/>
                <a:gd name="connsiteY21" fmla="*/ 3025140 h 4396740"/>
                <a:gd name="connsiteX22" fmla="*/ 3490914 w 3863341"/>
                <a:gd name="connsiteY22" fmla="*/ 2811780 h 4396740"/>
                <a:gd name="connsiteX23" fmla="*/ 3336132 w 3863341"/>
                <a:gd name="connsiteY23" fmla="*/ 2602230 h 4396740"/>
                <a:gd name="connsiteX24" fmla="*/ 2062163 w 3863341"/>
                <a:gd name="connsiteY24" fmla="*/ 2192178 h 4396740"/>
                <a:gd name="connsiteX25" fmla="*/ 2113123 w 3863341"/>
                <a:gd name="connsiteY25" fmla="*/ 1943100 h 4396740"/>
                <a:gd name="connsiteX26" fmla="*/ 3002281 w 3863341"/>
                <a:gd name="connsiteY26" fmla="*/ 1363980 h 4396740"/>
                <a:gd name="connsiteX27" fmla="*/ 3817621 w 3863341"/>
                <a:gd name="connsiteY27" fmla="*/ 358140 h 4396740"/>
                <a:gd name="connsiteX28" fmla="*/ 3863341 w 3863341"/>
                <a:gd name="connsiteY28" fmla="*/ 205740 h 4396740"/>
                <a:gd name="connsiteX29" fmla="*/ 3771901 w 3863341"/>
                <a:gd name="connsiteY29" fmla="*/ 83820 h 4396740"/>
                <a:gd name="connsiteX30" fmla="*/ 3604261 w 3863341"/>
                <a:gd name="connsiteY30" fmla="*/ 0 h 4396740"/>
                <a:gd name="connsiteX31" fmla="*/ 3413761 w 3863341"/>
                <a:gd name="connsiteY31" fmla="*/ 45720 h 4396740"/>
                <a:gd name="connsiteX0" fmla="*/ 3413761 w 3863341"/>
                <a:gd name="connsiteY0" fmla="*/ 45720 h 4396740"/>
                <a:gd name="connsiteX1" fmla="*/ 2407921 w 3863341"/>
                <a:gd name="connsiteY1" fmla="*/ 1066800 h 4396740"/>
                <a:gd name="connsiteX2" fmla="*/ 1487806 w 3863341"/>
                <a:gd name="connsiteY2" fmla="*/ 2004060 h 4396740"/>
                <a:gd name="connsiteX3" fmla="*/ 1453516 w 3863341"/>
                <a:gd name="connsiteY3" fmla="*/ 2145507 h 4396740"/>
                <a:gd name="connsiteX4" fmla="*/ 1504475 w 3863341"/>
                <a:gd name="connsiteY4" fmla="*/ 2280285 h 4396740"/>
                <a:gd name="connsiteX5" fmla="*/ 1826896 w 3863341"/>
                <a:gd name="connsiteY5" fmla="*/ 2379821 h 4396740"/>
                <a:gd name="connsiteX6" fmla="*/ 2880361 w 3863341"/>
                <a:gd name="connsiteY6" fmla="*/ 2689860 h 4396740"/>
                <a:gd name="connsiteX7" fmla="*/ 2989899 w 3863341"/>
                <a:gd name="connsiteY7" fmla="*/ 2756059 h 4396740"/>
                <a:gd name="connsiteX8" fmla="*/ 2963229 w 3863341"/>
                <a:gd name="connsiteY8" fmla="*/ 2881312 h 4396740"/>
                <a:gd name="connsiteX9" fmla="*/ 2827021 w 3863341"/>
                <a:gd name="connsiteY9" fmla="*/ 2948940 h 4396740"/>
                <a:gd name="connsiteX10" fmla="*/ 110491 w 3863341"/>
                <a:gd name="connsiteY10" fmla="*/ 3317557 h 4396740"/>
                <a:gd name="connsiteX11" fmla="*/ 0 w 3863341"/>
                <a:gd name="connsiteY11" fmla="*/ 3516630 h 4396740"/>
                <a:gd name="connsiteX12" fmla="*/ 86678 w 3863341"/>
                <a:gd name="connsiteY12" fmla="*/ 3638550 h 4396740"/>
                <a:gd name="connsiteX13" fmla="*/ 236221 w 3863341"/>
                <a:gd name="connsiteY13" fmla="*/ 3688080 h 4396740"/>
                <a:gd name="connsiteX14" fmla="*/ 1996441 w 3863341"/>
                <a:gd name="connsiteY14" fmla="*/ 4084320 h 4396740"/>
                <a:gd name="connsiteX15" fmla="*/ 2042161 w 3863341"/>
                <a:gd name="connsiteY15" fmla="*/ 4396740 h 4396740"/>
                <a:gd name="connsiteX16" fmla="*/ 2377441 w 3863341"/>
                <a:gd name="connsiteY16" fmla="*/ 4389120 h 4396740"/>
                <a:gd name="connsiteX17" fmla="*/ 2472691 w 3863341"/>
                <a:gd name="connsiteY17" fmla="*/ 4202906 h 4396740"/>
                <a:gd name="connsiteX18" fmla="*/ 2352200 w 3863341"/>
                <a:gd name="connsiteY18" fmla="*/ 3984784 h 4396740"/>
                <a:gd name="connsiteX19" fmla="*/ 598172 w 3863341"/>
                <a:gd name="connsiteY19" fmla="*/ 3625215 h 4396740"/>
                <a:gd name="connsiteX20" fmla="*/ 558166 w 3863341"/>
                <a:gd name="connsiteY20" fmla="*/ 3471862 h 4396740"/>
                <a:gd name="connsiteX21" fmla="*/ 3307557 w 3863341"/>
                <a:gd name="connsiteY21" fmla="*/ 3025140 h 4396740"/>
                <a:gd name="connsiteX22" fmla="*/ 3490914 w 3863341"/>
                <a:gd name="connsiteY22" fmla="*/ 2811780 h 4396740"/>
                <a:gd name="connsiteX23" fmla="*/ 3336132 w 3863341"/>
                <a:gd name="connsiteY23" fmla="*/ 2602230 h 4396740"/>
                <a:gd name="connsiteX24" fmla="*/ 2062163 w 3863341"/>
                <a:gd name="connsiteY24" fmla="*/ 2192178 h 4396740"/>
                <a:gd name="connsiteX25" fmla="*/ 2113123 w 3863341"/>
                <a:gd name="connsiteY25" fmla="*/ 1943100 h 4396740"/>
                <a:gd name="connsiteX26" fmla="*/ 3002281 w 3863341"/>
                <a:gd name="connsiteY26" fmla="*/ 1363980 h 4396740"/>
                <a:gd name="connsiteX27" fmla="*/ 3817621 w 3863341"/>
                <a:gd name="connsiteY27" fmla="*/ 358140 h 4396740"/>
                <a:gd name="connsiteX28" fmla="*/ 3863341 w 3863341"/>
                <a:gd name="connsiteY28" fmla="*/ 205740 h 4396740"/>
                <a:gd name="connsiteX29" fmla="*/ 3771901 w 3863341"/>
                <a:gd name="connsiteY29" fmla="*/ 83820 h 4396740"/>
                <a:gd name="connsiteX30" fmla="*/ 3604261 w 3863341"/>
                <a:gd name="connsiteY30" fmla="*/ 0 h 4396740"/>
                <a:gd name="connsiteX31" fmla="*/ 3413761 w 3863341"/>
                <a:gd name="connsiteY31" fmla="*/ 45720 h 4396740"/>
                <a:gd name="connsiteX0" fmla="*/ 3413761 w 3863341"/>
                <a:gd name="connsiteY0" fmla="*/ 45720 h 4406627"/>
                <a:gd name="connsiteX1" fmla="*/ 2407921 w 3863341"/>
                <a:gd name="connsiteY1" fmla="*/ 1066800 h 4406627"/>
                <a:gd name="connsiteX2" fmla="*/ 1487806 w 3863341"/>
                <a:gd name="connsiteY2" fmla="*/ 2004060 h 4406627"/>
                <a:gd name="connsiteX3" fmla="*/ 1453516 w 3863341"/>
                <a:gd name="connsiteY3" fmla="*/ 2145507 h 4406627"/>
                <a:gd name="connsiteX4" fmla="*/ 1504475 w 3863341"/>
                <a:gd name="connsiteY4" fmla="*/ 2280285 h 4406627"/>
                <a:gd name="connsiteX5" fmla="*/ 1826896 w 3863341"/>
                <a:gd name="connsiteY5" fmla="*/ 2379821 h 4406627"/>
                <a:gd name="connsiteX6" fmla="*/ 2880361 w 3863341"/>
                <a:gd name="connsiteY6" fmla="*/ 2689860 h 4406627"/>
                <a:gd name="connsiteX7" fmla="*/ 2989899 w 3863341"/>
                <a:gd name="connsiteY7" fmla="*/ 2756059 h 4406627"/>
                <a:gd name="connsiteX8" fmla="*/ 2963229 w 3863341"/>
                <a:gd name="connsiteY8" fmla="*/ 2881312 h 4406627"/>
                <a:gd name="connsiteX9" fmla="*/ 2827021 w 3863341"/>
                <a:gd name="connsiteY9" fmla="*/ 2948940 h 4406627"/>
                <a:gd name="connsiteX10" fmla="*/ 110491 w 3863341"/>
                <a:gd name="connsiteY10" fmla="*/ 3317557 h 4406627"/>
                <a:gd name="connsiteX11" fmla="*/ 0 w 3863341"/>
                <a:gd name="connsiteY11" fmla="*/ 3516630 h 4406627"/>
                <a:gd name="connsiteX12" fmla="*/ 86678 w 3863341"/>
                <a:gd name="connsiteY12" fmla="*/ 3638550 h 4406627"/>
                <a:gd name="connsiteX13" fmla="*/ 236221 w 3863341"/>
                <a:gd name="connsiteY13" fmla="*/ 3688080 h 4406627"/>
                <a:gd name="connsiteX14" fmla="*/ 1996441 w 3863341"/>
                <a:gd name="connsiteY14" fmla="*/ 4084320 h 4406627"/>
                <a:gd name="connsiteX15" fmla="*/ 2042161 w 3863341"/>
                <a:gd name="connsiteY15" fmla="*/ 4396740 h 4406627"/>
                <a:gd name="connsiteX16" fmla="*/ 2377441 w 3863341"/>
                <a:gd name="connsiteY16" fmla="*/ 4389120 h 4406627"/>
                <a:gd name="connsiteX17" fmla="*/ 2472691 w 3863341"/>
                <a:gd name="connsiteY17" fmla="*/ 4202906 h 4406627"/>
                <a:gd name="connsiteX18" fmla="*/ 2352200 w 3863341"/>
                <a:gd name="connsiteY18" fmla="*/ 3984784 h 4406627"/>
                <a:gd name="connsiteX19" fmla="*/ 598172 w 3863341"/>
                <a:gd name="connsiteY19" fmla="*/ 3625215 h 4406627"/>
                <a:gd name="connsiteX20" fmla="*/ 558166 w 3863341"/>
                <a:gd name="connsiteY20" fmla="*/ 3471862 h 4406627"/>
                <a:gd name="connsiteX21" fmla="*/ 3307557 w 3863341"/>
                <a:gd name="connsiteY21" fmla="*/ 3025140 h 4406627"/>
                <a:gd name="connsiteX22" fmla="*/ 3490914 w 3863341"/>
                <a:gd name="connsiteY22" fmla="*/ 2811780 h 4406627"/>
                <a:gd name="connsiteX23" fmla="*/ 3336132 w 3863341"/>
                <a:gd name="connsiteY23" fmla="*/ 2602230 h 4406627"/>
                <a:gd name="connsiteX24" fmla="*/ 2062163 w 3863341"/>
                <a:gd name="connsiteY24" fmla="*/ 2192178 h 4406627"/>
                <a:gd name="connsiteX25" fmla="*/ 2113123 w 3863341"/>
                <a:gd name="connsiteY25" fmla="*/ 1943100 h 4406627"/>
                <a:gd name="connsiteX26" fmla="*/ 3002281 w 3863341"/>
                <a:gd name="connsiteY26" fmla="*/ 1363980 h 4406627"/>
                <a:gd name="connsiteX27" fmla="*/ 3817621 w 3863341"/>
                <a:gd name="connsiteY27" fmla="*/ 358140 h 4406627"/>
                <a:gd name="connsiteX28" fmla="*/ 3863341 w 3863341"/>
                <a:gd name="connsiteY28" fmla="*/ 205740 h 4406627"/>
                <a:gd name="connsiteX29" fmla="*/ 3771901 w 3863341"/>
                <a:gd name="connsiteY29" fmla="*/ 83820 h 4406627"/>
                <a:gd name="connsiteX30" fmla="*/ 3604261 w 3863341"/>
                <a:gd name="connsiteY30" fmla="*/ 0 h 4406627"/>
                <a:gd name="connsiteX31" fmla="*/ 3413761 w 3863341"/>
                <a:gd name="connsiteY31" fmla="*/ 45720 h 4406627"/>
                <a:gd name="connsiteX0" fmla="*/ 3413761 w 3863341"/>
                <a:gd name="connsiteY0" fmla="*/ 45720 h 4420987"/>
                <a:gd name="connsiteX1" fmla="*/ 2407921 w 3863341"/>
                <a:gd name="connsiteY1" fmla="*/ 1066800 h 4420987"/>
                <a:gd name="connsiteX2" fmla="*/ 1487806 w 3863341"/>
                <a:gd name="connsiteY2" fmla="*/ 2004060 h 4420987"/>
                <a:gd name="connsiteX3" fmla="*/ 1453516 w 3863341"/>
                <a:gd name="connsiteY3" fmla="*/ 2145507 h 4420987"/>
                <a:gd name="connsiteX4" fmla="*/ 1504475 w 3863341"/>
                <a:gd name="connsiteY4" fmla="*/ 2280285 h 4420987"/>
                <a:gd name="connsiteX5" fmla="*/ 1826896 w 3863341"/>
                <a:gd name="connsiteY5" fmla="*/ 2379821 h 4420987"/>
                <a:gd name="connsiteX6" fmla="*/ 2880361 w 3863341"/>
                <a:gd name="connsiteY6" fmla="*/ 2689860 h 4420987"/>
                <a:gd name="connsiteX7" fmla="*/ 2989899 w 3863341"/>
                <a:gd name="connsiteY7" fmla="*/ 2756059 h 4420987"/>
                <a:gd name="connsiteX8" fmla="*/ 2963229 w 3863341"/>
                <a:gd name="connsiteY8" fmla="*/ 2881312 h 4420987"/>
                <a:gd name="connsiteX9" fmla="*/ 2827021 w 3863341"/>
                <a:gd name="connsiteY9" fmla="*/ 2948940 h 4420987"/>
                <a:gd name="connsiteX10" fmla="*/ 110491 w 3863341"/>
                <a:gd name="connsiteY10" fmla="*/ 3317557 h 4420987"/>
                <a:gd name="connsiteX11" fmla="*/ 0 w 3863341"/>
                <a:gd name="connsiteY11" fmla="*/ 3516630 h 4420987"/>
                <a:gd name="connsiteX12" fmla="*/ 86678 w 3863341"/>
                <a:gd name="connsiteY12" fmla="*/ 3638550 h 4420987"/>
                <a:gd name="connsiteX13" fmla="*/ 236221 w 3863341"/>
                <a:gd name="connsiteY13" fmla="*/ 3688080 h 4420987"/>
                <a:gd name="connsiteX14" fmla="*/ 1996441 w 3863341"/>
                <a:gd name="connsiteY14" fmla="*/ 4084320 h 4420987"/>
                <a:gd name="connsiteX15" fmla="*/ 2042161 w 3863341"/>
                <a:gd name="connsiteY15" fmla="*/ 4396740 h 4420987"/>
                <a:gd name="connsiteX16" fmla="*/ 2377441 w 3863341"/>
                <a:gd name="connsiteY16" fmla="*/ 4389120 h 4420987"/>
                <a:gd name="connsiteX17" fmla="*/ 2472691 w 3863341"/>
                <a:gd name="connsiteY17" fmla="*/ 4202906 h 4420987"/>
                <a:gd name="connsiteX18" fmla="*/ 2352200 w 3863341"/>
                <a:gd name="connsiteY18" fmla="*/ 3984784 h 4420987"/>
                <a:gd name="connsiteX19" fmla="*/ 598172 w 3863341"/>
                <a:gd name="connsiteY19" fmla="*/ 3625215 h 4420987"/>
                <a:gd name="connsiteX20" fmla="*/ 558166 w 3863341"/>
                <a:gd name="connsiteY20" fmla="*/ 3471862 h 4420987"/>
                <a:gd name="connsiteX21" fmla="*/ 3307557 w 3863341"/>
                <a:gd name="connsiteY21" fmla="*/ 3025140 h 4420987"/>
                <a:gd name="connsiteX22" fmla="*/ 3490914 w 3863341"/>
                <a:gd name="connsiteY22" fmla="*/ 2811780 h 4420987"/>
                <a:gd name="connsiteX23" fmla="*/ 3336132 w 3863341"/>
                <a:gd name="connsiteY23" fmla="*/ 2602230 h 4420987"/>
                <a:gd name="connsiteX24" fmla="*/ 2062163 w 3863341"/>
                <a:gd name="connsiteY24" fmla="*/ 2192178 h 4420987"/>
                <a:gd name="connsiteX25" fmla="*/ 2113123 w 3863341"/>
                <a:gd name="connsiteY25" fmla="*/ 1943100 h 4420987"/>
                <a:gd name="connsiteX26" fmla="*/ 3002281 w 3863341"/>
                <a:gd name="connsiteY26" fmla="*/ 1363980 h 4420987"/>
                <a:gd name="connsiteX27" fmla="*/ 3817621 w 3863341"/>
                <a:gd name="connsiteY27" fmla="*/ 358140 h 4420987"/>
                <a:gd name="connsiteX28" fmla="*/ 3863341 w 3863341"/>
                <a:gd name="connsiteY28" fmla="*/ 205740 h 4420987"/>
                <a:gd name="connsiteX29" fmla="*/ 3771901 w 3863341"/>
                <a:gd name="connsiteY29" fmla="*/ 83820 h 4420987"/>
                <a:gd name="connsiteX30" fmla="*/ 3604261 w 3863341"/>
                <a:gd name="connsiteY30" fmla="*/ 0 h 4420987"/>
                <a:gd name="connsiteX31" fmla="*/ 3413761 w 3863341"/>
                <a:gd name="connsiteY31" fmla="*/ 45720 h 4420987"/>
                <a:gd name="connsiteX0" fmla="*/ 3413761 w 3863341"/>
                <a:gd name="connsiteY0" fmla="*/ 45720 h 4409846"/>
                <a:gd name="connsiteX1" fmla="*/ 2407921 w 3863341"/>
                <a:gd name="connsiteY1" fmla="*/ 1066800 h 4409846"/>
                <a:gd name="connsiteX2" fmla="*/ 1487806 w 3863341"/>
                <a:gd name="connsiteY2" fmla="*/ 2004060 h 4409846"/>
                <a:gd name="connsiteX3" fmla="*/ 1453516 w 3863341"/>
                <a:gd name="connsiteY3" fmla="*/ 2145507 h 4409846"/>
                <a:gd name="connsiteX4" fmla="*/ 1504475 w 3863341"/>
                <a:gd name="connsiteY4" fmla="*/ 2280285 h 4409846"/>
                <a:gd name="connsiteX5" fmla="*/ 1826896 w 3863341"/>
                <a:gd name="connsiteY5" fmla="*/ 2379821 h 4409846"/>
                <a:gd name="connsiteX6" fmla="*/ 2880361 w 3863341"/>
                <a:gd name="connsiteY6" fmla="*/ 2689860 h 4409846"/>
                <a:gd name="connsiteX7" fmla="*/ 2989899 w 3863341"/>
                <a:gd name="connsiteY7" fmla="*/ 2756059 h 4409846"/>
                <a:gd name="connsiteX8" fmla="*/ 2963229 w 3863341"/>
                <a:gd name="connsiteY8" fmla="*/ 2881312 h 4409846"/>
                <a:gd name="connsiteX9" fmla="*/ 2827021 w 3863341"/>
                <a:gd name="connsiteY9" fmla="*/ 2948940 h 4409846"/>
                <a:gd name="connsiteX10" fmla="*/ 110491 w 3863341"/>
                <a:gd name="connsiteY10" fmla="*/ 3317557 h 4409846"/>
                <a:gd name="connsiteX11" fmla="*/ 0 w 3863341"/>
                <a:gd name="connsiteY11" fmla="*/ 3516630 h 4409846"/>
                <a:gd name="connsiteX12" fmla="*/ 86678 w 3863341"/>
                <a:gd name="connsiteY12" fmla="*/ 3638550 h 4409846"/>
                <a:gd name="connsiteX13" fmla="*/ 236221 w 3863341"/>
                <a:gd name="connsiteY13" fmla="*/ 3688080 h 4409846"/>
                <a:gd name="connsiteX14" fmla="*/ 1996441 w 3863341"/>
                <a:gd name="connsiteY14" fmla="*/ 4084320 h 4409846"/>
                <a:gd name="connsiteX15" fmla="*/ 2068355 w 3863341"/>
                <a:gd name="connsiteY15" fmla="*/ 4372927 h 4409846"/>
                <a:gd name="connsiteX16" fmla="*/ 2377441 w 3863341"/>
                <a:gd name="connsiteY16" fmla="*/ 4389120 h 4409846"/>
                <a:gd name="connsiteX17" fmla="*/ 2472691 w 3863341"/>
                <a:gd name="connsiteY17" fmla="*/ 4202906 h 4409846"/>
                <a:gd name="connsiteX18" fmla="*/ 2352200 w 3863341"/>
                <a:gd name="connsiteY18" fmla="*/ 3984784 h 4409846"/>
                <a:gd name="connsiteX19" fmla="*/ 598172 w 3863341"/>
                <a:gd name="connsiteY19" fmla="*/ 3625215 h 4409846"/>
                <a:gd name="connsiteX20" fmla="*/ 558166 w 3863341"/>
                <a:gd name="connsiteY20" fmla="*/ 3471862 h 4409846"/>
                <a:gd name="connsiteX21" fmla="*/ 3307557 w 3863341"/>
                <a:gd name="connsiteY21" fmla="*/ 3025140 h 4409846"/>
                <a:gd name="connsiteX22" fmla="*/ 3490914 w 3863341"/>
                <a:gd name="connsiteY22" fmla="*/ 2811780 h 4409846"/>
                <a:gd name="connsiteX23" fmla="*/ 3336132 w 3863341"/>
                <a:gd name="connsiteY23" fmla="*/ 2602230 h 4409846"/>
                <a:gd name="connsiteX24" fmla="*/ 2062163 w 3863341"/>
                <a:gd name="connsiteY24" fmla="*/ 2192178 h 4409846"/>
                <a:gd name="connsiteX25" fmla="*/ 2113123 w 3863341"/>
                <a:gd name="connsiteY25" fmla="*/ 1943100 h 4409846"/>
                <a:gd name="connsiteX26" fmla="*/ 3002281 w 3863341"/>
                <a:gd name="connsiteY26" fmla="*/ 1363980 h 4409846"/>
                <a:gd name="connsiteX27" fmla="*/ 3817621 w 3863341"/>
                <a:gd name="connsiteY27" fmla="*/ 358140 h 4409846"/>
                <a:gd name="connsiteX28" fmla="*/ 3863341 w 3863341"/>
                <a:gd name="connsiteY28" fmla="*/ 205740 h 4409846"/>
                <a:gd name="connsiteX29" fmla="*/ 3771901 w 3863341"/>
                <a:gd name="connsiteY29" fmla="*/ 83820 h 4409846"/>
                <a:gd name="connsiteX30" fmla="*/ 3604261 w 3863341"/>
                <a:gd name="connsiteY30" fmla="*/ 0 h 4409846"/>
                <a:gd name="connsiteX31" fmla="*/ 3413761 w 3863341"/>
                <a:gd name="connsiteY31" fmla="*/ 45720 h 4409846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996441 w 3863341"/>
                <a:gd name="connsiteY14" fmla="*/ 4084320 h 4415150"/>
                <a:gd name="connsiteX15" fmla="*/ 2068355 w 3863341"/>
                <a:gd name="connsiteY15" fmla="*/ 4372927 h 4415150"/>
                <a:gd name="connsiteX16" fmla="*/ 2377441 w 3863341"/>
                <a:gd name="connsiteY16" fmla="*/ 4389120 h 4415150"/>
                <a:gd name="connsiteX17" fmla="*/ 2472691 w 3863341"/>
                <a:gd name="connsiteY17" fmla="*/ 4202906 h 4415150"/>
                <a:gd name="connsiteX18" fmla="*/ 2352200 w 3863341"/>
                <a:gd name="connsiteY18" fmla="*/ 3984784 h 4415150"/>
                <a:gd name="connsiteX19" fmla="*/ 598172 w 3863341"/>
                <a:gd name="connsiteY19" fmla="*/ 3625215 h 4415150"/>
                <a:gd name="connsiteX20" fmla="*/ 558166 w 3863341"/>
                <a:gd name="connsiteY20" fmla="*/ 3471862 h 4415150"/>
                <a:gd name="connsiteX21" fmla="*/ 3307557 w 3863341"/>
                <a:gd name="connsiteY21" fmla="*/ 3025140 h 4415150"/>
                <a:gd name="connsiteX22" fmla="*/ 3490914 w 3863341"/>
                <a:gd name="connsiteY22" fmla="*/ 2811780 h 4415150"/>
                <a:gd name="connsiteX23" fmla="*/ 3336132 w 3863341"/>
                <a:gd name="connsiteY23" fmla="*/ 2602230 h 4415150"/>
                <a:gd name="connsiteX24" fmla="*/ 2062163 w 3863341"/>
                <a:gd name="connsiteY24" fmla="*/ 2192178 h 4415150"/>
                <a:gd name="connsiteX25" fmla="*/ 2113123 w 3863341"/>
                <a:gd name="connsiteY25" fmla="*/ 1943100 h 4415150"/>
                <a:gd name="connsiteX26" fmla="*/ 3002281 w 3863341"/>
                <a:gd name="connsiteY26" fmla="*/ 1363980 h 4415150"/>
                <a:gd name="connsiteX27" fmla="*/ 3817621 w 3863341"/>
                <a:gd name="connsiteY27" fmla="*/ 358140 h 4415150"/>
                <a:gd name="connsiteX28" fmla="*/ 3863341 w 3863341"/>
                <a:gd name="connsiteY28" fmla="*/ 205740 h 4415150"/>
                <a:gd name="connsiteX29" fmla="*/ 3771901 w 3863341"/>
                <a:gd name="connsiteY29" fmla="*/ 83820 h 4415150"/>
                <a:gd name="connsiteX30" fmla="*/ 3604261 w 3863341"/>
                <a:gd name="connsiteY30" fmla="*/ 0 h 4415150"/>
                <a:gd name="connsiteX31" fmla="*/ 3413761 w 3863341"/>
                <a:gd name="connsiteY31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996441 w 3863341"/>
                <a:gd name="connsiteY14" fmla="*/ 4084320 h 4415150"/>
                <a:gd name="connsiteX15" fmla="*/ 2068355 w 3863341"/>
                <a:gd name="connsiteY15" fmla="*/ 4372927 h 4415150"/>
                <a:gd name="connsiteX16" fmla="*/ 2377441 w 3863341"/>
                <a:gd name="connsiteY16" fmla="*/ 4389120 h 4415150"/>
                <a:gd name="connsiteX17" fmla="*/ 2472691 w 3863341"/>
                <a:gd name="connsiteY17" fmla="*/ 4202906 h 4415150"/>
                <a:gd name="connsiteX18" fmla="*/ 2352200 w 3863341"/>
                <a:gd name="connsiteY18" fmla="*/ 3984784 h 4415150"/>
                <a:gd name="connsiteX19" fmla="*/ 598172 w 3863341"/>
                <a:gd name="connsiteY19" fmla="*/ 3625215 h 4415150"/>
                <a:gd name="connsiteX20" fmla="*/ 558166 w 3863341"/>
                <a:gd name="connsiteY20" fmla="*/ 3471862 h 4415150"/>
                <a:gd name="connsiteX21" fmla="*/ 3307557 w 3863341"/>
                <a:gd name="connsiteY21" fmla="*/ 3025140 h 4415150"/>
                <a:gd name="connsiteX22" fmla="*/ 3490914 w 3863341"/>
                <a:gd name="connsiteY22" fmla="*/ 2811780 h 4415150"/>
                <a:gd name="connsiteX23" fmla="*/ 3336132 w 3863341"/>
                <a:gd name="connsiteY23" fmla="*/ 2602230 h 4415150"/>
                <a:gd name="connsiteX24" fmla="*/ 2062163 w 3863341"/>
                <a:gd name="connsiteY24" fmla="*/ 2192178 h 4415150"/>
                <a:gd name="connsiteX25" fmla="*/ 2113123 w 3863341"/>
                <a:gd name="connsiteY25" fmla="*/ 1943100 h 4415150"/>
                <a:gd name="connsiteX26" fmla="*/ 3002281 w 3863341"/>
                <a:gd name="connsiteY26" fmla="*/ 1363980 h 4415150"/>
                <a:gd name="connsiteX27" fmla="*/ 3817621 w 3863341"/>
                <a:gd name="connsiteY27" fmla="*/ 358140 h 4415150"/>
                <a:gd name="connsiteX28" fmla="*/ 3863341 w 3863341"/>
                <a:gd name="connsiteY28" fmla="*/ 205740 h 4415150"/>
                <a:gd name="connsiteX29" fmla="*/ 3771901 w 3863341"/>
                <a:gd name="connsiteY29" fmla="*/ 83820 h 4415150"/>
                <a:gd name="connsiteX30" fmla="*/ 3604261 w 3863341"/>
                <a:gd name="connsiteY30" fmla="*/ 0 h 4415150"/>
                <a:gd name="connsiteX31" fmla="*/ 3413761 w 3863341"/>
                <a:gd name="connsiteY31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996441 w 3863341"/>
                <a:gd name="connsiteY14" fmla="*/ 4091464 h 4415150"/>
                <a:gd name="connsiteX15" fmla="*/ 2068355 w 3863341"/>
                <a:gd name="connsiteY15" fmla="*/ 4372927 h 4415150"/>
                <a:gd name="connsiteX16" fmla="*/ 2377441 w 3863341"/>
                <a:gd name="connsiteY16" fmla="*/ 4389120 h 4415150"/>
                <a:gd name="connsiteX17" fmla="*/ 2472691 w 3863341"/>
                <a:gd name="connsiteY17" fmla="*/ 4202906 h 4415150"/>
                <a:gd name="connsiteX18" fmla="*/ 2352200 w 3863341"/>
                <a:gd name="connsiteY18" fmla="*/ 3984784 h 4415150"/>
                <a:gd name="connsiteX19" fmla="*/ 598172 w 3863341"/>
                <a:gd name="connsiteY19" fmla="*/ 3625215 h 4415150"/>
                <a:gd name="connsiteX20" fmla="*/ 558166 w 3863341"/>
                <a:gd name="connsiteY20" fmla="*/ 3471862 h 4415150"/>
                <a:gd name="connsiteX21" fmla="*/ 3307557 w 3863341"/>
                <a:gd name="connsiteY21" fmla="*/ 3025140 h 4415150"/>
                <a:gd name="connsiteX22" fmla="*/ 3490914 w 3863341"/>
                <a:gd name="connsiteY22" fmla="*/ 2811780 h 4415150"/>
                <a:gd name="connsiteX23" fmla="*/ 3336132 w 3863341"/>
                <a:gd name="connsiteY23" fmla="*/ 2602230 h 4415150"/>
                <a:gd name="connsiteX24" fmla="*/ 2062163 w 3863341"/>
                <a:gd name="connsiteY24" fmla="*/ 2192178 h 4415150"/>
                <a:gd name="connsiteX25" fmla="*/ 2113123 w 3863341"/>
                <a:gd name="connsiteY25" fmla="*/ 1943100 h 4415150"/>
                <a:gd name="connsiteX26" fmla="*/ 3002281 w 3863341"/>
                <a:gd name="connsiteY26" fmla="*/ 1363980 h 4415150"/>
                <a:gd name="connsiteX27" fmla="*/ 3817621 w 3863341"/>
                <a:gd name="connsiteY27" fmla="*/ 358140 h 4415150"/>
                <a:gd name="connsiteX28" fmla="*/ 3863341 w 3863341"/>
                <a:gd name="connsiteY28" fmla="*/ 205740 h 4415150"/>
                <a:gd name="connsiteX29" fmla="*/ 3771901 w 3863341"/>
                <a:gd name="connsiteY29" fmla="*/ 83820 h 4415150"/>
                <a:gd name="connsiteX30" fmla="*/ 3604261 w 3863341"/>
                <a:gd name="connsiteY30" fmla="*/ 0 h 4415150"/>
                <a:gd name="connsiteX31" fmla="*/ 3413761 w 3863341"/>
                <a:gd name="connsiteY31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996441 w 3863341"/>
                <a:gd name="connsiteY14" fmla="*/ 4091464 h 4415150"/>
                <a:gd name="connsiteX15" fmla="*/ 2068355 w 3863341"/>
                <a:gd name="connsiteY15" fmla="*/ 4372927 h 4415150"/>
                <a:gd name="connsiteX16" fmla="*/ 2377441 w 3863341"/>
                <a:gd name="connsiteY16" fmla="*/ 4389120 h 4415150"/>
                <a:gd name="connsiteX17" fmla="*/ 2472691 w 3863341"/>
                <a:gd name="connsiteY17" fmla="*/ 4202906 h 4415150"/>
                <a:gd name="connsiteX18" fmla="*/ 2352200 w 3863341"/>
                <a:gd name="connsiteY18" fmla="*/ 3984784 h 4415150"/>
                <a:gd name="connsiteX19" fmla="*/ 598172 w 3863341"/>
                <a:gd name="connsiteY19" fmla="*/ 3625215 h 4415150"/>
                <a:gd name="connsiteX20" fmla="*/ 558166 w 3863341"/>
                <a:gd name="connsiteY20" fmla="*/ 3471862 h 4415150"/>
                <a:gd name="connsiteX21" fmla="*/ 3307557 w 3863341"/>
                <a:gd name="connsiteY21" fmla="*/ 3025140 h 4415150"/>
                <a:gd name="connsiteX22" fmla="*/ 3490914 w 3863341"/>
                <a:gd name="connsiteY22" fmla="*/ 2811780 h 4415150"/>
                <a:gd name="connsiteX23" fmla="*/ 3336132 w 3863341"/>
                <a:gd name="connsiteY23" fmla="*/ 2602230 h 4415150"/>
                <a:gd name="connsiteX24" fmla="*/ 2062163 w 3863341"/>
                <a:gd name="connsiteY24" fmla="*/ 2192178 h 4415150"/>
                <a:gd name="connsiteX25" fmla="*/ 2113123 w 3863341"/>
                <a:gd name="connsiteY25" fmla="*/ 1943100 h 4415150"/>
                <a:gd name="connsiteX26" fmla="*/ 3002281 w 3863341"/>
                <a:gd name="connsiteY26" fmla="*/ 1363980 h 4415150"/>
                <a:gd name="connsiteX27" fmla="*/ 3817621 w 3863341"/>
                <a:gd name="connsiteY27" fmla="*/ 358140 h 4415150"/>
                <a:gd name="connsiteX28" fmla="*/ 3863341 w 3863341"/>
                <a:gd name="connsiteY28" fmla="*/ 205740 h 4415150"/>
                <a:gd name="connsiteX29" fmla="*/ 3771901 w 3863341"/>
                <a:gd name="connsiteY29" fmla="*/ 83820 h 4415150"/>
                <a:gd name="connsiteX30" fmla="*/ 3604261 w 3863341"/>
                <a:gd name="connsiteY30" fmla="*/ 0 h 4415150"/>
                <a:gd name="connsiteX31" fmla="*/ 3413761 w 3863341"/>
                <a:gd name="connsiteY31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96441 w 3863341"/>
                <a:gd name="connsiteY15" fmla="*/ 4091464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52200 w 3863341"/>
                <a:gd name="connsiteY19" fmla="*/ 3984784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3002281 w 3863341"/>
                <a:gd name="connsiteY27" fmla="*/ 1363980 h 4415150"/>
                <a:gd name="connsiteX28" fmla="*/ 3817621 w 3863341"/>
                <a:gd name="connsiteY28" fmla="*/ 3581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52200 w 3863341"/>
                <a:gd name="connsiteY19" fmla="*/ 3984784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3002281 w 3863341"/>
                <a:gd name="connsiteY27" fmla="*/ 1363980 h 4415150"/>
                <a:gd name="connsiteX28" fmla="*/ 3817621 w 3863341"/>
                <a:gd name="connsiteY28" fmla="*/ 3581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52200 w 3863341"/>
                <a:gd name="connsiteY19" fmla="*/ 3984784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3002281 w 3863341"/>
                <a:gd name="connsiteY27" fmla="*/ 1363980 h 4415150"/>
                <a:gd name="connsiteX28" fmla="*/ 3817621 w 3863341"/>
                <a:gd name="connsiteY28" fmla="*/ 3581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52200 w 3863341"/>
                <a:gd name="connsiteY19" fmla="*/ 3984784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3002281 w 3863341"/>
                <a:gd name="connsiteY27" fmla="*/ 1363980 h 4415150"/>
                <a:gd name="connsiteX28" fmla="*/ 3817621 w 3863341"/>
                <a:gd name="connsiteY28" fmla="*/ 3581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3002281 w 3863341"/>
                <a:gd name="connsiteY27" fmla="*/ 1363980 h 4415150"/>
                <a:gd name="connsiteX28" fmla="*/ 3817621 w 3863341"/>
                <a:gd name="connsiteY28" fmla="*/ 3581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3002281 w 3863341"/>
                <a:gd name="connsiteY27" fmla="*/ 1363980 h 4415150"/>
                <a:gd name="connsiteX28" fmla="*/ 3817621 w 3863341"/>
                <a:gd name="connsiteY28" fmla="*/ 3581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2861787 w 3863341"/>
                <a:gd name="connsiteY27" fmla="*/ 1490186 h 4415150"/>
                <a:gd name="connsiteX28" fmla="*/ 3817621 w 3863341"/>
                <a:gd name="connsiteY28" fmla="*/ 3581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2861787 w 3863341"/>
                <a:gd name="connsiteY27" fmla="*/ 1490186 h 4415150"/>
                <a:gd name="connsiteX28" fmla="*/ 3716021 w 3863341"/>
                <a:gd name="connsiteY28" fmla="*/ 4978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2861787 w 3863341"/>
                <a:gd name="connsiteY27" fmla="*/ 1490186 h 4415150"/>
                <a:gd name="connsiteX28" fmla="*/ 3716021 w 3863341"/>
                <a:gd name="connsiteY28" fmla="*/ 4978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2861787 w 3863341"/>
                <a:gd name="connsiteY27" fmla="*/ 1490186 h 4415150"/>
                <a:gd name="connsiteX28" fmla="*/ 3716021 w 3863341"/>
                <a:gd name="connsiteY28" fmla="*/ 4978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2861787 w 3863341"/>
                <a:gd name="connsiteY27" fmla="*/ 1490186 h 4415150"/>
                <a:gd name="connsiteX28" fmla="*/ 3716021 w 3863341"/>
                <a:gd name="connsiteY28" fmla="*/ 4978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2861787 w 3863341"/>
                <a:gd name="connsiteY27" fmla="*/ 1490186 h 4415150"/>
                <a:gd name="connsiteX28" fmla="*/ 3716021 w 3863341"/>
                <a:gd name="connsiteY28" fmla="*/ 4978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413761 w 3863341"/>
                <a:gd name="connsiteY0" fmla="*/ 457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2861787 w 3863341"/>
                <a:gd name="connsiteY27" fmla="*/ 1490186 h 4415150"/>
                <a:gd name="connsiteX28" fmla="*/ 3716021 w 3863341"/>
                <a:gd name="connsiteY28" fmla="*/ 4978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413761 w 3863341"/>
                <a:gd name="connsiteY32" fmla="*/ 45720 h 4415150"/>
                <a:gd name="connsiteX0" fmla="*/ 3296286 w 3863341"/>
                <a:gd name="connsiteY0" fmla="*/ 1346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2861787 w 3863341"/>
                <a:gd name="connsiteY27" fmla="*/ 1490186 h 4415150"/>
                <a:gd name="connsiteX28" fmla="*/ 3716021 w 3863341"/>
                <a:gd name="connsiteY28" fmla="*/ 4978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296286 w 3863341"/>
                <a:gd name="connsiteY32" fmla="*/ 134620 h 4415150"/>
                <a:gd name="connsiteX0" fmla="*/ 3296286 w 3863341"/>
                <a:gd name="connsiteY0" fmla="*/ 1346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2861787 w 3863341"/>
                <a:gd name="connsiteY27" fmla="*/ 1490186 h 4415150"/>
                <a:gd name="connsiteX28" fmla="*/ 3716021 w 3863341"/>
                <a:gd name="connsiteY28" fmla="*/ 4978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296286 w 3863341"/>
                <a:gd name="connsiteY32" fmla="*/ 134620 h 4415150"/>
                <a:gd name="connsiteX0" fmla="*/ 3296286 w 3863341"/>
                <a:gd name="connsiteY0" fmla="*/ 1346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2861787 w 3863341"/>
                <a:gd name="connsiteY27" fmla="*/ 1490186 h 4415150"/>
                <a:gd name="connsiteX28" fmla="*/ 3716021 w 3863341"/>
                <a:gd name="connsiteY28" fmla="*/ 4978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296286 w 3863341"/>
                <a:gd name="connsiteY32" fmla="*/ 134620 h 4415150"/>
                <a:gd name="connsiteX0" fmla="*/ 3296286 w 3863341"/>
                <a:gd name="connsiteY0" fmla="*/ 134620 h 4415150"/>
                <a:gd name="connsiteX1" fmla="*/ 2407921 w 3863341"/>
                <a:gd name="connsiteY1" fmla="*/ 1066800 h 4415150"/>
                <a:gd name="connsiteX2" fmla="*/ 1487806 w 3863341"/>
                <a:gd name="connsiteY2" fmla="*/ 2004060 h 4415150"/>
                <a:gd name="connsiteX3" fmla="*/ 1453516 w 3863341"/>
                <a:gd name="connsiteY3" fmla="*/ 2145507 h 4415150"/>
                <a:gd name="connsiteX4" fmla="*/ 1504475 w 3863341"/>
                <a:gd name="connsiteY4" fmla="*/ 2280285 h 4415150"/>
                <a:gd name="connsiteX5" fmla="*/ 1826896 w 3863341"/>
                <a:gd name="connsiteY5" fmla="*/ 2379821 h 4415150"/>
                <a:gd name="connsiteX6" fmla="*/ 2880361 w 3863341"/>
                <a:gd name="connsiteY6" fmla="*/ 2689860 h 4415150"/>
                <a:gd name="connsiteX7" fmla="*/ 2989899 w 3863341"/>
                <a:gd name="connsiteY7" fmla="*/ 2756059 h 4415150"/>
                <a:gd name="connsiteX8" fmla="*/ 2963229 w 3863341"/>
                <a:gd name="connsiteY8" fmla="*/ 2881312 h 4415150"/>
                <a:gd name="connsiteX9" fmla="*/ 2827021 w 3863341"/>
                <a:gd name="connsiteY9" fmla="*/ 2948940 h 4415150"/>
                <a:gd name="connsiteX10" fmla="*/ 110491 w 3863341"/>
                <a:gd name="connsiteY10" fmla="*/ 3317557 h 4415150"/>
                <a:gd name="connsiteX11" fmla="*/ 0 w 3863341"/>
                <a:gd name="connsiteY11" fmla="*/ 3516630 h 4415150"/>
                <a:gd name="connsiteX12" fmla="*/ 86678 w 3863341"/>
                <a:gd name="connsiteY12" fmla="*/ 3638550 h 4415150"/>
                <a:gd name="connsiteX13" fmla="*/ 236221 w 3863341"/>
                <a:gd name="connsiteY13" fmla="*/ 3688080 h 4415150"/>
                <a:gd name="connsiteX14" fmla="*/ 1796416 w 3863341"/>
                <a:gd name="connsiteY14" fmla="*/ 4043363 h 4415150"/>
                <a:gd name="connsiteX15" fmla="*/ 1982154 w 3863341"/>
                <a:gd name="connsiteY15" fmla="*/ 4136708 h 4415150"/>
                <a:gd name="connsiteX16" fmla="*/ 2068355 w 3863341"/>
                <a:gd name="connsiteY16" fmla="*/ 4372927 h 4415150"/>
                <a:gd name="connsiteX17" fmla="*/ 2377441 w 3863341"/>
                <a:gd name="connsiteY17" fmla="*/ 4389120 h 4415150"/>
                <a:gd name="connsiteX18" fmla="*/ 2472691 w 3863341"/>
                <a:gd name="connsiteY18" fmla="*/ 4202906 h 4415150"/>
                <a:gd name="connsiteX19" fmla="*/ 2330768 w 3863341"/>
                <a:gd name="connsiteY19" fmla="*/ 3968116 h 4415150"/>
                <a:gd name="connsiteX20" fmla="*/ 598172 w 3863341"/>
                <a:gd name="connsiteY20" fmla="*/ 3625215 h 4415150"/>
                <a:gd name="connsiteX21" fmla="*/ 558166 w 3863341"/>
                <a:gd name="connsiteY21" fmla="*/ 3471862 h 4415150"/>
                <a:gd name="connsiteX22" fmla="*/ 3307557 w 3863341"/>
                <a:gd name="connsiteY22" fmla="*/ 3025140 h 4415150"/>
                <a:gd name="connsiteX23" fmla="*/ 3490914 w 3863341"/>
                <a:gd name="connsiteY23" fmla="*/ 2811780 h 4415150"/>
                <a:gd name="connsiteX24" fmla="*/ 3336132 w 3863341"/>
                <a:gd name="connsiteY24" fmla="*/ 2602230 h 4415150"/>
                <a:gd name="connsiteX25" fmla="*/ 2062163 w 3863341"/>
                <a:gd name="connsiteY25" fmla="*/ 2192178 h 4415150"/>
                <a:gd name="connsiteX26" fmla="*/ 2113123 w 3863341"/>
                <a:gd name="connsiteY26" fmla="*/ 1943100 h 4415150"/>
                <a:gd name="connsiteX27" fmla="*/ 2861787 w 3863341"/>
                <a:gd name="connsiteY27" fmla="*/ 1490186 h 4415150"/>
                <a:gd name="connsiteX28" fmla="*/ 3716021 w 3863341"/>
                <a:gd name="connsiteY28" fmla="*/ 497840 h 4415150"/>
                <a:gd name="connsiteX29" fmla="*/ 3863341 w 3863341"/>
                <a:gd name="connsiteY29" fmla="*/ 205740 h 4415150"/>
                <a:gd name="connsiteX30" fmla="*/ 3771901 w 3863341"/>
                <a:gd name="connsiteY30" fmla="*/ 83820 h 4415150"/>
                <a:gd name="connsiteX31" fmla="*/ 3604261 w 3863341"/>
                <a:gd name="connsiteY31" fmla="*/ 0 h 4415150"/>
                <a:gd name="connsiteX32" fmla="*/ 3296286 w 3863341"/>
                <a:gd name="connsiteY32" fmla="*/ 134620 h 4415150"/>
                <a:gd name="connsiteX0" fmla="*/ 3296286 w 3850641"/>
                <a:gd name="connsiteY0" fmla="*/ 134620 h 4415150"/>
                <a:gd name="connsiteX1" fmla="*/ 2407921 w 3850641"/>
                <a:gd name="connsiteY1" fmla="*/ 1066800 h 4415150"/>
                <a:gd name="connsiteX2" fmla="*/ 1487806 w 3850641"/>
                <a:gd name="connsiteY2" fmla="*/ 2004060 h 4415150"/>
                <a:gd name="connsiteX3" fmla="*/ 1453516 w 3850641"/>
                <a:gd name="connsiteY3" fmla="*/ 2145507 h 4415150"/>
                <a:gd name="connsiteX4" fmla="*/ 1504475 w 3850641"/>
                <a:gd name="connsiteY4" fmla="*/ 2280285 h 4415150"/>
                <a:gd name="connsiteX5" fmla="*/ 1826896 w 3850641"/>
                <a:gd name="connsiteY5" fmla="*/ 2379821 h 4415150"/>
                <a:gd name="connsiteX6" fmla="*/ 2880361 w 3850641"/>
                <a:gd name="connsiteY6" fmla="*/ 2689860 h 4415150"/>
                <a:gd name="connsiteX7" fmla="*/ 2989899 w 3850641"/>
                <a:gd name="connsiteY7" fmla="*/ 2756059 h 4415150"/>
                <a:gd name="connsiteX8" fmla="*/ 2963229 w 3850641"/>
                <a:gd name="connsiteY8" fmla="*/ 2881312 h 4415150"/>
                <a:gd name="connsiteX9" fmla="*/ 2827021 w 3850641"/>
                <a:gd name="connsiteY9" fmla="*/ 2948940 h 4415150"/>
                <a:gd name="connsiteX10" fmla="*/ 110491 w 3850641"/>
                <a:gd name="connsiteY10" fmla="*/ 3317557 h 4415150"/>
                <a:gd name="connsiteX11" fmla="*/ 0 w 3850641"/>
                <a:gd name="connsiteY11" fmla="*/ 3516630 h 4415150"/>
                <a:gd name="connsiteX12" fmla="*/ 86678 w 3850641"/>
                <a:gd name="connsiteY12" fmla="*/ 3638550 h 4415150"/>
                <a:gd name="connsiteX13" fmla="*/ 236221 w 3850641"/>
                <a:gd name="connsiteY13" fmla="*/ 3688080 h 4415150"/>
                <a:gd name="connsiteX14" fmla="*/ 1796416 w 3850641"/>
                <a:gd name="connsiteY14" fmla="*/ 4043363 h 4415150"/>
                <a:gd name="connsiteX15" fmla="*/ 1982154 w 3850641"/>
                <a:gd name="connsiteY15" fmla="*/ 4136708 h 4415150"/>
                <a:gd name="connsiteX16" fmla="*/ 2068355 w 3850641"/>
                <a:gd name="connsiteY16" fmla="*/ 4372927 h 4415150"/>
                <a:gd name="connsiteX17" fmla="*/ 2377441 w 3850641"/>
                <a:gd name="connsiteY17" fmla="*/ 4389120 h 4415150"/>
                <a:gd name="connsiteX18" fmla="*/ 2472691 w 3850641"/>
                <a:gd name="connsiteY18" fmla="*/ 4202906 h 4415150"/>
                <a:gd name="connsiteX19" fmla="*/ 2330768 w 3850641"/>
                <a:gd name="connsiteY19" fmla="*/ 3968116 h 4415150"/>
                <a:gd name="connsiteX20" fmla="*/ 598172 w 3850641"/>
                <a:gd name="connsiteY20" fmla="*/ 3625215 h 4415150"/>
                <a:gd name="connsiteX21" fmla="*/ 558166 w 3850641"/>
                <a:gd name="connsiteY21" fmla="*/ 3471862 h 4415150"/>
                <a:gd name="connsiteX22" fmla="*/ 3307557 w 3850641"/>
                <a:gd name="connsiteY22" fmla="*/ 3025140 h 4415150"/>
                <a:gd name="connsiteX23" fmla="*/ 3490914 w 3850641"/>
                <a:gd name="connsiteY23" fmla="*/ 2811780 h 4415150"/>
                <a:gd name="connsiteX24" fmla="*/ 3336132 w 3850641"/>
                <a:gd name="connsiteY24" fmla="*/ 2602230 h 4415150"/>
                <a:gd name="connsiteX25" fmla="*/ 2062163 w 3850641"/>
                <a:gd name="connsiteY25" fmla="*/ 2192178 h 4415150"/>
                <a:gd name="connsiteX26" fmla="*/ 2113123 w 3850641"/>
                <a:gd name="connsiteY26" fmla="*/ 1943100 h 4415150"/>
                <a:gd name="connsiteX27" fmla="*/ 2861787 w 3850641"/>
                <a:gd name="connsiteY27" fmla="*/ 1490186 h 4415150"/>
                <a:gd name="connsiteX28" fmla="*/ 3716021 w 3850641"/>
                <a:gd name="connsiteY28" fmla="*/ 497840 h 4415150"/>
                <a:gd name="connsiteX29" fmla="*/ 3850641 w 3850641"/>
                <a:gd name="connsiteY29" fmla="*/ 227965 h 4415150"/>
                <a:gd name="connsiteX30" fmla="*/ 3771901 w 3850641"/>
                <a:gd name="connsiteY30" fmla="*/ 83820 h 4415150"/>
                <a:gd name="connsiteX31" fmla="*/ 3604261 w 3850641"/>
                <a:gd name="connsiteY31" fmla="*/ 0 h 4415150"/>
                <a:gd name="connsiteX32" fmla="*/ 3296286 w 3850641"/>
                <a:gd name="connsiteY32" fmla="*/ 134620 h 4415150"/>
                <a:gd name="connsiteX0" fmla="*/ 3296286 w 3841116"/>
                <a:gd name="connsiteY0" fmla="*/ 134620 h 4415150"/>
                <a:gd name="connsiteX1" fmla="*/ 2407921 w 3841116"/>
                <a:gd name="connsiteY1" fmla="*/ 10668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861787 w 3841116"/>
                <a:gd name="connsiteY27" fmla="*/ 1490186 h 4415150"/>
                <a:gd name="connsiteX28" fmla="*/ 3716021 w 3841116"/>
                <a:gd name="connsiteY28" fmla="*/ 497840 h 4415150"/>
                <a:gd name="connsiteX29" fmla="*/ 3841116 w 3841116"/>
                <a:gd name="connsiteY29" fmla="*/ 227965 h 4415150"/>
                <a:gd name="connsiteX30" fmla="*/ 3771901 w 3841116"/>
                <a:gd name="connsiteY30" fmla="*/ 83820 h 4415150"/>
                <a:gd name="connsiteX31" fmla="*/ 3604261 w 3841116"/>
                <a:gd name="connsiteY31" fmla="*/ 0 h 4415150"/>
                <a:gd name="connsiteX32" fmla="*/ 3296286 w 3841116"/>
                <a:gd name="connsiteY32" fmla="*/ 134620 h 4415150"/>
                <a:gd name="connsiteX0" fmla="*/ 3296286 w 3841116"/>
                <a:gd name="connsiteY0" fmla="*/ 134620 h 4415150"/>
                <a:gd name="connsiteX1" fmla="*/ 2407921 w 3841116"/>
                <a:gd name="connsiteY1" fmla="*/ 10668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861787 w 3841116"/>
                <a:gd name="connsiteY27" fmla="*/ 1490186 h 4415150"/>
                <a:gd name="connsiteX28" fmla="*/ 3716021 w 3841116"/>
                <a:gd name="connsiteY28" fmla="*/ 497840 h 4415150"/>
                <a:gd name="connsiteX29" fmla="*/ 3841116 w 3841116"/>
                <a:gd name="connsiteY29" fmla="*/ 227965 h 4415150"/>
                <a:gd name="connsiteX30" fmla="*/ 3771901 w 3841116"/>
                <a:gd name="connsiteY30" fmla="*/ 83820 h 4415150"/>
                <a:gd name="connsiteX31" fmla="*/ 3604261 w 3841116"/>
                <a:gd name="connsiteY31" fmla="*/ 0 h 4415150"/>
                <a:gd name="connsiteX32" fmla="*/ 3296286 w 3841116"/>
                <a:gd name="connsiteY32" fmla="*/ 134620 h 4415150"/>
                <a:gd name="connsiteX0" fmla="*/ 3296286 w 3841116"/>
                <a:gd name="connsiteY0" fmla="*/ 134620 h 4415150"/>
                <a:gd name="connsiteX1" fmla="*/ 2407921 w 3841116"/>
                <a:gd name="connsiteY1" fmla="*/ 10668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861787 w 3841116"/>
                <a:gd name="connsiteY27" fmla="*/ 1490186 h 4415150"/>
                <a:gd name="connsiteX28" fmla="*/ 3114041 w 3841116"/>
                <a:gd name="connsiteY28" fmla="*/ 1200150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96286 w 3841116"/>
                <a:gd name="connsiteY33" fmla="*/ 134620 h 4415150"/>
                <a:gd name="connsiteX0" fmla="*/ 3296286 w 3841116"/>
                <a:gd name="connsiteY0" fmla="*/ 134620 h 4415150"/>
                <a:gd name="connsiteX1" fmla="*/ 2407921 w 3841116"/>
                <a:gd name="connsiteY1" fmla="*/ 10668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861787 w 3841116"/>
                <a:gd name="connsiteY27" fmla="*/ 1490186 h 4415150"/>
                <a:gd name="connsiteX28" fmla="*/ 3053716 w 3841116"/>
                <a:gd name="connsiteY28" fmla="*/ 113347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96286 w 3841116"/>
                <a:gd name="connsiteY33" fmla="*/ 134620 h 4415150"/>
                <a:gd name="connsiteX0" fmla="*/ 3296286 w 3841116"/>
                <a:gd name="connsiteY0" fmla="*/ 134620 h 4415150"/>
                <a:gd name="connsiteX1" fmla="*/ 2407921 w 3841116"/>
                <a:gd name="connsiteY1" fmla="*/ 10668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861787 w 3841116"/>
                <a:gd name="connsiteY27" fmla="*/ 1490186 h 4415150"/>
                <a:gd name="connsiteX28" fmla="*/ 3053716 w 3841116"/>
                <a:gd name="connsiteY28" fmla="*/ 113347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96286 w 3841116"/>
                <a:gd name="connsiteY33" fmla="*/ 134620 h 4415150"/>
                <a:gd name="connsiteX0" fmla="*/ 3296286 w 3841116"/>
                <a:gd name="connsiteY0" fmla="*/ 134620 h 4415150"/>
                <a:gd name="connsiteX1" fmla="*/ 2407921 w 3841116"/>
                <a:gd name="connsiteY1" fmla="*/ 10668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861787 w 3841116"/>
                <a:gd name="connsiteY27" fmla="*/ 1490186 h 4415150"/>
                <a:gd name="connsiteX28" fmla="*/ 3053716 w 3841116"/>
                <a:gd name="connsiteY28" fmla="*/ 113347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96286 w 3841116"/>
                <a:gd name="connsiteY33" fmla="*/ 134620 h 4415150"/>
                <a:gd name="connsiteX0" fmla="*/ 3296286 w 3841116"/>
                <a:gd name="connsiteY0" fmla="*/ 134620 h 4415150"/>
                <a:gd name="connsiteX1" fmla="*/ 2407921 w 3841116"/>
                <a:gd name="connsiteY1" fmla="*/ 10668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795112 w 3841116"/>
                <a:gd name="connsiteY27" fmla="*/ 1506061 h 4415150"/>
                <a:gd name="connsiteX28" fmla="*/ 3053716 w 3841116"/>
                <a:gd name="connsiteY28" fmla="*/ 113347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96286 w 3841116"/>
                <a:gd name="connsiteY33" fmla="*/ 134620 h 4415150"/>
                <a:gd name="connsiteX0" fmla="*/ 3296286 w 3841116"/>
                <a:gd name="connsiteY0" fmla="*/ 134620 h 4415150"/>
                <a:gd name="connsiteX1" fmla="*/ 2407921 w 3841116"/>
                <a:gd name="connsiteY1" fmla="*/ 10668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795112 w 3841116"/>
                <a:gd name="connsiteY27" fmla="*/ 1506061 h 4415150"/>
                <a:gd name="connsiteX28" fmla="*/ 3053716 w 3841116"/>
                <a:gd name="connsiteY28" fmla="*/ 113347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96286 w 3841116"/>
                <a:gd name="connsiteY33" fmla="*/ 134620 h 4415150"/>
                <a:gd name="connsiteX0" fmla="*/ 3296286 w 3841116"/>
                <a:gd name="connsiteY0" fmla="*/ 134620 h 4415150"/>
                <a:gd name="connsiteX1" fmla="*/ 2407921 w 3841116"/>
                <a:gd name="connsiteY1" fmla="*/ 10668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677637 w 3841116"/>
                <a:gd name="connsiteY27" fmla="*/ 1610836 h 4415150"/>
                <a:gd name="connsiteX28" fmla="*/ 3053716 w 3841116"/>
                <a:gd name="connsiteY28" fmla="*/ 113347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96286 w 3841116"/>
                <a:gd name="connsiteY33" fmla="*/ 134620 h 4415150"/>
                <a:gd name="connsiteX0" fmla="*/ 3296286 w 3841116"/>
                <a:gd name="connsiteY0" fmla="*/ 134620 h 4415150"/>
                <a:gd name="connsiteX1" fmla="*/ 2503171 w 3841116"/>
                <a:gd name="connsiteY1" fmla="*/ 11049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677637 w 3841116"/>
                <a:gd name="connsiteY27" fmla="*/ 1610836 h 4415150"/>
                <a:gd name="connsiteX28" fmla="*/ 3053716 w 3841116"/>
                <a:gd name="connsiteY28" fmla="*/ 113347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96286 w 3841116"/>
                <a:gd name="connsiteY33" fmla="*/ 134620 h 4415150"/>
                <a:gd name="connsiteX0" fmla="*/ 3296286 w 3841116"/>
                <a:gd name="connsiteY0" fmla="*/ 134620 h 4415150"/>
                <a:gd name="connsiteX1" fmla="*/ 2503171 w 3841116"/>
                <a:gd name="connsiteY1" fmla="*/ 11049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677637 w 3841116"/>
                <a:gd name="connsiteY27" fmla="*/ 1610836 h 4415150"/>
                <a:gd name="connsiteX28" fmla="*/ 3053716 w 3841116"/>
                <a:gd name="connsiteY28" fmla="*/ 113347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96286 w 3841116"/>
                <a:gd name="connsiteY33" fmla="*/ 134620 h 4415150"/>
                <a:gd name="connsiteX0" fmla="*/ 3264536 w 3841116"/>
                <a:gd name="connsiteY0" fmla="*/ 220345 h 4415150"/>
                <a:gd name="connsiteX1" fmla="*/ 2503171 w 3841116"/>
                <a:gd name="connsiteY1" fmla="*/ 11049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677637 w 3841116"/>
                <a:gd name="connsiteY27" fmla="*/ 1610836 h 4415150"/>
                <a:gd name="connsiteX28" fmla="*/ 3053716 w 3841116"/>
                <a:gd name="connsiteY28" fmla="*/ 113347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64536 w 3841116"/>
                <a:gd name="connsiteY33" fmla="*/ 220345 h 4415150"/>
                <a:gd name="connsiteX0" fmla="*/ 3264536 w 3841116"/>
                <a:gd name="connsiteY0" fmla="*/ 220345 h 4415150"/>
                <a:gd name="connsiteX1" fmla="*/ 2503171 w 3841116"/>
                <a:gd name="connsiteY1" fmla="*/ 11049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677637 w 3841116"/>
                <a:gd name="connsiteY27" fmla="*/ 1610836 h 4415150"/>
                <a:gd name="connsiteX28" fmla="*/ 3053716 w 3841116"/>
                <a:gd name="connsiteY28" fmla="*/ 113347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64536 w 3841116"/>
                <a:gd name="connsiteY33" fmla="*/ 220345 h 4415150"/>
                <a:gd name="connsiteX0" fmla="*/ 3264536 w 3841116"/>
                <a:gd name="connsiteY0" fmla="*/ 220345 h 4415150"/>
                <a:gd name="connsiteX1" fmla="*/ 2503171 w 3841116"/>
                <a:gd name="connsiteY1" fmla="*/ 11049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677637 w 3841116"/>
                <a:gd name="connsiteY27" fmla="*/ 1610836 h 4415150"/>
                <a:gd name="connsiteX28" fmla="*/ 3044191 w 3841116"/>
                <a:gd name="connsiteY28" fmla="*/ 113982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64536 w 3841116"/>
                <a:gd name="connsiteY33" fmla="*/ 220345 h 4415150"/>
                <a:gd name="connsiteX0" fmla="*/ 3264536 w 3841116"/>
                <a:gd name="connsiteY0" fmla="*/ 220345 h 4415150"/>
                <a:gd name="connsiteX1" fmla="*/ 2503171 w 3841116"/>
                <a:gd name="connsiteY1" fmla="*/ 11049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677637 w 3841116"/>
                <a:gd name="connsiteY27" fmla="*/ 1610836 h 4415150"/>
                <a:gd name="connsiteX28" fmla="*/ 3044191 w 3841116"/>
                <a:gd name="connsiteY28" fmla="*/ 1139825 h 4415150"/>
                <a:gd name="connsiteX29" fmla="*/ 3716021 w 3841116"/>
                <a:gd name="connsiteY29" fmla="*/ 49784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64536 w 3841116"/>
                <a:gd name="connsiteY33" fmla="*/ 220345 h 4415150"/>
                <a:gd name="connsiteX0" fmla="*/ 3264536 w 3841116"/>
                <a:gd name="connsiteY0" fmla="*/ 220345 h 4415150"/>
                <a:gd name="connsiteX1" fmla="*/ 2503171 w 3841116"/>
                <a:gd name="connsiteY1" fmla="*/ 1104900 h 4415150"/>
                <a:gd name="connsiteX2" fmla="*/ 1487806 w 3841116"/>
                <a:gd name="connsiteY2" fmla="*/ 2004060 h 4415150"/>
                <a:gd name="connsiteX3" fmla="*/ 1453516 w 3841116"/>
                <a:gd name="connsiteY3" fmla="*/ 2145507 h 4415150"/>
                <a:gd name="connsiteX4" fmla="*/ 1504475 w 3841116"/>
                <a:gd name="connsiteY4" fmla="*/ 2280285 h 4415150"/>
                <a:gd name="connsiteX5" fmla="*/ 1826896 w 3841116"/>
                <a:gd name="connsiteY5" fmla="*/ 2379821 h 4415150"/>
                <a:gd name="connsiteX6" fmla="*/ 2880361 w 3841116"/>
                <a:gd name="connsiteY6" fmla="*/ 2689860 h 4415150"/>
                <a:gd name="connsiteX7" fmla="*/ 2989899 w 3841116"/>
                <a:gd name="connsiteY7" fmla="*/ 2756059 h 4415150"/>
                <a:gd name="connsiteX8" fmla="*/ 2963229 w 3841116"/>
                <a:gd name="connsiteY8" fmla="*/ 2881312 h 4415150"/>
                <a:gd name="connsiteX9" fmla="*/ 2827021 w 3841116"/>
                <a:gd name="connsiteY9" fmla="*/ 2948940 h 4415150"/>
                <a:gd name="connsiteX10" fmla="*/ 110491 w 3841116"/>
                <a:gd name="connsiteY10" fmla="*/ 3317557 h 4415150"/>
                <a:gd name="connsiteX11" fmla="*/ 0 w 3841116"/>
                <a:gd name="connsiteY11" fmla="*/ 3516630 h 4415150"/>
                <a:gd name="connsiteX12" fmla="*/ 86678 w 3841116"/>
                <a:gd name="connsiteY12" fmla="*/ 3638550 h 4415150"/>
                <a:gd name="connsiteX13" fmla="*/ 236221 w 3841116"/>
                <a:gd name="connsiteY13" fmla="*/ 3688080 h 4415150"/>
                <a:gd name="connsiteX14" fmla="*/ 1796416 w 3841116"/>
                <a:gd name="connsiteY14" fmla="*/ 4043363 h 4415150"/>
                <a:gd name="connsiteX15" fmla="*/ 1982154 w 3841116"/>
                <a:gd name="connsiteY15" fmla="*/ 4136708 h 4415150"/>
                <a:gd name="connsiteX16" fmla="*/ 2068355 w 3841116"/>
                <a:gd name="connsiteY16" fmla="*/ 4372927 h 4415150"/>
                <a:gd name="connsiteX17" fmla="*/ 2377441 w 3841116"/>
                <a:gd name="connsiteY17" fmla="*/ 4389120 h 4415150"/>
                <a:gd name="connsiteX18" fmla="*/ 2472691 w 3841116"/>
                <a:gd name="connsiteY18" fmla="*/ 4202906 h 4415150"/>
                <a:gd name="connsiteX19" fmla="*/ 2330768 w 3841116"/>
                <a:gd name="connsiteY19" fmla="*/ 3968116 h 4415150"/>
                <a:gd name="connsiteX20" fmla="*/ 598172 w 3841116"/>
                <a:gd name="connsiteY20" fmla="*/ 3625215 h 4415150"/>
                <a:gd name="connsiteX21" fmla="*/ 558166 w 3841116"/>
                <a:gd name="connsiteY21" fmla="*/ 3471862 h 4415150"/>
                <a:gd name="connsiteX22" fmla="*/ 3307557 w 3841116"/>
                <a:gd name="connsiteY22" fmla="*/ 3025140 h 4415150"/>
                <a:gd name="connsiteX23" fmla="*/ 3490914 w 3841116"/>
                <a:gd name="connsiteY23" fmla="*/ 2811780 h 4415150"/>
                <a:gd name="connsiteX24" fmla="*/ 3336132 w 3841116"/>
                <a:gd name="connsiteY24" fmla="*/ 2602230 h 4415150"/>
                <a:gd name="connsiteX25" fmla="*/ 2062163 w 3841116"/>
                <a:gd name="connsiteY25" fmla="*/ 2192178 h 4415150"/>
                <a:gd name="connsiteX26" fmla="*/ 2113123 w 3841116"/>
                <a:gd name="connsiteY26" fmla="*/ 1943100 h 4415150"/>
                <a:gd name="connsiteX27" fmla="*/ 2677637 w 3841116"/>
                <a:gd name="connsiteY27" fmla="*/ 1610836 h 4415150"/>
                <a:gd name="connsiteX28" fmla="*/ 3044191 w 3841116"/>
                <a:gd name="connsiteY28" fmla="*/ 1139825 h 4415150"/>
                <a:gd name="connsiteX29" fmla="*/ 3677921 w 3841116"/>
                <a:gd name="connsiteY29" fmla="*/ 580390 h 4415150"/>
                <a:gd name="connsiteX30" fmla="*/ 3841116 w 3841116"/>
                <a:gd name="connsiteY30" fmla="*/ 227965 h 4415150"/>
                <a:gd name="connsiteX31" fmla="*/ 3771901 w 3841116"/>
                <a:gd name="connsiteY31" fmla="*/ 83820 h 4415150"/>
                <a:gd name="connsiteX32" fmla="*/ 3604261 w 3841116"/>
                <a:gd name="connsiteY32" fmla="*/ 0 h 4415150"/>
                <a:gd name="connsiteX33" fmla="*/ 3264536 w 3841116"/>
                <a:gd name="connsiteY33" fmla="*/ 220345 h 44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41116" h="4415150">
                  <a:moveTo>
                    <a:pt x="3264536" y="220345"/>
                  </a:moveTo>
                  <a:cubicBezTo>
                    <a:pt x="3054139" y="607272"/>
                    <a:pt x="2767543" y="781473"/>
                    <a:pt x="2503171" y="1104900"/>
                  </a:cubicBezTo>
                  <a:lnTo>
                    <a:pt x="1487806" y="2004060"/>
                  </a:lnTo>
                  <a:lnTo>
                    <a:pt x="1453516" y="2145507"/>
                  </a:lnTo>
                  <a:lnTo>
                    <a:pt x="1504475" y="2280285"/>
                  </a:lnTo>
                  <a:lnTo>
                    <a:pt x="1826896" y="2379821"/>
                  </a:lnTo>
                  <a:lnTo>
                    <a:pt x="2880361" y="2689860"/>
                  </a:lnTo>
                  <a:cubicBezTo>
                    <a:pt x="2978786" y="2716689"/>
                    <a:pt x="2953386" y="2733993"/>
                    <a:pt x="2989899" y="2756059"/>
                  </a:cubicBezTo>
                  <a:cubicBezTo>
                    <a:pt x="2992916" y="2821622"/>
                    <a:pt x="2972119" y="2839561"/>
                    <a:pt x="2963229" y="2881312"/>
                  </a:cubicBezTo>
                  <a:lnTo>
                    <a:pt x="2827021" y="2948940"/>
                  </a:lnTo>
                  <a:lnTo>
                    <a:pt x="110491" y="3317557"/>
                  </a:lnTo>
                  <a:cubicBezTo>
                    <a:pt x="30005" y="3385502"/>
                    <a:pt x="13812" y="3396297"/>
                    <a:pt x="0" y="3516630"/>
                  </a:cubicBezTo>
                  <a:cubicBezTo>
                    <a:pt x="13811" y="3566796"/>
                    <a:pt x="58579" y="3609816"/>
                    <a:pt x="86678" y="3638550"/>
                  </a:cubicBezTo>
                  <a:cubicBezTo>
                    <a:pt x="148432" y="3676491"/>
                    <a:pt x="186373" y="3671570"/>
                    <a:pt x="236221" y="3688080"/>
                  </a:cubicBezTo>
                  <a:lnTo>
                    <a:pt x="1796416" y="4043363"/>
                  </a:lnTo>
                  <a:cubicBezTo>
                    <a:pt x="1858329" y="4074478"/>
                    <a:pt x="1927384" y="4069874"/>
                    <a:pt x="1982154" y="4136708"/>
                  </a:cubicBezTo>
                  <a:cubicBezTo>
                    <a:pt x="2006126" y="4282916"/>
                    <a:pt x="2001522" y="4276725"/>
                    <a:pt x="2068355" y="4372927"/>
                  </a:cubicBezTo>
                  <a:cubicBezTo>
                    <a:pt x="2163447" y="4427537"/>
                    <a:pt x="2256156" y="4424997"/>
                    <a:pt x="2377441" y="4389120"/>
                  </a:cubicBezTo>
                  <a:cubicBezTo>
                    <a:pt x="2433003" y="4331812"/>
                    <a:pt x="2450466" y="4312602"/>
                    <a:pt x="2472691" y="4202906"/>
                  </a:cubicBezTo>
                  <a:cubicBezTo>
                    <a:pt x="2473008" y="4101624"/>
                    <a:pt x="2439988" y="4045586"/>
                    <a:pt x="2330768" y="3968116"/>
                  </a:cubicBezTo>
                  <a:cubicBezTo>
                    <a:pt x="1711960" y="3821272"/>
                    <a:pt x="1093155" y="3743484"/>
                    <a:pt x="598172" y="3625215"/>
                  </a:cubicBezTo>
                  <a:cubicBezTo>
                    <a:pt x="499113" y="3601879"/>
                    <a:pt x="426245" y="3545204"/>
                    <a:pt x="558166" y="3471862"/>
                  </a:cubicBezTo>
                  <a:cubicBezTo>
                    <a:pt x="1138080" y="3323748"/>
                    <a:pt x="2451418" y="3173254"/>
                    <a:pt x="3307557" y="3025140"/>
                  </a:cubicBezTo>
                  <a:cubicBezTo>
                    <a:pt x="3414713" y="2981007"/>
                    <a:pt x="3431383" y="2941637"/>
                    <a:pt x="3490914" y="2811780"/>
                  </a:cubicBezTo>
                  <a:cubicBezTo>
                    <a:pt x="3458370" y="2718117"/>
                    <a:pt x="3425826" y="2672080"/>
                    <a:pt x="3336132" y="2602230"/>
                  </a:cubicBezTo>
                  <a:cubicBezTo>
                    <a:pt x="2788444" y="2408396"/>
                    <a:pt x="2543176" y="2347912"/>
                    <a:pt x="2062163" y="2192178"/>
                  </a:cubicBezTo>
                  <a:cubicBezTo>
                    <a:pt x="2008506" y="2125027"/>
                    <a:pt x="2007237" y="2026920"/>
                    <a:pt x="2113123" y="1943100"/>
                  </a:cubicBezTo>
                  <a:lnTo>
                    <a:pt x="2677637" y="1610836"/>
                  </a:lnTo>
                  <a:cubicBezTo>
                    <a:pt x="2779713" y="1523682"/>
                    <a:pt x="2923065" y="1312704"/>
                    <a:pt x="3044191" y="1139825"/>
                  </a:cubicBezTo>
                  <a:cubicBezTo>
                    <a:pt x="3331634" y="927947"/>
                    <a:pt x="3457153" y="792268"/>
                    <a:pt x="3677921" y="580390"/>
                  </a:cubicBezTo>
                  <a:cubicBezTo>
                    <a:pt x="3758778" y="495723"/>
                    <a:pt x="3811059" y="360257"/>
                    <a:pt x="3841116" y="227965"/>
                  </a:cubicBezTo>
                  <a:cubicBezTo>
                    <a:pt x="3829686" y="155575"/>
                    <a:pt x="3827781" y="127635"/>
                    <a:pt x="3771901" y="83820"/>
                  </a:cubicBezTo>
                  <a:cubicBezTo>
                    <a:pt x="3712846" y="33655"/>
                    <a:pt x="3682366" y="21590"/>
                    <a:pt x="3604261" y="0"/>
                  </a:cubicBezTo>
                  <a:cubicBezTo>
                    <a:pt x="3492078" y="9948"/>
                    <a:pt x="3360844" y="89747"/>
                    <a:pt x="3264536" y="22034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2427116" y="1882850"/>
              <a:ext cx="4162574" cy="4361842"/>
            </a:xfrm>
            <a:custGeom>
              <a:avLst/>
              <a:gdLst>
                <a:gd name="connsiteX0" fmla="*/ 3701143 w 4180115"/>
                <a:gd name="connsiteY0" fmla="*/ 145143 h 4586514"/>
                <a:gd name="connsiteX1" fmla="*/ 3701143 w 4180115"/>
                <a:gd name="connsiteY1" fmla="*/ 145143 h 4586514"/>
                <a:gd name="connsiteX2" fmla="*/ 3730172 w 4180115"/>
                <a:gd name="connsiteY2" fmla="*/ 377371 h 4586514"/>
                <a:gd name="connsiteX3" fmla="*/ 3715658 w 4180115"/>
                <a:gd name="connsiteY3" fmla="*/ 508000 h 4586514"/>
                <a:gd name="connsiteX4" fmla="*/ 3614058 w 4180115"/>
                <a:gd name="connsiteY4" fmla="*/ 551543 h 4586514"/>
                <a:gd name="connsiteX5" fmla="*/ 3483429 w 4180115"/>
                <a:gd name="connsiteY5" fmla="*/ 551543 h 4586514"/>
                <a:gd name="connsiteX6" fmla="*/ 3265715 w 4180115"/>
                <a:gd name="connsiteY6" fmla="*/ 566057 h 4586514"/>
                <a:gd name="connsiteX7" fmla="*/ 3207658 w 4180115"/>
                <a:gd name="connsiteY7" fmla="*/ 580571 h 4586514"/>
                <a:gd name="connsiteX8" fmla="*/ 3106058 w 4180115"/>
                <a:gd name="connsiteY8" fmla="*/ 595086 h 4586514"/>
                <a:gd name="connsiteX9" fmla="*/ 3062515 w 4180115"/>
                <a:gd name="connsiteY9" fmla="*/ 624114 h 4586514"/>
                <a:gd name="connsiteX10" fmla="*/ 3048000 w 4180115"/>
                <a:gd name="connsiteY10" fmla="*/ 812800 h 4586514"/>
                <a:gd name="connsiteX11" fmla="*/ 3062515 w 4180115"/>
                <a:gd name="connsiteY11" fmla="*/ 856343 h 4586514"/>
                <a:gd name="connsiteX12" fmla="*/ 2989943 w 4180115"/>
                <a:gd name="connsiteY12" fmla="*/ 986971 h 4586514"/>
                <a:gd name="connsiteX13" fmla="*/ 2902858 w 4180115"/>
                <a:gd name="connsiteY13" fmla="*/ 1030514 h 4586514"/>
                <a:gd name="connsiteX14" fmla="*/ 2815772 w 4180115"/>
                <a:gd name="connsiteY14" fmla="*/ 1059543 h 4586514"/>
                <a:gd name="connsiteX15" fmla="*/ 2772229 w 4180115"/>
                <a:gd name="connsiteY15" fmla="*/ 1088571 h 4586514"/>
                <a:gd name="connsiteX16" fmla="*/ 2627086 w 4180115"/>
                <a:gd name="connsiteY16" fmla="*/ 1103086 h 4586514"/>
                <a:gd name="connsiteX17" fmla="*/ 2583543 w 4180115"/>
                <a:gd name="connsiteY17" fmla="*/ 1117600 h 4586514"/>
                <a:gd name="connsiteX18" fmla="*/ 2540000 w 4180115"/>
                <a:gd name="connsiteY18" fmla="*/ 1146628 h 4586514"/>
                <a:gd name="connsiteX19" fmla="*/ 2380343 w 4180115"/>
                <a:gd name="connsiteY19" fmla="*/ 1161143 h 4586514"/>
                <a:gd name="connsiteX20" fmla="*/ 2249715 w 4180115"/>
                <a:gd name="connsiteY20" fmla="*/ 1190171 h 4586514"/>
                <a:gd name="connsiteX21" fmla="*/ 2032000 w 4180115"/>
                <a:gd name="connsiteY21" fmla="*/ 1204686 h 4586514"/>
                <a:gd name="connsiteX22" fmla="*/ 1886858 w 4180115"/>
                <a:gd name="connsiteY22" fmla="*/ 1219200 h 4586514"/>
                <a:gd name="connsiteX23" fmla="*/ 1785258 w 4180115"/>
                <a:gd name="connsiteY23" fmla="*/ 1262743 h 4586514"/>
                <a:gd name="connsiteX24" fmla="*/ 1698172 w 4180115"/>
                <a:gd name="connsiteY24" fmla="*/ 1291771 h 4586514"/>
                <a:gd name="connsiteX25" fmla="*/ 1582058 w 4180115"/>
                <a:gd name="connsiteY25" fmla="*/ 1320800 h 4586514"/>
                <a:gd name="connsiteX26" fmla="*/ 1582058 w 4180115"/>
                <a:gd name="connsiteY26" fmla="*/ 1582057 h 4586514"/>
                <a:gd name="connsiteX27" fmla="*/ 1611086 w 4180115"/>
                <a:gd name="connsiteY27" fmla="*/ 1625600 h 4586514"/>
                <a:gd name="connsiteX28" fmla="*/ 1625600 w 4180115"/>
                <a:gd name="connsiteY28" fmla="*/ 1669143 h 4586514"/>
                <a:gd name="connsiteX29" fmla="*/ 1756229 w 4180115"/>
                <a:gd name="connsiteY29" fmla="*/ 1727200 h 4586514"/>
                <a:gd name="connsiteX30" fmla="*/ 1843315 w 4180115"/>
                <a:gd name="connsiteY30" fmla="*/ 1756228 h 4586514"/>
                <a:gd name="connsiteX31" fmla="*/ 1886858 w 4180115"/>
                <a:gd name="connsiteY31" fmla="*/ 1770743 h 4586514"/>
                <a:gd name="connsiteX32" fmla="*/ 2032000 w 4180115"/>
                <a:gd name="connsiteY32" fmla="*/ 1799771 h 4586514"/>
                <a:gd name="connsiteX33" fmla="*/ 2090058 w 4180115"/>
                <a:gd name="connsiteY33" fmla="*/ 1814286 h 4586514"/>
                <a:gd name="connsiteX34" fmla="*/ 2293258 w 4180115"/>
                <a:gd name="connsiteY34" fmla="*/ 1843314 h 4586514"/>
                <a:gd name="connsiteX35" fmla="*/ 2394858 w 4180115"/>
                <a:gd name="connsiteY35" fmla="*/ 1857828 h 4586514"/>
                <a:gd name="connsiteX36" fmla="*/ 2452915 w 4180115"/>
                <a:gd name="connsiteY36" fmla="*/ 1872343 h 4586514"/>
                <a:gd name="connsiteX37" fmla="*/ 2554515 w 4180115"/>
                <a:gd name="connsiteY37" fmla="*/ 1901371 h 4586514"/>
                <a:gd name="connsiteX38" fmla="*/ 2728686 w 4180115"/>
                <a:gd name="connsiteY38" fmla="*/ 1944914 h 4586514"/>
                <a:gd name="connsiteX39" fmla="*/ 2815772 w 4180115"/>
                <a:gd name="connsiteY39" fmla="*/ 1973943 h 4586514"/>
                <a:gd name="connsiteX40" fmla="*/ 2859315 w 4180115"/>
                <a:gd name="connsiteY40" fmla="*/ 2002971 h 4586514"/>
                <a:gd name="connsiteX41" fmla="*/ 2946400 w 4180115"/>
                <a:gd name="connsiteY41" fmla="*/ 2046514 h 4586514"/>
                <a:gd name="connsiteX42" fmla="*/ 2975429 w 4180115"/>
                <a:gd name="connsiteY42" fmla="*/ 2090057 h 4586514"/>
                <a:gd name="connsiteX43" fmla="*/ 3018972 w 4180115"/>
                <a:gd name="connsiteY43" fmla="*/ 2119086 h 4586514"/>
                <a:gd name="connsiteX44" fmla="*/ 3033486 w 4180115"/>
                <a:gd name="connsiteY44" fmla="*/ 2162628 h 4586514"/>
                <a:gd name="connsiteX45" fmla="*/ 3048000 w 4180115"/>
                <a:gd name="connsiteY45" fmla="*/ 2293257 h 4586514"/>
                <a:gd name="connsiteX46" fmla="*/ 3033486 w 4180115"/>
                <a:gd name="connsiteY46" fmla="*/ 2336800 h 4586514"/>
                <a:gd name="connsiteX47" fmla="*/ 2989943 w 4180115"/>
                <a:gd name="connsiteY47" fmla="*/ 2351314 h 4586514"/>
                <a:gd name="connsiteX48" fmla="*/ 2830286 w 4180115"/>
                <a:gd name="connsiteY48" fmla="*/ 2365828 h 4586514"/>
                <a:gd name="connsiteX49" fmla="*/ 2554515 w 4180115"/>
                <a:gd name="connsiteY49" fmla="*/ 2394857 h 4586514"/>
                <a:gd name="connsiteX50" fmla="*/ 2452915 w 4180115"/>
                <a:gd name="connsiteY50" fmla="*/ 2423886 h 4586514"/>
                <a:gd name="connsiteX51" fmla="*/ 1930400 w 4180115"/>
                <a:gd name="connsiteY51" fmla="*/ 2452914 h 4586514"/>
                <a:gd name="connsiteX52" fmla="*/ 1741715 w 4180115"/>
                <a:gd name="connsiteY52" fmla="*/ 2481943 h 4586514"/>
                <a:gd name="connsiteX53" fmla="*/ 1567543 w 4180115"/>
                <a:gd name="connsiteY53" fmla="*/ 2496457 h 4586514"/>
                <a:gd name="connsiteX54" fmla="*/ 1219200 w 4180115"/>
                <a:gd name="connsiteY54" fmla="*/ 2525486 h 4586514"/>
                <a:gd name="connsiteX55" fmla="*/ 1117600 w 4180115"/>
                <a:gd name="connsiteY55" fmla="*/ 2554514 h 4586514"/>
                <a:gd name="connsiteX56" fmla="*/ 1016000 w 4180115"/>
                <a:gd name="connsiteY56" fmla="*/ 2569028 h 4586514"/>
                <a:gd name="connsiteX57" fmla="*/ 798286 w 4180115"/>
                <a:gd name="connsiteY57" fmla="*/ 2598057 h 4586514"/>
                <a:gd name="connsiteX58" fmla="*/ 740229 w 4180115"/>
                <a:gd name="connsiteY58" fmla="*/ 2612571 h 4586514"/>
                <a:gd name="connsiteX59" fmla="*/ 362858 w 4180115"/>
                <a:gd name="connsiteY59" fmla="*/ 2627086 h 4586514"/>
                <a:gd name="connsiteX60" fmla="*/ 58058 w 4180115"/>
                <a:gd name="connsiteY60" fmla="*/ 2641600 h 4586514"/>
                <a:gd name="connsiteX61" fmla="*/ 0 w 4180115"/>
                <a:gd name="connsiteY61" fmla="*/ 2743200 h 4586514"/>
                <a:gd name="connsiteX62" fmla="*/ 14515 w 4180115"/>
                <a:gd name="connsiteY62" fmla="*/ 3265714 h 4586514"/>
                <a:gd name="connsiteX63" fmla="*/ 43543 w 4180115"/>
                <a:gd name="connsiteY63" fmla="*/ 3309257 h 4586514"/>
                <a:gd name="connsiteX64" fmla="*/ 58058 w 4180115"/>
                <a:gd name="connsiteY64" fmla="*/ 3352800 h 4586514"/>
                <a:gd name="connsiteX65" fmla="*/ 101600 w 4180115"/>
                <a:gd name="connsiteY65" fmla="*/ 3367314 h 4586514"/>
                <a:gd name="connsiteX66" fmla="*/ 522515 w 4180115"/>
                <a:gd name="connsiteY66" fmla="*/ 3381828 h 4586514"/>
                <a:gd name="connsiteX67" fmla="*/ 841829 w 4180115"/>
                <a:gd name="connsiteY67" fmla="*/ 3367314 h 4586514"/>
                <a:gd name="connsiteX68" fmla="*/ 957943 w 4180115"/>
                <a:gd name="connsiteY68" fmla="*/ 3338286 h 4586514"/>
                <a:gd name="connsiteX69" fmla="*/ 1117600 w 4180115"/>
                <a:gd name="connsiteY69" fmla="*/ 3309257 h 4586514"/>
                <a:gd name="connsiteX70" fmla="*/ 1204686 w 4180115"/>
                <a:gd name="connsiteY70" fmla="*/ 3294743 h 4586514"/>
                <a:gd name="connsiteX71" fmla="*/ 1248229 w 4180115"/>
                <a:gd name="connsiteY71" fmla="*/ 3280228 h 4586514"/>
                <a:gd name="connsiteX72" fmla="*/ 1553029 w 4180115"/>
                <a:gd name="connsiteY72" fmla="*/ 3309257 h 4586514"/>
                <a:gd name="connsiteX73" fmla="*/ 1654629 w 4180115"/>
                <a:gd name="connsiteY73" fmla="*/ 3338286 h 4586514"/>
                <a:gd name="connsiteX74" fmla="*/ 1756229 w 4180115"/>
                <a:gd name="connsiteY74" fmla="*/ 3352800 h 4586514"/>
                <a:gd name="connsiteX75" fmla="*/ 1799772 w 4180115"/>
                <a:gd name="connsiteY75" fmla="*/ 3367314 h 4586514"/>
                <a:gd name="connsiteX76" fmla="*/ 1857829 w 4180115"/>
                <a:gd name="connsiteY76" fmla="*/ 3381828 h 4586514"/>
                <a:gd name="connsiteX77" fmla="*/ 1944915 w 4180115"/>
                <a:gd name="connsiteY77" fmla="*/ 3439886 h 4586514"/>
                <a:gd name="connsiteX78" fmla="*/ 2075543 w 4180115"/>
                <a:gd name="connsiteY78" fmla="*/ 3483428 h 4586514"/>
                <a:gd name="connsiteX79" fmla="*/ 2119086 w 4180115"/>
                <a:gd name="connsiteY79" fmla="*/ 3497943 h 4586514"/>
                <a:gd name="connsiteX80" fmla="*/ 2264229 w 4180115"/>
                <a:gd name="connsiteY80" fmla="*/ 3541486 h 4586514"/>
                <a:gd name="connsiteX81" fmla="*/ 2307772 w 4180115"/>
                <a:gd name="connsiteY81" fmla="*/ 3556000 h 4586514"/>
                <a:gd name="connsiteX82" fmla="*/ 2351315 w 4180115"/>
                <a:gd name="connsiteY82" fmla="*/ 3570514 h 4586514"/>
                <a:gd name="connsiteX83" fmla="*/ 2438400 w 4180115"/>
                <a:gd name="connsiteY83" fmla="*/ 3628571 h 4586514"/>
                <a:gd name="connsiteX84" fmla="*/ 2481943 w 4180115"/>
                <a:gd name="connsiteY84" fmla="*/ 3643086 h 4586514"/>
                <a:gd name="connsiteX85" fmla="*/ 2525486 w 4180115"/>
                <a:gd name="connsiteY85" fmla="*/ 3672114 h 4586514"/>
                <a:gd name="connsiteX86" fmla="*/ 2641600 w 4180115"/>
                <a:gd name="connsiteY86" fmla="*/ 3701143 h 4586514"/>
                <a:gd name="connsiteX87" fmla="*/ 2728686 w 4180115"/>
                <a:gd name="connsiteY87" fmla="*/ 3730171 h 4586514"/>
                <a:gd name="connsiteX88" fmla="*/ 2815772 w 4180115"/>
                <a:gd name="connsiteY88" fmla="*/ 3744686 h 4586514"/>
                <a:gd name="connsiteX89" fmla="*/ 3048000 w 4180115"/>
                <a:gd name="connsiteY89" fmla="*/ 3788228 h 4586514"/>
                <a:gd name="connsiteX90" fmla="*/ 3091543 w 4180115"/>
                <a:gd name="connsiteY90" fmla="*/ 3875314 h 4586514"/>
                <a:gd name="connsiteX91" fmla="*/ 3004458 w 4180115"/>
                <a:gd name="connsiteY91" fmla="*/ 3933371 h 4586514"/>
                <a:gd name="connsiteX92" fmla="*/ 2960915 w 4180115"/>
                <a:gd name="connsiteY92" fmla="*/ 3947886 h 4586514"/>
                <a:gd name="connsiteX93" fmla="*/ 2801258 w 4180115"/>
                <a:gd name="connsiteY93" fmla="*/ 3962400 h 4586514"/>
                <a:gd name="connsiteX94" fmla="*/ 2670629 w 4180115"/>
                <a:gd name="connsiteY94" fmla="*/ 3976914 h 4586514"/>
                <a:gd name="connsiteX95" fmla="*/ 2583543 w 4180115"/>
                <a:gd name="connsiteY95" fmla="*/ 3991428 h 4586514"/>
                <a:gd name="connsiteX96" fmla="*/ 2496458 w 4180115"/>
                <a:gd name="connsiteY96" fmla="*/ 4034971 h 4586514"/>
                <a:gd name="connsiteX97" fmla="*/ 2452915 w 4180115"/>
                <a:gd name="connsiteY97" fmla="*/ 4049486 h 4586514"/>
                <a:gd name="connsiteX98" fmla="*/ 2423886 w 4180115"/>
                <a:gd name="connsiteY98" fmla="*/ 4252686 h 4586514"/>
                <a:gd name="connsiteX99" fmla="*/ 2394858 w 4180115"/>
                <a:gd name="connsiteY99" fmla="*/ 4339771 h 4586514"/>
                <a:gd name="connsiteX100" fmla="*/ 2380343 w 4180115"/>
                <a:gd name="connsiteY100" fmla="*/ 4383314 h 4586514"/>
                <a:gd name="connsiteX101" fmla="*/ 2423886 w 4180115"/>
                <a:gd name="connsiteY101" fmla="*/ 4499428 h 4586514"/>
                <a:gd name="connsiteX102" fmla="*/ 2467429 w 4180115"/>
                <a:gd name="connsiteY102" fmla="*/ 4513943 h 4586514"/>
                <a:gd name="connsiteX103" fmla="*/ 2510972 w 4180115"/>
                <a:gd name="connsiteY103" fmla="*/ 4542971 h 4586514"/>
                <a:gd name="connsiteX104" fmla="*/ 2656115 w 4180115"/>
                <a:gd name="connsiteY104" fmla="*/ 4586514 h 4586514"/>
                <a:gd name="connsiteX105" fmla="*/ 2757715 w 4180115"/>
                <a:gd name="connsiteY105" fmla="*/ 4572000 h 4586514"/>
                <a:gd name="connsiteX106" fmla="*/ 2931886 w 4180115"/>
                <a:gd name="connsiteY106" fmla="*/ 4542971 h 4586514"/>
                <a:gd name="connsiteX107" fmla="*/ 2960915 w 4180115"/>
                <a:gd name="connsiteY107" fmla="*/ 4455886 h 4586514"/>
                <a:gd name="connsiteX108" fmla="*/ 2975429 w 4180115"/>
                <a:gd name="connsiteY108" fmla="*/ 4412343 h 4586514"/>
                <a:gd name="connsiteX109" fmla="*/ 2989943 w 4180115"/>
                <a:gd name="connsiteY109" fmla="*/ 4354286 h 4586514"/>
                <a:gd name="connsiteX110" fmla="*/ 3004458 w 4180115"/>
                <a:gd name="connsiteY110" fmla="*/ 4310743 h 4586514"/>
                <a:gd name="connsiteX111" fmla="*/ 3048000 w 4180115"/>
                <a:gd name="connsiteY111" fmla="*/ 4281714 h 4586514"/>
                <a:gd name="connsiteX112" fmla="*/ 3120572 w 4180115"/>
                <a:gd name="connsiteY112" fmla="*/ 4209143 h 4586514"/>
                <a:gd name="connsiteX113" fmla="*/ 3265715 w 4180115"/>
                <a:gd name="connsiteY113" fmla="*/ 4078514 h 4586514"/>
                <a:gd name="connsiteX114" fmla="*/ 3338286 w 4180115"/>
                <a:gd name="connsiteY114" fmla="*/ 3991428 h 4586514"/>
                <a:gd name="connsiteX115" fmla="*/ 3396343 w 4180115"/>
                <a:gd name="connsiteY115" fmla="*/ 3904343 h 4586514"/>
                <a:gd name="connsiteX116" fmla="*/ 3425372 w 4180115"/>
                <a:gd name="connsiteY116" fmla="*/ 3860800 h 4586514"/>
                <a:gd name="connsiteX117" fmla="*/ 3425372 w 4180115"/>
                <a:gd name="connsiteY117" fmla="*/ 3556000 h 4586514"/>
                <a:gd name="connsiteX118" fmla="*/ 3381829 w 4180115"/>
                <a:gd name="connsiteY118" fmla="*/ 3410857 h 4586514"/>
                <a:gd name="connsiteX119" fmla="*/ 3338286 w 4180115"/>
                <a:gd name="connsiteY119" fmla="*/ 3367314 h 4586514"/>
                <a:gd name="connsiteX120" fmla="*/ 3309258 w 4180115"/>
                <a:gd name="connsiteY120" fmla="*/ 3323771 h 4586514"/>
                <a:gd name="connsiteX121" fmla="*/ 3222172 w 4180115"/>
                <a:gd name="connsiteY121" fmla="*/ 3280228 h 4586514"/>
                <a:gd name="connsiteX122" fmla="*/ 3135086 w 4180115"/>
                <a:gd name="connsiteY122" fmla="*/ 3236686 h 4586514"/>
                <a:gd name="connsiteX123" fmla="*/ 2975429 w 4180115"/>
                <a:gd name="connsiteY123" fmla="*/ 3178628 h 4586514"/>
                <a:gd name="connsiteX124" fmla="*/ 2902858 w 4180115"/>
                <a:gd name="connsiteY124" fmla="*/ 3164114 h 4586514"/>
                <a:gd name="connsiteX125" fmla="*/ 2844800 w 4180115"/>
                <a:gd name="connsiteY125" fmla="*/ 3149600 h 4586514"/>
                <a:gd name="connsiteX126" fmla="*/ 2598058 w 4180115"/>
                <a:gd name="connsiteY126" fmla="*/ 3135086 h 4586514"/>
                <a:gd name="connsiteX127" fmla="*/ 2061029 w 4180115"/>
                <a:gd name="connsiteY127" fmla="*/ 3149600 h 4586514"/>
                <a:gd name="connsiteX128" fmla="*/ 1828800 w 4180115"/>
                <a:gd name="connsiteY128" fmla="*/ 3164114 h 4586514"/>
                <a:gd name="connsiteX129" fmla="*/ 1509486 w 4180115"/>
                <a:gd name="connsiteY129" fmla="*/ 3149600 h 4586514"/>
                <a:gd name="connsiteX130" fmla="*/ 1422400 w 4180115"/>
                <a:gd name="connsiteY130" fmla="*/ 3135086 h 4586514"/>
                <a:gd name="connsiteX131" fmla="*/ 1277258 w 4180115"/>
                <a:gd name="connsiteY131" fmla="*/ 3106057 h 4586514"/>
                <a:gd name="connsiteX132" fmla="*/ 1175658 w 4180115"/>
                <a:gd name="connsiteY132" fmla="*/ 3091543 h 4586514"/>
                <a:gd name="connsiteX133" fmla="*/ 1088572 w 4180115"/>
                <a:gd name="connsiteY133" fmla="*/ 3048000 h 4586514"/>
                <a:gd name="connsiteX134" fmla="*/ 1059543 w 4180115"/>
                <a:gd name="connsiteY134" fmla="*/ 3004457 h 4586514"/>
                <a:gd name="connsiteX135" fmla="*/ 1045029 w 4180115"/>
                <a:gd name="connsiteY135" fmla="*/ 2960914 h 4586514"/>
                <a:gd name="connsiteX136" fmla="*/ 1059543 w 4180115"/>
                <a:gd name="connsiteY136" fmla="*/ 2859314 h 4586514"/>
                <a:gd name="connsiteX137" fmla="*/ 1103086 w 4180115"/>
                <a:gd name="connsiteY137" fmla="*/ 2844800 h 4586514"/>
                <a:gd name="connsiteX138" fmla="*/ 1306286 w 4180115"/>
                <a:gd name="connsiteY138" fmla="*/ 2830286 h 4586514"/>
                <a:gd name="connsiteX139" fmla="*/ 1465943 w 4180115"/>
                <a:gd name="connsiteY139" fmla="*/ 2786743 h 4586514"/>
                <a:gd name="connsiteX140" fmla="*/ 1509486 w 4180115"/>
                <a:gd name="connsiteY140" fmla="*/ 2772228 h 4586514"/>
                <a:gd name="connsiteX141" fmla="*/ 1901372 w 4180115"/>
                <a:gd name="connsiteY141" fmla="*/ 2786743 h 4586514"/>
                <a:gd name="connsiteX142" fmla="*/ 2960915 w 4180115"/>
                <a:gd name="connsiteY142" fmla="*/ 2757714 h 4586514"/>
                <a:gd name="connsiteX143" fmla="*/ 3048000 w 4180115"/>
                <a:gd name="connsiteY143" fmla="*/ 2743200 h 4586514"/>
                <a:gd name="connsiteX144" fmla="*/ 3106058 w 4180115"/>
                <a:gd name="connsiteY144" fmla="*/ 2728686 h 4586514"/>
                <a:gd name="connsiteX145" fmla="*/ 3265715 w 4180115"/>
                <a:gd name="connsiteY145" fmla="*/ 2714171 h 4586514"/>
                <a:gd name="connsiteX146" fmla="*/ 3497943 w 4180115"/>
                <a:gd name="connsiteY146" fmla="*/ 2685143 h 4586514"/>
                <a:gd name="connsiteX147" fmla="*/ 3570515 w 4180115"/>
                <a:gd name="connsiteY147" fmla="*/ 2670628 h 4586514"/>
                <a:gd name="connsiteX148" fmla="*/ 3701143 w 4180115"/>
                <a:gd name="connsiteY148" fmla="*/ 2656114 h 4586514"/>
                <a:gd name="connsiteX149" fmla="*/ 3788229 w 4180115"/>
                <a:gd name="connsiteY149" fmla="*/ 2627086 h 4586514"/>
                <a:gd name="connsiteX150" fmla="*/ 3889829 w 4180115"/>
                <a:gd name="connsiteY150" fmla="*/ 2569028 h 4586514"/>
                <a:gd name="connsiteX151" fmla="*/ 3918858 w 4180115"/>
                <a:gd name="connsiteY151" fmla="*/ 2481943 h 4586514"/>
                <a:gd name="connsiteX152" fmla="*/ 3933372 w 4180115"/>
                <a:gd name="connsiteY152" fmla="*/ 2438400 h 4586514"/>
                <a:gd name="connsiteX153" fmla="*/ 3918858 w 4180115"/>
                <a:gd name="connsiteY153" fmla="*/ 2177143 h 4586514"/>
                <a:gd name="connsiteX154" fmla="*/ 3846286 w 4180115"/>
                <a:gd name="connsiteY154" fmla="*/ 2046514 h 4586514"/>
                <a:gd name="connsiteX155" fmla="*/ 3802743 w 4180115"/>
                <a:gd name="connsiteY155" fmla="*/ 2032000 h 4586514"/>
                <a:gd name="connsiteX156" fmla="*/ 3672115 w 4180115"/>
                <a:gd name="connsiteY156" fmla="*/ 1930400 h 4586514"/>
                <a:gd name="connsiteX157" fmla="*/ 3628572 w 4180115"/>
                <a:gd name="connsiteY157" fmla="*/ 1901371 h 4586514"/>
                <a:gd name="connsiteX158" fmla="*/ 3585029 w 4180115"/>
                <a:gd name="connsiteY158" fmla="*/ 1886857 h 4586514"/>
                <a:gd name="connsiteX159" fmla="*/ 3468915 w 4180115"/>
                <a:gd name="connsiteY159" fmla="*/ 1857828 h 4586514"/>
                <a:gd name="connsiteX160" fmla="*/ 3193143 w 4180115"/>
                <a:gd name="connsiteY160" fmla="*/ 1814286 h 4586514"/>
                <a:gd name="connsiteX161" fmla="*/ 3106058 w 4180115"/>
                <a:gd name="connsiteY161" fmla="*/ 1785257 h 4586514"/>
                <a:gd name="connsiteX162" fmla="*/ 3004458 w 4180115"/>
                <a:gd name="connsiteY162" fmla="*/ 1756228 h 4586514"/>
                <a:gd name="connsiteX163" fmla="*/ 2917372 w 4180115"/>
                <a:gd name="connsiteY163" fmla="*/ 1698171 h 4586514"/>
                <a:gd name="connsiteX164" fmla="*/ 2873829 w 4180115"/>
                <a:gd name="connsiteY164" fmla="*/ 1654628 h 4586514"/>
                <a:gd name="connsiteX165" fmla="*/ 2743200 w 4180115"/>
                <a:gd name="connsiteY165" fmla="*/ 1553028 h 4586514"/>
                <a:gd name="connsiteX166" fmla="*/ 2714172 w 4180115"/>
                <a:gd name="connsiteY166" fmla="*/ 1465943 h 4586514"/>
                <a:gd name="connsiteX167" fmla="*/ 2801258 w 4180115"/>
                <a:gd name="connsiteY167" fmla="*/ 1393371 h 4586514"/>
                <a:gd name="connsiteX168" fmla="*/ 2888343 w 4180115"/>
                <a:gd name="connsiteY168" fmla="*/ 1364343 h 4586514"/>
                <a:gd name="connsiteX169" fmla="*/ 2931886 w 4180115"/>
                <a:gd name="connsiteY169" fmla="*/ 1349828 h 4586514"/>
                <a:gd name="connsiteX170" fmla="*/ 2989943 w 4180115"/>
                <a:gd name="connsiteY170" fmla="*/ 1320800 h 4586514"/>
                <a:gd name="connsiteX171" fmla="*/ 3077029 w 4180115"/>
                <a:gd name="connsiteY171" fmla="*/ 1291771 h 4586514"/>
                <a:gd name="connsiteX172" fmla="*/ 3120572 w 4180115"/>
                <a:gd name="connsiteY172" fmla="*/ 1277257 h 4586514"/>
                <a:gd name="connsiteX173" fmla="*/ 3178629 w 4180115"/>
                <a:gd name="connsiteY173" fmla="*/ 1262743 h 4586514"/>
                <a:gd name="connsiteX174" fmla="*/ 3222172 w 4180115"/>
                <a:gd name="connsiteY174" fmla="*/ 1248228 h 4586514"/>
                <a:gd name="connsiteX175" fmla="*/ 3323772 w 4180115"/>
                <a:gd name="connsiteY175" fmla="*/ 1233714 h 4586514"/>
                <a:gd name="connsiteX176" fmla="*/ 3410858 w 4180115"/>
                <a:gd name="connsiteY176" fmla="*/ 1190171 h 4586514"/>
                <a:gd name="connsiteX177" fmla="*/ 3454400 w 4180115"/>
                <a:gd name="connsiteY177" fmla="*/ 1175657 h 4586514"/>
                <a:gd name="connsiteX178" fmla="*/ 3556000 w 4180115"/>
                <a:gd name="connsiteY178" fmla="*/ 1117600 h 4586514"/>
                <a:gd name="connsiteX179" fmla="*/ 3599543 w 4180115"/>
                <a:gd name="connsiteY179" fmla="*/ 1103086 h 4586514"/>
                <a:gd name="connsiteX180" fmla="*/ 3715658 w 4180115"/>
                <a:gd name="connsiteY180" fmla="*/ 1045028 h 4586514"/>
                <a:gd name="connsiteX181" fmla="*/ 3802743 w 4180115"/>
                <a:gd name="connsiteY181" fmla="*/ 1001486 h 4586514"/>
                <a:gd name="connsiteX182" fmla="*/ 3918858 w 4180115"/>
                <a:gd name="connsiteY182" fmla="*/ 943428 h 4586514"/>
                <a:gd name="connsiteX183" fmla="*/ 3947886 w 4180115"/>
                <a:gd name="connsiteY183" fmla="*/ 899886 h 4586514"/>
                <a:gd name="connsiteX184" fmla="*/ 3991429 w 4180115"/>
                <a:gd name="connsiteY184" fmla="*/ 885371 h 4586514"/>
                <a:gd name="connsiteX185" fmla="*/ 4034972 w 4180115"/>
                <a:gd name="connsiteY185" fmla="*/ 856343 h 4586514"/>
                <a:gd name="connsiteX186" fmla="*/ 4064000 w 4180115"/>
                <a:gd name="connsiteY186" fmla="*/ 812800 h 4586514"/>
                <a:gd name="connsiteX187" fmla="*/ 4107543 w 4180115"/>
                <a:gd name="connsiteY187" fmla="*/ 769257 h 4586514"/>
                <a:gd name="connsiteX188" fmla="*/ 4136572 w 4180115"/>
                <a:gd name="connsiteY188" fmla="*/ 682171 h 4586514"/>
                <a:gd name="connsiteX189" fmla="*/ 4151086 w 4180115"/>
                <a:gd name="connsiteY189" fmla="*/ 362857 h 4586514"/>
                <a:gd name="connsiteX190" fmla="*/ 4180115 w 4180115"/>
                <a:gd name="connsiteY190" fmla="*/ 275771 h 4586514"/>
                <a:gd name="connsiteX191" fmla="*/ 4151086 w 4180115"/>
                <a:gd name="connsiteY191" fmla="*/ 43543 h 4586514"/>
                <a:gd name="connsiteX192" fmla="*/ 4005943 w 4180115"/>
                <a:gd name="connsiteY192" fmla="*/ 0 h 4586514"/>
                <a:gd name="connsiteX193" fmla="*/ 3846286 w 4180115"/>
                <a:gd name="connsiteY193" fmla="*/ 29028 h 4586514"/>
                <a:gd name="connsiteX194" fmla="*/ 3802743 w 4180115"/>
                <a:gd name="connsiteY194" fmla="*/ 58057 h 4586514"/>
                <a:gd name="connsiteX195" fmla="*/ 3744686 w 4180115"/>
                <a:gd name="connsiteY195" fmla="*/ 188686 h 4586514"/>
                <a:gd name="connsiteX196" fmla="*/ 3730172 w 4180115"/>
                <a:gd name="connsiteY196" fmla="*/ 246743 h 4586514"/>
                <a:gd name="connsiteX0" fmla="*/ 3701143 w 4180115"/>
                <a:gd name="connsiteY0" fmla="*/ 145143 h 4586514"/>
                <a:gd name="connsiteX1" fmla="*/ 3701143 w 4180115"/>
                <a:gd name="connsiteY1" fmla="*/ 145143 h 4586514"/>
                <a:gd name="connsiteX2" fmla="*/ 3730172 w 4180115"/>
                <a:gd name="connsiteY2" fmla="*/ 377371 h 4586514"/>
                <a:gd name="connsiteX3" fmla="*/ 3715658 w 4180115"/>
                <a:gd name="connsiteY3" fmla="*/ 508000 h 4586514"/>
                <a:gd name="connsiteX4" fmla="*/ 3614058 w 4180115"/>
                <a:gd name="connsiteY4" fmla="*/ 551543 h 4586514"/>
                <a:gd name="connsiteX5" fmla="*/ 3483429 w 4180115"/>
                <a:gd name="connsiteY5" fmla="*/ 551543 h 4586514"/>
                <a:gd name="connsiteX6" fmla="*/ 3265715 w 4180115"/>
                <a:gd name="connsiteY6" fmla="*/ 566057 h 4586514"/>
                <a:gd name="connsiteX7" fmla="*/ 3207658 w 4180115"/>
                <a:gd name="connsiteY7" fmla="*/ 580571 h 4586514"/>
                <a:gd name="connsiteX8" fmla="*/ 3106058 w 4180115"/>
                <a:gd name="connsiteY8" fmla="*/ 595086 h 4586514"/>
                <a:gd name="connsiteX9" fmla="*/ 3062515 w 4180115"/>
                <a:gd name="connsiteY9" fmla="*/ 624114 h 4586514"/>
                <a:gd name="connsiteX10" fmla="*/ 3048000 w 4180115"/>
                <a:gd name="connsiteY10" fmla="*/ 812800 h 4586514"/>
                <a:gd name="connsiteX11" fmla="*/ 3062515 w 4180115"/>
                <a:gd name="connsiteY11" fmla="*/ 856343 h 4586514"/>
                <a:gd name="connsiteX12" fmla="*/ 2989943 w 4180115"/>
                <a:gd name="connsiteY12" fmla="*/ 986971 h 4586514"/>
                <a:gd name="connsiteX13" fmla="*/ 2902858 w 4180115"/>
                <a:gd name="connsiteY13" fmla="*/ 1030514 h 4586514"/>
                <a:gd name="connsiteX14" fmla="*/ 2815772 w 4180115"/>
                <a:gd name="connsiteY14" fmla="*/ 1059543 h 4586514"/>
                <a:gd name="connsiteX15" fmla="*/ 2772229 w 4180115"/>
                <a:gd name="connsiteY15" fmla="*/ 1088571 h 4586514"/>
                <a:gd name="connsiteX16" fmla="*/ 2627086 w 4180115"/>
                <a:gd name="connsiteY16" fmla="*/ 1103086 h 4586514"/>
                <a:gd name="connsiteX17" fmla="*/ 2583543 w 4180115"/>
                <a:gd name="connsiteY17" fmla="*/ 1117600 h 4586514"/>
                <a:gd name="connsiteX18" fmla="*/ 2540000 w 4180115"/>
                <a:gd name="connsiteY18" fmla="*/ 1146628 h 4586514"/>
                <a:gd name="connsiteX19" fmla="*/ 2380343 w 4180115"/>
                <a:gd name="connsiteY19" fmla="*/ 1161143 h 4586514"/>
                <a:gd name="connsiteX20" fmla="*/ 2249715 w 4180115"/>
                <a:gd name="connsiteY20" fmla="*/ 1190171 h 4586514"/>
                <a:gd name="connsiteX21" fmla="*/ 2032000 w 4180115"/>
                <a:gd name="connsiteY21" fmla="*/ 1204686 h 4586514"/>
                <a:gd name="connsiteX22" fmla="*/ 1886858 w 4180115"/>
                <a:gd name="connsiteY22" fmla="*/ 1219200 h 4586514"/>
                <a:gd name="connsiteX23" fmla="*/ 1785258 w 4180115"/>
                <a:gd name="connsiteY23" fmla="*/ 1262743 h 4586514"/>
                <a:gd name="connsiteX24" fmla="*/ 1698172 w 4180115"/>
                <a:gd name="connsiteY24" fmla="*/ 1291771 h 4586514"/>
                <a:gd name="connsiteX25" fmla="*/ 1582058 w 4180115"/>
                <a:gd name="connsiteY25" fmla="*/ 1320800 h 4586514"/>
                <a:gd name="connsiteX26" fmla="*/ 1582058 w 4180115"/>
                <a:gd name="connsiteY26" fmla="*/ 1582057 h 4586514"/>
                <a:gd name="connsiteX27" fmla="*/ 1611086 w 4180115"/>
                <a:gd name="connsiteY27" fmla="*/ 1625600 h 4586514"/>
                <a:gd name="connsiteX28" fmla="*/ 1625600 w 4180115"/>
                <a:gd name="connsiteY28" fmla="*/ 1669143 h 4586514"/>
                <a:gd name="connsiteX29" fmla="*/ 1756229 w 4180115"/>
                <a:gd name="connsiteY29" fmla="*/ 1727200 h 4586514"/>
                <a:gd name="connsiteX30" fmla="*/ 1843315 w 4180115"/>
                <a:gd name="connsiteY30" fmla="*/ 1756228 h 4586514"/>
                <a:gd name="connsiteX31" fmla="*/ 1886858 w 4180115"/>
                <a:gd name="connsiteY31" fmla="*/ 1770743 h 4586514"/>
                <a:gd name="connsiteX32" fmla="*/ 2032000 w 4180115"/>
                <a:gd name="connsiteY32" fmla="*/ 1799771 h 4586514"/>
                <a:gd name="connsiteX33" fmla="*/ 2090058 w 4180115"/>
                <a:gd name="connsiteY33" fmla="*/ 1814286 h 4586514"/>
                <a:gd name="connsiteX34" fmla="*/ 2293258 w 4180115"/>
                <a:gd name="connsiteY34" fmla="*/ 1843314 h 4586514"/>
                <a:gd name="connsiteX35" fmla="*/ 2394858 w 4180115"/>
                <a:gd name="connsiteY35" fmla="*/ 1857828 h 4586514"/>
                <a:gd name="connsiteX36" fmla="*/ 2452915 w 4180115"/>
                <a:gd name="connsiteY36" fmla="*/ 1872343 h 4586514"/>
                <a:gd name="connsiteX37" fmla="*/ 2554515 w 4180115"/>
                <a:gd name="connsiteY37" fmla="*/ 1901371 h 4586514"/>
                <a:gd name="connsiteX38" fmla="*/ 2728686 w 4180115"/>
                <a:gd name="connsiteY38" fmla="*/ 1944914 h 4586514"/>
                <a:gd name="connsiteX39" fmla="*/ 2815772 w 4180115"/>
                <a:gd name="connsiteY39" fmla="*/ 1973943 h 4586514"/>
                <a:gd name="connsiteX40" fmla="*/ 2859315 w 4180115"/>
                <a:gd name="connsiteY40" fmla="*/ 2002971 h 4586514"/>
                <a:gd name="connsiteX41" fmla="*/ 2946400 w 4180115"/>
                <a:gd name="connsiteY41" fmla="*/ 2046514 h 4586514"/>
                <a:gd name="connsiteX42" fmla="*/ 2975429 w 4180115"/>
                <a:gd name="connsiteY42" fmla="*/ 2090057 h 4586514"/>
                <a:gd name="connsiteX43" fmla="*/ 3018972 w 4180115"/>
                <a:gd name="connsiteY43" fmla="*/ 2119086 h 4586514"/>
                <a:gd name="connsiteX44" fmla="*/ 3033486 w 4180115"/>
                <a:gd name="connsiteY44" fmla="*/ 2162628 h 4586514"/>
                <a:gd name="connsiteX45" fmla="*/ 3048000 w 4180115"/>
                <a:gd name="connsiteY45" fmla="*/ 2293257 h 4586514"/>
                <a:gd name="connsiteX46" fmla="*/ 3033486 w 4180115"/>
                <a:gd name="connsiteY46" fmla="*/ 2336800 h 4586514"/>
                <a:gd name="connsiteX47" fmla="*/ 2989943 w 4180115"/>
                <a:gd name="connsiteY47" fmla="*/ 2351314 h 4586514"/>
                <a:gd name="connsiteX48" fmla="*/ 2830286 w 4180115"/>
                <a:gd name="connsiteY48" fmla="*/ 2365828 h 4586514"/>
                <a:gd name="connsiteX49" fmla="*/ 2554515 w 4180115"/>
                <a:gd name="connsiteY49" fmla="*/ 2394857 h 4586514"/>
                <a:gd name="connsiteX50" fmla="*/ 2452915 w 4180115"/>
                <a:gd name="connsiteY50" fmla="*/ 2423886 h 4586514"/>
                <a:gd name="connsiteX51" fmla="*/ 1930400 w 4180115"/>
                <a:gd name="connsiteY51" fmla="*/ 2452914 h 4586514"/>
                <a:gd name="connsiteX52" fmla="*/ 1741715 w 4180115"/>
                <a:gd name="connsiteY52" fmla="*/ 2481943 h 4586514"/>
                <a:gd name="connsiteX53" fmla="*/ 1567543 w 4180115"/>
                <a:gd name="connsiteY53" fmla="*/ 2496457 h 4586514"/>
                <a:gd name="connsiteX54" fmla="*/ 1219200 w 4180115"/>
                <a:gd name="connsiteY54" fmla="*/ 2525486 h 4586514"/>
                <a:gd name="connsiteX55" fmla="*/ 1117600 w 4180115"/>
                <a:gd name="connsiteY55" fmla="*/ 2554514 h 4586514"/>
                <a:gd name="connsiteX56" fmla="*/ 1016000 w 4180115"/>
                <a:gd name="connsiteY56" fmla="*/ 2569028 h 4586514"/>
                <a:gd name="connsiteX57" fmla="*/ 798286 w 4180115"/>
                <a:gd name="connsiteY57" fmla="*/ 2598057 h 4586514"/>
                <a:gd name="connsiteX58" fmla="*/ 740229 w 4180115"/>
                <a:gd name="connsiteY58" fmla="*/ 2612571 h 4586514"/>
                <a:gd name="connsiteX59" fmla="*/ 362858 w 4180115"/>
                <a:gd name="connsiteY59" fmla="*/ 2627086 h 4586514"/>
                <a:gd name="connsiteX60" fmla="*/ 58058 w 4180115"/>
                <a:gd name="connsiteY60" fmla="*/ 2641600 h 4586514"/>
                <a:gd name="connsiteX61" fmla="*/ 0 w 4180115"/>
                <a:gd name="connsiteY61" fmla="*/ 2743200 h 4586514"/>
                <a:gd name="connsiteX62" fmla="*/ 14515 w 4180115"/>
                <a:gd name="connsiteY62" fmla="*/ 3265714 h 4586514"/>
                <a:gd name="connsiteX63" fmla="*/ 43543 w 4180115"/>
                <a:gd name="connsiteY63" fmla="*/ 3309257 h 4586514"/>
                <a:gd name="connsiteX64" fmla="*/ 58058 w 4180115"/>
                <a:gd name="connsiteY64" fmla="*/ 3352800 h 4586514"/>
                <a:gd name="connsiteX65" fmla="*/ 101600 w 4180115"/>
                <a:gd name="connsiteY65" fmla="*/ 3367314 h 4586514"/>
                <a:gd name="connsiteX66" fmla="*/ 522515 w 4180115"/>
                <a:gd name="connsiteY66" fmla="*/ 3381828 h 4586514"/>
                <a:gd name="connsiteX67" fmla="*/ 841829 w 4180115"/>
                <a:gd name="connsiteY67" fmla="*/ 3367314 h 4586514"/>
                <a:gd name="connsiteX68" fmla="*/ 957943 w 4180115"/>
                <a:gd name="connsiteY68" fmla="*/ 3338286 h 4586514"/>
                <a:gd name="connsiteX69" fmla="*/ 1117600 w 4180115"/>
                <a:gd name="connsiteY69" fmla="*/ 3309257 h 4586514"/>
                <a:gd name="connsiteX70" fmla="*/ 1204686 w 4180115"/>
                <a:gd name="connsiteY70" fmla="*/ 3294743 h 4586514"/>
                <a:gd name="connsiteX71" fmla="*/ 1248229 w 4180115"/>
                <a:gd name="connsiteY71" fmla="*/ 3280228 h 4586514"/>
                <a:gd name="connsiteX72" fmla="*/ 1553029 w 4180115"/>
                <a:gd name="connsiteY72" fmla="*/ 3309257 h 4586514"/>
                <a:gd name="connsiteX73" fmla="*/ 1654629 w 4180115"/>
                <a:gd name="connsiteY73" fmla="*/ 3338286 h 4586514"/>
                <a:gd name="connsiteX74" fmla="*/ 1756229 w 4180115"/>
                <a:gd name="connsiteY74" fmla="*/ 3352800 h 4586514"/>
                <a:gd name="connsiteX75" fmla="*/ 1799772 w 4180115"/>
                <a:gd name="connsiteY75" fmla="*/ 3367314 h 4586514"/>
                <a:gd name="connsiteX76" fmla="*/ 1857829 w 4180115"/>
                <a:gd name="connsiteY76" fmla="*/ 3381828 h 4586514"/>
                <a:gd name="connsiteX77" fmla="*/ 1944915 w 4180115"/>
                <a:gd name="connsiteY77" fmla="*/ 3439886 h 4586514"/>
                <a:gd name="connsiteX78" fmla="*/ 2075543 w 4180115"/>
                <a:gd name="connsiteY78" fmla="*/ 3483428 h 4586514"/>
                <a:gd name="connsiteX79" fmla="*/ 2119086 w 4180115"/>
                <a:gd name="connsiteY79" fmla="*/ 3497943 h 4586514"/>
                <a:gd name="connsiteX80" fmla="*/ 2264229 w 4180115"/>
                <a:gd name="connsiteY80" fmla="*/ 3541486 h 4586514"/>
                <a:gd name="connsiteX81" fmla="*/ 2307772 w 4180115"/>
                <a:gd name="connsiteY81" fmla="*/ 3556000 h 4586514"/>
                <a:gd name="connsiteX82" fmla="*/ 2351315 w 4180115"/>
                <a:gd name="connsiteY82" fmla="*/ 3570514 h 4586514"/>
                <a:gd name="connsiteX83" fmla="*/ 2438400 w 4180115"/>
                <a:gd name="connsiteY83" fmla="*/ 3628571 h 4586514"/>
                <a:gd name="connsiteX84" fmla="*/ 2481943 w 4180115"/>
                <a:gd name="connsiteY84" fmla="*/ 3643086 h 4586514"/>
                <a:gd name="connsiteX85" fmla="*/ 2525486 w 4180115"/>
                <a:gd name="connsiteY85" fmla="*/ 3672114 h 4586514"/>
                <a:gd name="connsiteX86" fmla="*/ 2641600 w 4180115"/>
                <a:gd name="connsiteY86" fmla="*/ 3701143 h 4586514"/>
                <a:gd name="connsiteX87" fmla="*/ 2728686 w 4180115"/>
                <a:gd name="connsiteY87" fmla="*/ 3730171 h 4586514"/>
                <a:gd name="connsiteX88" fmla="*/ 2815772 w 4180115"/>
                <a:gd name="connsiteY88" fmla="*/ 3744686 h 4586514"/>
                <a:gd name="connsiteX89" fmla="*/ 3048000 w 4180115"/>
                <a:gd name="connsiteY89" fmla="*/ 3788228 h 4586514"/>
                <a:gd name="connsiteX90" fmla="*/ 3091543 w 4180115"/>
                <a:gd name="connsiteY90" fmla="*/ 3875314 h 4586514"/>
                <a:gd name="connsiteX91" fmla="*/ 3004458 w 4180115"/>
                <a:gd name="connsiteY91" fmla="*/ 3933371 h 4586514"/>
                <a:gd name="connsiteX92" fmla="*/ 2960915 w 4180115"/>
                <a:gd name="connsiteY92" fmla="*/ 3947886 h 4586514"/>
                <a:gd name="connsiteX93" fmla="*/ 2801258 w 4180115"/>
                <a:gd name="connsiteY93" fmla="*/ 3962400 h 4586514"/>
                <a:gd name="connsiteX94" fmla="*/ 2670629 w 4180115"/>
                <a:gd name="connsiteY94" fmla="*/ 3976914 h 4586514"/>
                <a:gd name="connsiteX95" fmla="*/ 2583543 w 4180115"/>
                <a:gd name="connsiteY95" fmla="*/ 3991428 h 4586514"/>
                <a:gd name="connsiteX96" fmla="*/ 2496458 w 4180115"/>
                <a:gd name="connsiteY96" fmla="*/ 4034971 h 4586514"/>
                <a:gd name="connsiteX97" fmla="*/ 2452915 w 4180115"/>
                <a:gd name="connsiteY97" fmla="*/ 4049486 h 4586514"/>
                <a:gd name="connsiteX98" fmla="*/ 2423886 w 4180115"/>
                <a:gd name="connsiteY98" fmla="*/ 4252686 h 4586514"/>
                <a:gd name="connsiteX99" fmla="*/ 2394858 w 4180115"/>
                <a:gd name="connsiteY99" fmla="*/ 4339771 h 4586514"/>
                <a:gd name="connsiteX100" fmla="*/ 2380343 w 4180115"/>
                <a:gd name="connsiteY100" fmla="*/ 4383314 h 4586514"/>
                <a:gd name="connsiteX101" fmla="*/ 2423886 w 4180115"/>
                <a:gd name="connsiteY101" fmla="*/ 4499428 h 4586514"/>
                <a:gd name="connsiteX102" fmla="*/ 2467429 w 4180115"/>
                <a:gd name="connsiteY102" fmla="*/ 4513943 h 4586514"/>
                <a:gd name="connsiteX103" fmla="*/ 2510972 w 4180115"/>
                <a:gd name="connsiteY103" fmla="*/ 4542971 h 4586514"/>
                <a:gd name="connsiteX104" fmla="*/ 2656115 w 4180115"/>
                <a:gd name="connsiteY104" fmla="*/ 4586514 h 4586514"/>
                <a:gd name="connsiteX105" fmla="*/ 2757715 w 4180115"/>
                <a:gd name="connsiteY105" fmla="*/ 4572000 h 4586514"/>
                <a:gd name="connsiteX106" fmla="*/ 2931886 w 4180115"/>
                <a:gd name="connsiteY106" fmla="*/ 4542971 h 4586514"/>
                <a:gd name="connsiteX107" fmla="*/ 2960915 w 4180115"/>
                <a:gd name="connsiteY107" fmla="*/ 4455886 h 4586514"/>
                <a:gd name="connsiteX108" fmla="*/ 2975429 w 4180115"/>
                <a:gd name="connsiteY108" fmla="*/ 4412343 h 4586514"/>
                <a:gd name="connsiteX109" fmla="*/ 2989943 w 4180115"/>
                <a:gd name="connsiteY109" fmla="*/ 4354286 h 4586514"/>
                <a:gd name="connsiteX110" fmla="*/ 3004458 w 4180115"/>
                <a:gd name="connsiteY110" fmla="*/ 4310743 h 4586514"/>
                <a:gd name="connsiteX111" fmla="*/ 3048000 w 4180115"/>
                <a:gd name="connsiteY111" fmla="*/ 4281714 h 4586514"/>
                <a:gd name="connsiteX112" fmla="*/ 3120572 w 4180115"/>
                <a:gd name="connsiteY112" fmla="*/ 4209143 h 4586514"/>
                <a:gd name="connsiteX113" fmla="*/ 3265715 w 4180115"/>
                <a:gd name="connsiteY113" fmla="*/ 4078514 h 4586514"/>
                <a:gd name="connsiteX114" fmla="*/ 3338286 w 4180115"/>
                <a:gd name="connsiteY114" fmla="*/ 3991428 h 4586514"/>
                <a:gd name="connsiteX115" fmla="*/ 3396343 w 4180115"/>
                <a:gd name="connsiteY115" fmla="*/ 3904343 h 4586514"/>
                <a:gd name="connsiteX116" fmla="*/ 3425372 w 4180115"/>
                <a:gd name="connsiteY116" fmla="*/ 3860800 h 4586514"/>
                <a:gd name="connsiteX117" fmla="*/ 3425372 w 4180115"/>
                <a:gd name="connsiteY117" fmla="*/ 3556000 h 4586514"/>
                <a:gd name="connsiteX118" fmla="*/ 3381829 w 4180115"/>
                <a:gd name="connsiteY118" fmla="*/ 3410857 h 4586514"/>
                <a:gd name="connsiteX119" fmla="*/ 3338286 w 4180115"/>
                <a:gd name="connsiteY119" fmla="*/ 3367314 h 4586514"/>
                <a:gd name="connsiteX120" fmla="*/ 3309258 w 4180115"/>
                <a:gd name="connsiteY120" fmla="*/ 3323771 h 4586514"/>
                <a:gd name="connsiteX121" fmla="*/ 3222172 w 4180115"/>
                <a:gd name="connsiteY121" fmla="*/ 3280228 h 4586514"/>
                <a:gd name="connsiteX122" fmla="*/ 3135086 w 4180115"/>
                <a:gd name="connsiteY122" fmla="*/ 3236686 h 4586514"/>
                <a:gd name="connsiteX123" fmla="*/ 2975429 w 4180115"/>
                <a:gd name="connsiteY123" fmla="*/ 3178628 h 4586514"/>
                <a:gd name="connsiteX124" fmla="*/ 2902858 w 4180115"/>
                <a:gd name="connsiteY124" fmla="*/ 3164114 h 4586514"/>
                <a:gd name="connsiteX125" fmla="*/ 2844800 w 4180115"/>
                <a:gd name="connsiteY125" fmla="*/ 3149600 h 4586514"/>
                <a:gd name="connsiteX126" fmla="*/ 2598058 w 4180115"/>
                <a:gd name="connsiteY126" fmla="*/ 3135086 h 4586514"/>
                <a:gd name="connsiteX127" fmla="*/ 2061029 w 4180115"/>
                <a:gd name="connsiteY127" fmla="*/ 3149600 h 4586514"/>
                <a:gd name="connsiteX128" fmla="*/ 1828800 w 4180115"/>
                <a:gd name="connsiteY128" fmla="*/ 3164114 h 4586514"/>
                <a:gd name="connsiteX129" fmla="*/ 1509486 w 4180115"/>
                <a:gd name="connsiteY129" fmla="*/ 3149600 h 4586514"/>
                <a:gd name="connsiteX130" fmla="*/ 1422400 w 4180115"/>
                <a:gd name="connsiteY130" fmla="*/ 3135086 h 4586514"/>
                <a:gd name="connsiteX131" fmla="*/ 1277258 w 4180115"/>
                <a:gd name="connsiteY131" fmla="*/ 3106057 h 4586514"/>
                <a:gd name="connsiteX132" fmla="*/ 1175658 w 4180115"/>
                <a:gd name="connsiteY132" fmla="*/ 3091543 h 4586514"/>
                <a:gd name="connsiteX133" fmla="*/ 1088572 w 4180115"/>
                <a:gd name="connsiteY133" fmla="*/ 3048000 h 4586514"/>
                <a:gd name="connsiteX134" fmla="*/ 1059543 w 4180115"/>
                <a:gd name="connsiteY134" fmla="*/ 3004457 h 4586514"/>
                <a:gd name="connsiteX135" fmla="*/ 1045029 w 4180115"/>
                <a:gd name="connsiteY135" fmla="*/ 2960914 h 4586514"/>
                <a:gd name="connsiteX136" fmla="*/ 1059543 w 4180115"/>
                <a:gd name="connsiteY136" fmla="*/ 2859314 h 4586514"/>
                <a:gd name="connsiteX137" fmla="*/ 1103086 w 4180115"/>
                <a:gd name="connsiteY137" fmla="*/ 2844800 h 4586514"/>
                <a:gd name="connsiteX138" fmla="*/ 1306286 w 4180115"/>
                <a:gd name="connsiteY138" fmla="*/ 2830286 h 4586514"/>
                <a:gd name="connsiteX139" fmla="*/ 1465943 w 4180115"/>
                <a:gd name="connsiteY139" fmla="*/ 2786743 h 4586514"/>
                <a:gd name="connsiteX140" fmla="*/ 1509486 w 4180115"/>
                <a:gd name="connsiteY140" fmla="*/ 2772228 h 4586514"/>
                <a:gd name="connsiteX141" fmla="*/ 1901372 w 4180115"/>
                <a:gd name="connsiteY141" fmla="*/ 2786743 h 4586514"/>
                <a:gd name="connsiteX142" fmla="*/ 2960915 w 4180115"/>
                <a:gd name="connsiteY142" fmla="*/ 2757714 h 4586514"/>
                <a:gd name="connsiteX143" fmla="*/ 3048000 w 4180115"/>
                <a:gd name="connsiteY143" fmla="*/ 2743200 h 4586514"/>
                <a:gd name="connsiteX144" fmla="*/ 3106058 w 4180115"/>
                <a:gd name="connsiteY144" fmla="*/ 2728686 h 4586514"/>
                <a:gd name="connsiteX145" fmla="*/ 3265715 w 4180115"/>
                <a:gd name="connsiteY145" fmla="*/ 2714171 h 4586514"/>
                <a:gd name="connsiteX146" fmla="*/ 3497943 w 4180115"/>
                <a:gd name="connsiteY146" fmla="*/ 2685143 h 4586514"/>
                <a:gd name="connsiteX147" fmla="*/ 3570515 w 4180115"/>
                <a:gd name="connsiteY147" fmla="*/ 2670628 h 4586514"/>
                <a:gd name="connsiteX148" fmla="*/ 3701143 w 4180115"/>
                <a:gd name="connsiteY148" fmla="*/ 2656114 h 4586514"/>
                <a:gd name="connsiteX149" fmla="*/ 3788229 w 4180115"/>
                <a:gd name="connsiteY149" fmla="*/ 2627086 h 4586514"/>
                <a:gd name="connsiteX150" fmla="*/ 3889829 w 4180115"/>
                <a:gd name="connsiteY150" fmla="*/ 2569028 h 4586514"/>
                <a:gd name="connsiteX151" fmla="*/ 3918858 w 4180115"/>
                <a:gd name="connsiteY151" fmla="*/ 2481943 h 4586514"/>
                <a:gd name="connsiteX152" fmla="*/ 3933372 w 4180115"/>
                <a:gd name="connsiteY152" fmla="*/ 2438400 h 4586514"/>
                <a:gd name="connsiteX153" fmla="*/ 3918858 w 4180115"/>
                <a:gd name="connsiteY153" fmla="*/ 2177143 h 4586514"/>
                <a:gd name="connsiteX154" fmla="*/ 3846286 w 4180115"/>
                <a:gd name="connsiteY154" fmla="*/ 2046514 h 4586514"/>
                <a:gd name="connsiteX155" fmla="*/ 3802743 w 4180115"/>
                <a:gd name="connsiteY155" fmla="*/ 2032000 h 4586514"/>
                <a:gd name="connsiteX156" fmla="*/ 3672115 w 4180115"/>
                <a:gd name="connsiteY156" fmla="*/ 1930400 h 4586514"/>
                <a:gd name="connsiteX157" fmla="*/ 3628572 w 4180115"/>
                <a:gd name="connsiteY157" fmla="*/ 1901371 h 4586514"/>
                <a:gd name="connsiteX158" fmla="*/ 3585029 w 4180115"/>
                <a:gd name="connsiteY158" fmla="*/ 1886857 h 4586514"/>
                <a:gd name="connsiteX159" fmla="*/ 3468915 w 4180115"/>
                <a:gd name="connsiteY159" fmla="*/ 1857828 h 4586514"/>
                <a:gd name="connsiteX160" fmla="*/ 3193143 w 4180115"/>
                <a:gd name="connsiteY160" fmla="*/ 1814286 h 4586514"/>
                <a:gd name="connsiteX161" fmla="*/ 3106058 w 4180115"/>
                <a:gd name="connsiteY161" fmla="*/ 1785257 h 4586514"/>
                <a:gd name="connsiteX162" fmla="*/ 3004458 w 4180115"/>
                <a:gd name="connsiteY162" fmla="*/ 1756228 h 4586514"/>
                <a:gd name="connsiteX163" fmla="*/ 2917372 w 4180115"/>
                <a:gd name="connsiteY163" fmla="*/ 1698171 h 4586514"/>
                <a:gd name="connsiteX164" fmla="*/ 2873829 w 4180115"/>
                <a:gd name="connsiteY164" fmla="*/ 1654628 h 4586514"/>
                <a:gd name="connsiteX165" fmla="*/ 2743200 w 4180115"/>
                <a:gd name="connsiteY165" fmla="*/ 1553028 h 4586514"/>
                <a:gd name="connsiteX166" fmla="*/ 2714172 w 4180115"/>
                <a:gd name="connsiteY166" fmla="*/ 1465943 h 4586514"/>
                <a:gd name="connsiteX167" fmla="*/ 2801258 w 4180115"/>
                <a:gd name="connsiteY167" fmla="*/ 1393371 h 4586514"/>
                <a:gd name="connsiteX168" fmla="*/ 2888343 w 4180115"/>
                <a:gd name="connsiteY168" fmla="*/ 1364343 h 4586514"/>
                <a:gd name="connsiteX169" fmla="*/ 2931886 w 4180115"/>
                <a:gd name="connsiteY169" fmla="*/ 1349828 h 4586514"/>
                <a:gd name="connsiteX170" fmla="*/ 2989943 w 4180115"/>
                <a:gd name="connsiteY170" fmla="*/ 1320800 h 4586514"/>
                <a:gd name="connsiteX171" fmla="*/ 3077029 w 4180115"/>
                <a:gd name="connsiteY171" fmla="*/ 1291771 h 4586514"/>
                <a:gd name="connsiteX172" fmla="*/ 3120572 w 4180115"/>
                <a:gd name="connsiteY172" fmla="*/ 1277257 h 4586514"/>
                <a:gd name="connsiteX173" fmla="*/ 3178629 w 4180115"/>
                <a:gd name="connsiteY173" fmla="*/ 1262743 h 4586514"/>
                <a:gd name="connsiteX174" fmla="*/ 3222172 w 4180115"/>
                <a:gd name="connsiteY174" fmla="*/ 1248228 h 4586514"/>
                <a:gd name="connsiteX175" fmla="*/ 3323772 w 4180115"/>
                <a:gd name="connsiteY175" fmla="*/ 1233714 h 4586514"/>
                <a:gd name="connsiteX176" fmla="*/ 3410858 w 4180115"/>
                <a:gd name="connsiteY176" fmla="*/ 1190171 h 4586514"/>
                <a:gd name="connsiteX177" fmla="*/ 3454400 w 4180115"/>
                <a:gd name="connsiteY177" fmla="*/ 1175657 h 4586514"/>
                <a:gd name="connsiteX178" fmla="*/ 3556000 w 4180115"/>
                <a:gd name="connsiteY178" fmla="*/ 1117600 h 4586514"/>
                <a:gd name="connsiteX179" fmla="*/ 3599543 w 4180115"/>
                <a:gd name="connsiteY179" fmla="*/ 1103086 h 4586514"/>
                <a:gd name="connsiteX180" fmla="*/ 3715658 w 4180115"/>
                <a:gd name="connsiteY180" fmla="*/ 1045028 h 4586514"/>
                <a:gd name="connsiteX181" fmla="*/ 3802743 w 4180115"/>
                <a:gd name="connsiteY181" fmla="*/ 1001486 h 4586514"/>
                <a:gd name="connsiteX182" fmla="*/ 3918858 w 4180115"/>
                <a:gd name="connsiteY182" fmla="*/ 943428 h 4586514"/>
                <a:gd name="connsiteX183" fmla="*/ 3947886 w 4180115"/>
                <a:gd name="connsiteY183" fmla="*/ 899886 h 4586514"/>
                <a:gd name="connsiteX184" fmla="*/ 3991429 w 4180115"/>
                <a:gd name="connsiteY184" fmla="*/ 885371 h 4586514"/>
                <a:gd name="connsiteX185" fmla="*/ 4034972 w 4180115"/>
                <a:gd name="connsiteY185" fmla="*/ 856343 h 4586514"/>
                <a:gd name="connsiteX186" fmla="*/ 4064000 w 4180115"/>
                <a:gd name="connsiteY186" fmla="*/ 812800 h 4586514"/>
                <a:gd name="connsiteX187" fmla="*/ 4107543 w 4180115"/>
                <a:gd name="connsiteY187" fmla="*/ 769257 h 4586514"/>
                <a:gd name="connsiteX188" fmla="*/ 4136572 w 4180115"/>
                <a:gd name="connsiteY188" fmla="*/ 682171 h 4586514"/>
                <a:gd name="connsiteX189" fmla="*/ 4151086 w 4180115"/>
                <a:gd name="connsiteY189" fmla="*/ 362857 h 4586514"/>
                <a:gd name="connsiteX190" fmla="*/ 4180115 w 4180115"/>
                <a:gd name="connsiteY190" fmla="*/ 275771 h 4586514"/>
                <a:gd name="connsiteX191" fmla="*/ 4151086 w 4180115"/>
                <a:gd name="connsiteY191" fmla="*/ 43543 h 4586514"/>
                <a:gd name="connsiteX192" fmla="*/ 4005943 w 4180115"/>
                <a:gd name="connsiteY192" fmla="*/ 0 h 4586514"/>
                <a:gd name="connsiteX193" fmla="*/ 3846286 w 4180115"/>
                <a:gd name="connsiteY193" fmla="*/ 29028 h 4586514"/>
                <a:gd name="connsiteX194" fmla="*/ 3802743 w 4180115"/>
                <a:gd name="connsiteY194" fmla="*/ 58057 h 4586514"/>
                <a:gd name="connsiteX195" fmla="*/ 3744686 w 4180115"/>
                <a:gd name="connsiteY195" fmla="*/ 188686 h 4586514"/>
                <a:gd name="connsiteX196" fmla="*/ 3730172 w 4180115"/>
                <a:gd name="connsiteY196" fmla="*/ 246743 h 4586514"/>
                <a:gd name="connsiteX0" fmla="*/ 3701143 w 4180115"/>
                <a:gd name="connsiteY0" fmla="*/ 145143 h 4586514"/>
                <a:gd name="connsiteX1" fmla="*/ 3701143 w 4180115"/>
                <a:gd name="connsiteY1" fmla="*/ 145143 h 4586514"/>
                <a:gd name="connsiteX2" fmla="*/ 3730172 w 4180115"/>
                <a:gd name="connsiteY2" fmla="*/ 377371 h 4586514"/>
                <a:gd name="connsiteX3" fmla="*/ 3715658 w 4180115"/>
                <a:gd name="connsiteY3" fmla="*/ 508000 h 4586514"/>
                <a:gd name="connsiteX4" fmla="*/ 3614058 w 4180115"/>
                <a:gd name="connsiteY4" fmla="*/ 551543 h 4586514"/>
                <a:gd name="connsiteX5" fmla="*/ 3483429 w 4180115"/>
                <a:gd name="connsiteY5" fmla="*/ 551543 h 4586514"/>
                <a:gd name="connsiteX6" fmla="*/ 3265715 w 4180115"/>
                <a:gd name="connsiteY6" fmla="*/ 566057 h 4586514"/>
                <a:gd name="connsiteX7" fmla="*/ 3207658 w 4180115"/>
                <a:gd name="connsiteY7" fmla="*/ 580571 h 4586514"/>
                <a:gd name="connsiteX8" fmla="*/ 3106058 w 4180115"/>
                <a:gd name="connsiteY8" fmla="*/ 595086 h 4586514"/>
                <a:gd name="connsiteX9" fmla="*/ 3062515 w 4180115"/>
                <a:gd name="connsiteY9" fmla="*/ 624114 h 4586514"/>
                <a:gd name="connsiteX10" fmla="*/ 3048000 w 4180115"/>
                <a:gd name="connsiteY10" fmla="*/ 812800 h 4586514"/>
                <a:gd name="connsiteX11" fmla="*/ 3062515 w 4180115"/>
                <a:gd name="connsiteY11" fmla="*/ 856343 h 4586514"/>
                <a:gd name="connsiteX12" fmla="*/ 2989943 w 4180115"/>
                <a:gd name="connsiteY12" fmla="*/ 986971 h 4586514"/>
                <a:gd name="connsiteX13" fmla="*/ 2902858 w 4180115"/>
                <a:gd name="connsiteY13" fmla="*/ 1030514 h 4586514"/>
                <a:gd name="connsiteX14" fmla="*/ 2815772 w 4180115"/>
                <a:gd name="connsiteY14" fmla="*/ 1059543 h 4586514"/>
                <a:gd name="connsiteX15" fmla="*/ 2772229 w 4180115"/>
                <a:gd name="connsiteY15" fmla="*/ 1088571 h 4586514"/>
                <a:gd name="connsiteX16" fmla="*/ 2627086 w 4180115"/>
                <a:gd name="connsiteY16" fmla="*/ 1103086 h 4586514"/>
                <a:gd name="connsiteX17" fmla="*/ 2583543 w 4180115"/>
                <a:gd name="connsiteY17" fmla="*/ 1117600 h 4586514"/>
                <a:gd name="connsiteX18" fmla="*/ 2540000 w 4180115"/>
                <a:gd name="connsiteY18" fmla="*/ 1146628 h 4586514"/>
                <a:gd name="connsiteX19" fmla="*/ 2380343 w 4180115"/>
                <a:gd name="connsiteY19" fmla="*/ 1161143 h 4586514"/>
                <a:gd name="connsiteX20" fmla="*/ 2249715 w 4180115"/>
                <a:gd name="connsiteY20" fmla="*/ 1190171 h 4586514"/>
                <a:gd name="connsiteX21" fmla="*/ 2032000 w 4180115"/>
                <a:gd name="connsiteY21" fmla="*/ 1204686 h 4586514"/>
                <a:gd name="connsiteX22" fmla="*/ 1886858 w 4180115"/>
                <a:gd name="connsiteY22" fmla="*/ 1219200 h 4586514"/>
                <a:gd name="connsiteX23" fmla="*/ 1785258 w 4180115"/>
                <a:gd name="connsiteY23" fmla="*/ 1262743 h 4586514"/>
                <a:gd name="connsiteX24" fmla="*/ 1698172 w 4180115"/>
                <a:gd name="connsiteY24" fmla="*/ 1291771 h 4586514"/>
                <a:gd name="connsiteX25" fmla="*/ 1582058 w 4180115"/>
                <a:gd name="connsiteY25" fmla="*/ 1320800 h 4586514"/>
                <a:gd name="connsiteX26" fmla="*/ 1582058 w 4180115"/>
                <a:gd name="connsiteY26" fmla="*/ 1582057 h 4586514"/>
                <a:gd name="connsiteX27" fmla="*/ 1611086 w 4180115"/>
                <a:gd name="connsiteY27" fmla="*/ 1625600 h 4586514"/>
                <a:gd name="connsiteX28" fmla="*/ 1625600 w 4180115"/>
                <a:gd name="connsiteY28" fmla="*/ 1669143 h 4586514"/>
                <a:gd name="connsiteX29" fmla="*/ 1756229 w 4180115"/>
                <a:gd name="connsiteY29" fmla="*/ 1727200 h 4586514"/>
                <a:gd name="connsiteX30" fmla="*/ 1843315 w 4180115"/>
                <a:gd name="connsiteY30" fmla="*/ 1756228 h 4586514"/>
                <a:gd name="connsiteX31" fmla="*/ 1886858 w 4180115"/>
                <a:gd name="connsiteY31" fmla="*/ 1770743 h 4586514"/>
                <a:gd name="connsiteX32" fmla="*/ 2032000 w 4180115"/>
                <a:gd name="connsiteY32" fmla="*/ 1799771 h 4586514"/>
                <a:gd name="connsiteX33" fmla="*/ 2090058 w 4180115"/>
                <a:gd name="connsiteY33" fmla="*/ 1814286 h 4586514"/>
                <a:gd name="connsiteX34" fmla="*/ 2293258 w 4180115"/>
                <a:gd name="connsiteY34" fmla="*/ 1843314 h 4586514"/>
                <a:gd name="connsiteX35" fmla="*/ 2394858 w 4180115"/>
                <a:gd name="connsiteY35" fmla="*/ 1857828 h 4586514"/>
                <a:gd name="connsiteX36" fmla="*/ 2452915 w 4180115"/>
                <a:gd name="connsiteY36" fmla="*/ 1872343 h 4586514"/>
                <a:gd name="connsiteX37" fmla="*/ 2554515 w 4180115"/>
                <a:gd name="connsiteY37" fmla="*/ 1901371 h 4586514"/>
                <a:gd name="connsiteX38" fmla="*/ 2728686 w 4180115"/>
                <a:gd name="connsiteY38" fmla="*/ 1944914 h 4586514"/>
                <a:gd name="connsiteX39" fmla="*/ 2815772 w 4180115"/>
                <a:gd name="connsiteY39" fmla="*/ 1973943 h 4586514"/>
                <a:gd name="connsiteX40" fmla="*/ 2859315 w 4180115"/>
                <a:gd name="connsiteY40" fmla="*/ 2002971 h 4586514"/>
                <a:gd name="connsiteX41" fmla="*/ 2946400 w 4180115"/>
                <a:gd name="connsiteY41" fmla="*/ 2046514 h 4586514"/>
                <a:gd name="connsiteX42" fmla="*/ 2975429 w 4180115"/>
                <a:gd name="connsiteY42" fmla="*/ 2090057 h 4586514"/>
                <a:gd name="connsiteX43" fmla="*/ 3018972 w 4180115"/>
                <a:gd name="connsiteY43" fmla="*/ 2119086 h 4586514"/>
                <a:gd name="connsiteX44" fmla="*/ 3033486 w 4180115"/>
                <a:gd name="connsiteY44" fmla="*/ 2162628 h 4586514"/>
                <a:gd name="connsiteX45" fmla="*/ 3048000 w 4180115"/>
                <a:gd name="connsiteY45" fmla="*/ 2293257 h 4586514"/>
                <a:gd name="connsiteX46" fmla="*/ 3033486 w 4180115"/>
                <a:gd name="connsiteY46" fmla="*/ 2336800 h 4586514"/>
                <a:gd name="connsiteX47" fmla="*/ 2989943 w 4180115"/>
                <a:gd name="connsiteY47" fmla="*/ 2351314 h 4586514"/>
                <a:gd name="connsiteX48" fmla="*/ 2830286 w 4180115"/>
                <a:gd name="connsiteY48" fmla="*/ 2365828 h 4586514"/>
                <a:gd name="connsiteX49" fmla="*/ 2554515 w 4180115"/>
                <a:gd name="connsiteY49" fmla="*/ 2394857 h 4586514"/>
                <a:gd name="connsiteX50" fmla="*/ 2452915 w 4180115"/>
                <a:gd name="connsiteY50" fmla="*/ 2423886 h 4586514"/>
                <a:gd name="connsiteX51" fmla="*/ 1930400 w 4180115"/>
                <a:gd name="connsiteY51" fmla="*/ 2452914 h 4586514"/>
                <a:gd name="connsiteX52" fmla="*/ 1741715 w 4180115"/>
                <a:gd name="connsiteY52" fmla="*/ 2481943 h 4586514"/>
                <a:gd name="connsiteX53" fmla="*/ 1567543 w 4180115"/>
                <a:gd name="connsiteY53" fmla="*/ 2496457 h 4586514"/>
                <a:gd name="connsiteX54" fmla="*/ 1219200 w 4180115"/>
                <a:gd name="connsiteY54" fmla="*/ 2525486 h 4586514"/>
                <a:gd name="connsiteX55" fmla="*/ 1117600 w 4180115"/>
                <a:gd name="connsiteY55" fmla="*/ 2554514 h 4586514"/>
                <a:gd name="connsiteX56" fmla="*/ 1016000 w 4180115"/>
                <a:gd name="connsiteY56" fmla="*/ 2569028 h 4586514"/>
                <a:gd name="connsiteX57" fmla="*/ 798286 w 4180115"/>
                <a:gd name="connsiteY57" fmla="*/ 2598057 h 4586514"/>
                <a:gd name="connsiteX58" fmla="*/ 740229 w 4180115"/>
                <a:gd name="connsiteY58" fmla="*/ 2612571 h 4586514"/>
                <a:gd name="connsiteX59" fmla="*/ 362858 w 4180115"/>
                <a:gd name="connsiteY59" fmla="*/ 2627086 h 4586514"/>
                <a:gd name="connsiteX60" fmla="*/ 58058 w 4180115"/>
                <a:gd name="connsiteY60" fmla="*/ 2641600 h 4586514"/>
                <a:gd name="connsiteX61" fmla="*/ 0 w 4180115"/>
                <a:gd name="connsiteY61" fmla="*/ 2743200 h 4586514"/>
                <a:gd name="connsiteX62" fmla="*/ 14515 w 4180115"/>
                <a:gd name="connsiteY62" fmla="*/ 3265714 h 4586514"/>
                <a:gd name="connsiteX63" fmla="*/ 43543 w 4180115"/>
                <a:gd name="connsiteY63" fmla="*/ 3309257 h 4586514"/>
                <a:gd name="connsiteX64" fmla="*/ 58058 w 4180115"/>
                <a:gd name="connsiteY64" fmla="*/ 3352800 h 4586514"/>
                <a:gd name="connsiteX65" fmla="*/ 101600 w 4180115"/>
                <a:gd name="connsiteY65" fmla="*/ 3367314 h 4586514"/>
                <a:gd name="connsiteX66" fmla="*/ 522515 w 4180115"/>
                <a:gd name="connsiteY66" fmla="*/ 3381828 h 4586514"/>
                <a:gd name="connsiteX67" fmla="*/ 841829 w 4180115"/>
                <a:gd name="connsiteY67" fmla="*/ 3367314 h 4586514"/>
                <a:gd name="connsiteX68" fmla="*/ 957943 w 4180115"/>
                <a:gd name="connsiteY68" fmla="*/ 3338286 h 4586514"/>
                <a:gd name="connsiteX69" fmla="*/ 1117600 w 4180115"/>
                <a:gd name="connsiteY69" fmla="*/ 3309257 h 4586514"/>
                <a:gd name="connsiteX70" fmla="*/ 1204686 w 4180115"/>
                <a:gd name="connsiteY70" fmla="*/ 3294743 h 4586514"/>
                <a:gd name="connsiteX71" fmla="*/ 1248229 w 4180115"/>
                <a:gd name="connsiteY71" fmla="*/ 3280228 h 4586514"/>
                <a:gd name="connsiteX72" fmla="*/ 1553029 w 4180115"/>
                <a:gd name="connsiteY72" fmla="*/ 3309257 h 4586514"/>
                <a:gd name="connsiteX73" fmla="*/ 1654629 w 4180115"/>
                <a:gd name="connsiteY73" fmla="*/ 3338286 h 4586514"/>
                <a:gd name="connsiteX74" fmla="*/ 1756229 w 4180115"/>
                <a:gd name="connsiteY74" fmla="*/ 3352800 h 4586514"/>
                <a:gd name="connsiteX75" fmla="*/ 1799772 w 4180115"/>
                <a:gd name="connsiteY75" fmla="*/ 3367314 h 4586514"/>
                <a:gd name="connsiteX76" fmla="*/ 1857829 w 4180115"/>
                <a:gd name="connsiteY76" fmla="*/ 3381828 h 4586514"/>
                <a:gd name="connsiteX77" fmla="*/ 1944915 w 4180115"/>
                <a:gd name="connsiteY77" fmla="*/ 3439886 h 4586514"/>
                <a:gd name="connsiteX78" fmla="*/ 2075543 w 4180115"/>
                <a:gd name="connsiteY78" fmla="*/ 3483428 h 4586514"/>
                <a:gd name="connsiteX79" fmla="*/ 2119086 w 4180115"/>
                <a:gd name="connsiteY79" fmla="*/ 3497943 h 4586514"/>
                <a:gd name="connsiteX80" fmla="*/ 2264229 w 4180115"/>
                <a:gd name="connsiteY80" fmla="*/ 3541486 h 4586514"/>
                <a:gd name="connsiteX81" fmla="*/ 2307772 w 4180115"/>
                <a:gd name="connsiteY81" fmla="*/ 3556000 h 4586514"/>
                <a:gd name="connsiteX82" fmla="*/ 2351315 w 4180115"/>
                <a:gd name="connsiteY82" fmla="*/ 3570514 h 4586514"/>
                <a:gd name="connsiteX83" fmla="*/ 2438400 w 4180115"/>
                <a:gd name="connsiteY83" fmla="*/ 3628571 h 4586514"/>
                <a:gd name="connsiteX84" fmla="*/ 2481943 w 4180115"/>
                <a:gd name="connsiteY84" fmla="*/ 3643086 h 4586514"/>
                <a:gd name="connsiteX85" fmla="*/ 2525486 w 4180115"/>
                <a:gd name="connsiteY85" fmla="*/ 3672114 h 4586514"/>
                <a:gd name="connsiteX86" fmla="*/ 2641600 w 4180115"/>
                <a:gd name="connsiteY86" fmla="*/ 3701143 h 4586514"/>
                <a:gd name="connsiteX87" fmla="*/ 2728686 w 4180115"/>
                <a:gd name="connsiteY87" fmla="*/ 3730171 h 4586514"/>
                <a:gd name="connsiteX88" fmla="*/ 2815772 w 4180115"/>
                <a:gd name="connsiteY88" fmla="*/ 3744686 h 4586514"/>
                <a:gd name="connsiteX89" fmla="*/ 3048000 w 4180115"/>
                <a:gd name="connsiteY89" fmla="*/ 3788228 h 4586514"/>
                <a:gd name="connsiteX90" fmla="*/ 3091543 w 4180115"/>
                <a:gd name="connsiteY90" fmla="*/ 3875314 h 4586514"/>
                <a:gd name="connsiteX91" fmla="*/ 3004458 w 4180115"/>
                <a:gd name="connsiteY91" fmla="*/ 3933371 h 4586514"/>
                <a:gd name="connsiteX92" fmla="*/ 2960915 w 4180115"/>
                <a:gd name="connsiteY92" fmla="*/ 3947886 h 4586514"/>
                <a:gd name="connsiteX93" fmla="*/ 2801258 w 4180115"/>
                <a:gd name="connsiteY93" fmla="*/ 3962400 h 4586514"/>
                <a:gd name="connsiteX94" fmla="*/ 2670629 w 4180115"/>
                <a:gd name="connsiteY94" fmla="*/ 3976914 h 4586514"/>
                <a:gd name="connsiteX95" fmla="*/ 2583543 w 4180115"/>
                <a:gd name="connsiteY95" fmla="*/ 3991428 h 4586514"/>
                <a:gd name="connsiteX96" fmla="*/ 2496458 w 4180115"/>
                <a:gd name="connsiteY96" fmla="*/ 4034971 h 4586514"/>
                <a:gd name="connsiteX97" fmla="*/ 2452915 w 4180115"/>
                <a:gd name="connsiteY97" fmla="*/ 4049486 h 4586514"/>
                <a:gd name="connsiteX98" fmla="*/ 2423886 w 4180115"/>
                <a:gd name="connsiteY98" fmla="*/ 4252686 h 4586514"/>
                <a:gd name="connsiteX99" fmla="*/ 2394858 w 4180115"/>
                <a:gd name="connsiteY99" fmla="*/ 4339771 h 4586514"/>
                <a:gd name="connsiteX100" fmla="*/ 2380343 w 4180115"/>
                <a:gd name="connsiteY100" fmla="*/ 4383314 h 4586514"/>
                <a:gd name="connsiteX101" fmla="*/ 2423886 w 4180115"/>
                <a:gd name="connsiteY101" fmla="*/ 4499428 h 4586514"/>
                <a:gd name="connsiteX102" fmla="*/ 2467429 w 4180115"/>
                <a:gd name="connsiteY102" fmla="*/ 4513943 h 4586514"/>
                <a:gd name="connsiteX103" fmla="*/ 2510972 w 4180115"/>
                <a:gd name="connsiteY103" fmla="*/ 4542971 h 4586514"/>
                <a:gd name="connsiteX104" fmla="*/ 2656115 w 4180115"/>
                <a:gd name="connsiteY104" fmla="*/ 4586514 h 4586514"/>
                <a:gd name="connsiteX105" fmla="*/ 2757715 w 4180115"/>
                <a:gd name="connsiteY105" fmla="*/ 4572000 h 4586514"/>
                <a:gd name="connsiteX106" fmla="*/ 2931886 w 4180115"/>
                <a:gd name="connsiteY106" fmla="*/ 4542971 h 4586514"/>
                <a:gd name="connsiteX107" fmla="*/ 2960915 w 4180115"/>
                <a:gd name="connsiteY107" fmla="*/ 4455886 h 4586514"/>
                <a:gd name="connsiteX108" fmla="*/ 2975429 w 4180115"/>
                <a:gd name="connsiteY108" fmla="*/ 4412343 h 4586514"/>
                <a:gd name="connsiteX109" fmla="*/ 2989943 w 4180115"/>
                <a:gd name="connsiteY109" fmla="*/ 4354286 h 4586514"/>
                <a:gd name="connsiteX110" fmla="*/ 3004458 w 4180115"/>
                <a:gd name="connsiteY110" fmla="*/ 4310743 h 4586514"/>
                <a:gd name="connsiteX111" fmla="*/ 3048000 w 4180115"/>
                <a:gd name="connsiteY111" fmla="*/ 4281714 h 4586514"/>
                <a:gd name="connsiteX112" fmla="*/ 3120572 w 4180115"/>
                <a:gd name="connsiteY112" fmla="*/ 4209143 h 4586514"/>
                <a:gd name="connsiteX113" fmla="*/ 3265715 w 4180115"/>
                <a:gd name="connsiteY113" fmla="*/ 4078514 h 4586514"/>
                <a:gd name="connsiteX114" fmla="*/ 3338286 w 4180115"/>
                <a:gd name="connsiteY114" fmla="*/ 3991428 h 4586514"/>
                <a:gd name="connsiteX115" fmla="*/ 3396343 w 4180115"/>
                <a:gd name="connsiteY115" fmla="*/ 3904343 h 4586514"/>
                <a:gd name="connsiteX116" fmla="*/ 3425372 w 4180115"/>
                <a:gd name="connsiteY116" fmla="*/ 3860800 h 4586514"/>
                <a:gd name="connsiteX117" fmla="*/ 3425372 w 4180115"/>
                <a:gd name="connsiteY117" fmla="*/ 3556000 h 4586514"/>
                <a:gd name="connsiteX118" fmla="*/ 3381829 w 4180115"/>
                <a:gd name="connsiteY118" fmla="*/ 3410857 h 4586514"/>
                <a:gd name="connsiteX119" fmla="*/ 3338286 w 4180115"/>
                <a:gd name="connsiteY119" fmla="*/ 3367314 h 4586514"/>
                <a:gd name="connsiteX120" fmla="*/ 3309258 w 4180115"/>
                <a:gd name="connsiteY120" fmla="*/ 3323771 h 4586514"/>
                <a:gd name="connsiteX121" fmla="*/ 3222172 w 4180115"/>
                <a:gd name="connsiteY121" fmla="*/ 3280228 h 4586514"/>
                <a:gd name="connsiteX122" fmla="*/ 3135086 w 4180115"/>
                <a:gd name="connsiteY122" fmla="*/ 3236686 h 4586514"/>
                <a:gd name="connsiteX123" fmla="*/ 2975429 w 4180115"/>
                <a:gd name="connsiteY123" fmla="*/ 3178628 h 4586514"/>
                <a:gd name="connsiteX124" fmla="*/ 2902858 w 4180115"/>
                <a:gd name="connsiteY124" fmla="*/ 3164114 h 4586514"/>
                <a:gd name="connsiteX125" fmla="*/ 2844800 w 4180115"/>
                <a:gd name="connsiteY125" fmla="*/ 3149600 h 4586514"/>
                <a:gd name="connsiteX126" fmla="*/ 2598058 w 4180115"/>
                <a:gd name="connsiteY126" fmla="*/ 3135086 h 4586514"/>
                <a:gd name="connsiteX127" fmla="*/ 2061029 w 4180115"/>
                <a:gd name="connsiteY127" fmla="*/ 3149600 h 4586514"/>
                <a:gd name="connsiteX128" fmla="*/ 1828800 w 4180115"/>
                <a:gd name="connsiteY128" fmla="*/ 3164114 h 4586514"/>
                <a:gd name="connsiteX129" fmla="*/ 1509486 w 4180115"/>
                <a:gd name="connsiteY129" fmla="*/ 3149600 h 4586514"/>
                <a:gd name="connsiteX130" fmla="*/ 1422400 w 4180115"/>
                <a:gd name="connsiteY130" fmla="*/ 3135086 h 4586514"/>
                <a:gd name="connsiteX131" fmla="*/ 1277258 w 4180115"/>
                <a:gd name="connsiteY131" fmla="*/ 3106057 h 4586514"/>
                <a:gd name="connsiteX132" fmla="*/ 1175658 w 4180115"/>
                <a:gd name="connsiteY132" fmla="*/ 3091543 h 4586514"/>
                <a:gd name="connsiteX133" fmla="*/ 1088572 w 4180115"/>
                <a:gd name="connsiteY133" fmla="*/ 3048000 h 4586514"/>
                <a:gd name="connsiteX134" fmla="*/ 1059543 w 4180115"/>
                <a:gd name="connsiteY134" fmla="*/ 3004457 h 4586514"/>
                <a:gd name="connsiteX135" fmla="*/ 1045029 w 4180115"/>
                <a:gd name="connsiteY135" fmla="*/ 2960914 h 4586514"/>
                <a:gd name="connsiteX136" fmla="*/ 1059543 w 4180115"/>
                <a:gd name="connsiteY136" fmla="*/ 2859314 h 4586514"/>
                <a:gd name="connsiteX137" fmla="*/ 1103086 w 4180115"/>
                <a:gd name="connsiteY137" fmla="*/ 2844800 h 4586514"/>
                <a:gd name="connsiteX138" fmla="*/ 1306286 w 4180115"/>
                <a:gd name="connsiteY138" fmla="*/ 2830286 h 4586514"/>
                <a:gd name="connsiteX139" fmla="*/ 1465943 w 4180115"/>
                <a:gd name="connsiteY139" fmla="*/ 2786743 h 4586514"/>
                <a:gd name="connsiteX140" fmla="*/ 1509486 w 4180115"/>
                <a:gd name="connsiteY140" fmla="*/ 2772228 h 4586514"/>
                <a:gd name="connsiteX141" fmla="*/ 1901372 w 4180115"/>
                <a:gd name="connsiteY141" fmla="*/ 2786743 h 4586514"/>
                <a:gd name="connsiteX142" fmla="*/ 2960915 w 4180115"/>
                <a:gd name="connsiteY142" fmla="*/ 2757714 h 4586514"/>
                <a:gd name="connsiteX143" fmla="*/ 3048000 w 4180115"/>
                <a:gd name="connsiteY143" fmla="*/ 2743200 h 4586514"/>
                <a:gd name="connsiteX144" fmla="*/ 3106058 w 4180115"/>
                <a:gd name="connsiteY144" fmla="*/ 2728686 h 4586514"/>
                <a:gd name="connsiteX145" fmla="*/ 3265715 w 4180115"/>
                <a:gd name="connsiteY145" fmla="*/ 2714171 h 4586514"/>
                <a:gd name="connsiteX146" fmla="*/ 3497943 w 4180115"/>
                <a:gd name="connsiteY146" fmla="*/ 2685143 h 4586514"/>
                <a:gd name="connsiteX147" fmla="*/ 3570515 w 4180115"/>
                <a:gd name="connsiteY147" fmla="*/ 2670628 h 4586514"/>
                <a:gd name="connsiteX148" fmla="*/ 3701143 w 4180115"/>
                <a:gd name="connsiteY148" fmla="*/ 2656114 h 4586514"/>
                <a:gd name="connsiteX149" fmla="*/ 3788229 w 4180115"/>
                <a:gd name="connsiteY149" fmla="*/ 2627086 h 4586514"/>
                <a:gd name="connsiteX150" fmla="*/ 3889829 w 4180115"/>
                <a:gd name="connsiteY150" fmla="*/ 2569028 h 4586514"/>
                <a:gd name="connsiteX151" fmla="*/ 3918858 w 4180115"/>
                <a:gd name="connsiteY151" fmla="*/ 2481943 h 4586514"/>
                <a:gd name="connsiteX152" fmla="*/ 3933372 w 4180115"/>
                <a:gd name="connsiteY152" fmla="*/ 2438400 h 4586514"/>
                <a:gd name="connsiteX153" fmla="*/ 3918858 w 4180115"/>
                <a:gd name="connsiteY153" fmla="*/ 2177143 h 4586514"/>
                <a:gd name="connsiteX154" fmla="*/ 3846286 w 4180115"/>
                <a:gd name="connsiteY154" fmla="*/ 2046514 h 4586514"/>
                <a:gd name="connsiteX155" fmla="*/ 3802743 w 4180115"/>
                <a:gd name="connsiteY155" fmla="*/ 2032000 h 4586514"/>
                <a:gd name="connsiteX156" fmla="*/ 3672115 w 4180115"/>
                <a:gd name="connsiteY156" fmla="*/ 1930400 h 4586514"/>
                <a:gd name="connsiteX157" fmla="*/ 3628572 w 4180115"/>
                <a:gd name="connsiteY157" fmla="*/ 1901371 h 4586514"/>
                <a:gd name="connsiteX158" fmla="*/ 3585029 w 4180115"/>
                <a:gd name="connsiteY158" fmla="*/ 1886857 h 4586514"/>
                <a:gd name="connsiteX159" fmla="*/ 3468915 w 4180115"/>
                <a:gd name="connsiteY159" fmla="*/ 1857828 h 4586514"/>
                <a:gd name="connsiteX160" fmla="*/ 3193143 w 4180115"/>
                <a:gd name="connsiteY160" fmla="*/ 1814286 h 4586514"/>
                <a:gd name="connsiteX161" fmla="*/ 3106058 w 4180115"/>
                <a:gd name="connsiteY161" fmla="*/ 1785257 h 4586514"/>
                <a:gd name="connsiteX162" fmla="*/ 3004458 w 4180115"/>
                <a:gd name="connsiteY162" fmla="*/ 1756228 h 4586514"/>
                <a:gd name="connsiteX163" fmla="*/ 2917372 w 4180115"/>
                <a:gd name="connsiteY163" fmla="*/ 1698171 h 4586514"/>
                <a:gd name="connsiteX164" fmla="*/ 2873829 w 4180115"/>
                <a:gd name="connsiteY164" fmla="*/ 1654628 h 4586514"/>
                <a:gd name="connsiteX165" fmla="*/ 2743200 w 4180115"/>
                <a:gd name="connsiteY165" fmla="*/ 1553028 h 4586514"/>
                <a:gd name="connsiteX166" fmla="*/ 2714172 w 4180115"/>
                <a:gd name="connsiteY166" fmla="*/ 1465943 h 4586514"/>
                <a:gd name="connsiteX167" fmla="*/ 2801258 w 4180115"/>
                <a:gd name="connsiteY167" fmla="*/ 1393371 h 4586514"/>
                <a:gd name="connsiteX168" fmla="*/ 2888343 w 4180115"/>
                <a:gd name="connsiteY168" fmla="*/ 1364343 h 4586514"/>
                <a:gd name="connsiteX169" fmla="*/ 2931886 w 4180115"/>
                <a:gd name="connsiteY169" fmla="*/ 1349828 h 4586514"/>
                <a:gd name="connsiteX170" fmla="*/ 2989943 w 4180115"/>
                <a:gd name="connsiteY170" fmla="*/ 1320800 h 4586514"/>
                <a:gd name="connsiteX171" fmla="*/ 3077029 w 4180115"/>
                <a:gd name="connsiteY171" fmla="*/ 1291771 h 4586514"/>
                <a:gd name="connsiteX172" fmla="*/ 3120572 w 4180115"/>
                <a:gd name="connsiteY172" fmla="*/ 1277257 h 4586514"/>
                <a:gd name="connsiteX173" fmla="*/ 3178629 w 4180115"/>
                <a:gd name="connsiteY173" fmla="*/ 1262743 h 4586514"/>
                <a:gd name="connsiteX174" fmla="*/ 3222172 w 4180115"/>
                <a:gd name="connsiteY174" fmla="*/ 1248228 h 4586514"/>
                <a:gd name="connsiteX175" fmla="*/ 3323772 w 4180115"/>
                <a:gd name="connsiteY175" fmla="*/ 1233714 h 4586514"/>
                <a:gd name="connsiteX176" fmla="*/ 3410858 w 4180115"/>
                <a:gd name="connsiteY176" fmla="*/ 1190171 h 4586514"/>
                <a:gd name="connsiteX177" fmla="*/ 3454400 w 4180115"/>
                <a:gd name="connsiteY177" fmla="*/ 1175657 h 4586514"/>
                <a:gd name="connsiteX178" fmla="*/ 3556000 w 4180115"/>
                <a:gd name="connsiteY178" fmla="*/ 1117600 h 4586514"/>
                <a:gd name="connsiteX179" fmla="*/ 3599543 w 4180115"/>
                <a:gd name="connsiteY179" fmla="*/ 1103086 h 4586514"/>
                <a:gd name="connsiteX180" fmla="*/ 3715658 w 4180115"/>
                <a:gd name="connsiteY180" fmla="*/ 1045028 h 4586514"/>
                <a:gd name="connsiteX181" fmla="*/ 3802743 w 4180115"/>
                <a:gd name="connsiteY181" fmla="*/ 1001486 h 4586514"/>
                <a:gd name="connsiteX182" fmla="*/ 3918858 w 4180115"/>
                <a:gd name="connsiteY182" fmla="*/ 943428 h 4586514"/>
                <a:gd name="connsiteX183" fmla="*/ 3947886 w 4180115"/>
                <a:gd name="connsiteY183" fmla="*/ 899886 h 4586514"/>
                <a:gd name="connsiteX184" fmla="*/ 3991429 w 4180115"/>
                <a:gd name="connsiteY184" fmla="*/ 885371 h 4586514"/>
                <a:gd name="connsiteX185" fmla="*/ 4034972 w 4180115"/>
                <a:gd name="connsiteY185" fmla="*/ 856343 h 4586514"/>
                <a:gd name="connsiteX186" fmla="*/ 4064000 w 4180115"/>
                <a:gd name="connsiteY186" fmla="*/ 812800 h 4586514"/>
                <a:gd name="connsiteX187" fmla="*/ 4107543 w 4180115"/>
                <a:gd name="connsiteY187" fmla="*/ 769257 h 4586514"/>
                <a:gd name="connsiteX188" fmla="*/ 4136572 w 4180115"/>
                <a:gd name="connsiteY188" fmla="*/ 682171 h 4586514"/>
                <a:gd name="connsiteX189" fmla="*/ 4151086 w 4180115"/>
                <a:gd name="connsiteY189" fmla="*/ 362857 h 4586514"/>
                <a:gd name="connsiteX190" fmla="*/ 4180115 w 4180115"/>
                <a:gd name="connsiteY190" fmla="*/ 275771 h 4586514"/>
                <a:gd name="connsiteX191" fmla="*/ 4151086 w 4180115"/>
                <a:gd name="connsiteY191" fmla="*/ 43543 h 4586514"/>
                <a:gd name="connsiteX192" fmla="*/ 4005943 w 4180115"/>
                <a:gd name="connsiteY192" fmla="*/ 0 h 4586514"/>
                <a:gd name="connsiteX193" fmla="*/ 3846286 w 4180115"/>
                <a:gd name="connsiteY193" fmla="*/ 29028 h 4586514"/>
                <a:gd name="connsiteX194" fmla="*/ 3802743 w 4180115"/>
                <a:gd name="connsiteY194" fmla="*/ 58057 h 4586514"/>
                <a:gd name="connsiteX195" fmla="*/ 3744686 w 4180115"/>
                <a:gd name="connsiteY195" fmla="*/ 188686 h 4586514"/>
                <a:gd name="connsiteX196" fmla="*/ 3730172 w 4180115"/>
                <a:gd name="connsiteY196" fmla="*/ 246743 h 4586514"/>
                <a:gd name="connsiteX0" fmla="*/ 3701143 w 4180115"/>
                <a:gd name="connsiteY0" fmla="*/ 145143 h 4586514"/>
                <a:gd name="connsiteX1" fmla="*/ 3701143 w 4180115"/>
                <a:gd name="connsiteY1" fmla="*/ 145143 h 4586514"/>
                <a:gd name="connsiteX2" fmla="*/ 3730172 w 4180115"/>
                <a:gd name="connsiteY2" fmla="*/ 377371 h 4586514"/>
                <a:gd name="connsiteX3" fmla="*/ 3715658 w 4180115"/>
                <a:gd name="connsiteY3" fmla="*/ 508000 h 4586514"/>
                <a:gd name="connsiteX4" fmla="*/ 3614058 w 4180115"/>
                <a:gd name="connsiteY4" fmla="*/ 551543 h 4586514"/>
                <a:gd name="connsiteX5" fmla="*/ 3483429 w 4180115"/>
                <a:gd name="connsiteY5" fmla="*/ 551543 h 4586514"/>
                <a:gd name="connsiteX6" fmla="*/ 3265715 w 4180115"/>
                <a:gd name="connsiteY6" fmla="*/ 566057 h 4586514"/>
                <a:gd name="connsiteX7" fmla="*/ 3207658 w 4180115"/>
                <a:gd name="connsiteY7" fmla="*/ 580571 h 4586514"/>
                <a:gd name="connsiteX8" fmla="*/ 3106058 w 4180115"/>
                <a:gd name="connsiteY8" fmla="*/ 595086 h 4586514"/>
                <a:gd name="connsiteX9" fmla="*/ 3062515 w 4180115"/>
                <a:gd name="connsiteY9" fmla="*/ 624114 h 4586514"/>
                <a:gd name="connsiteX10" fmla="*/ 3048000 w 4180115"/>
                <a:gd name="connsiteY10" fmla="*/ 812800 h 4586514"/>
                <a:gd name="connsiteX11" fmla="*/ 3062515 w 4180115"/>
                <a:gd name="connsiteY11" fmla="*/ 856343 h 4586514"/>
                <a:gd name="connsiteX12" fmla="*/ 2989943 w 4180115"/>
                <a:gd name="connsiteY12" fmla="*/ 986971 h 4586514"/>
                <a:gd name="connsiteX13" fmla="*/ 2902858 w 4180115"/>
                <a:gd name="connsiteY13" fmla="*/ 1030514 h 4586514"/>
                <a:gd name="connsiteX14" fmla="*/ 2815772 w 4180115"/>
                <a:gd name="connsiteY14" fmla="*/ 1059543 h 4586514"/>
                <a:gd name="connsiteX15" fmla="*/ 2772229 w 4180115"/>
                <a:gd name="connsiteY15" fmla="*/ 1088571 h 4586514"/>
                <a:gd name="connsiteX16" fmla="*/ 2627086 w 4180115"/>
                <a:gd name="connsiteY16" fmla="*/ 1103086 h 4586514"/>
                <a:gd name="connsiteX17" fmla="*/ 2583543 w 4180115"/>
                <a:gd name="connsiteY17" fmla="*/ 1117600 h 4586514"/>
                <a:gd name="connsiteX18" fmla="*/ 2540000 w 4180115"/>
                <a:gd name="connsiteY18" fmla="*/ 1146628 h 4586514"/>
                <a:gd name="connsiteX19" fmla="*/ 2380343 w 4180115"/>
                <a:gd name="connsiteY19" fmla="*/ 1161143 h 4586514"/>
                <a:gd name="connsiteX20" fmla="*/ 2249715 w 4180115"/>
                <a:gd name="connsiteY20" fmla="*/ 1190171 h 4586514"/>
                <a:gd name="connsiteX21" fmla="*/ 2032000 w 4180115"/>
                <a:gd name="connsiteY21" fmla="*/ 1204686 h 4586514"/>
                <a:gd name="connsiteX22" fmla="*/ 1886858 w 4180115"/>
                <a:gd name="connsiteY22" fmla="*/ 1219200 h 4586514"/>
                <a:gd name="connsiteX23" fmla="*/ 1785258 w 4180115"/>
                <a:gd name="connsiteY23" fmla="*/ 1262743 h 4586514"/>
                <a:gd name="connsiteX24" fmla="*/ 1698172 w 4180115"/>
                <a:gd name="connsiteY24" fmla="*/ 1291771 h 4586514"/>
                <a:gd name="connsiteX25" fmla="*/ 1582058 w 4180115"/>
                <a:gd name="connsiteY25" fmla="*/ 1320800 h 4586514"/>
                <a:gd name="connsiteX26" fmla="*/ 1582058 w 4180115"/>
                <a:gd name="connsiteY26" fmla="*/ 1582057 h 4586514"/>
                <a:gd name="connsiteX27" fmla="*/ 1611086 w 4180115"/>
                <a:gd name="connsiteY27" fmla="*/ 1625600 h 4586514"/>
                <a:gd name="connsiteX28" fmla="*/ 1625600 w 4180115"/>
                <a:gd name="connsiteY28" fmla="*/ 1669143 h 4586514"/>
                <a:gd name="connsiteX29" fmla="*/ 1756229 w 4180115"/>
                <a:gd name="connsiteY29" fmla="*/ 1727200 h 4586514"/>
                <a:gd name="connsiteX30" fmla="*/ 1843315 w 4180115"/>
                <a:gd name="connsiteY30" fmla="*/ 1756228 h 4586514"/>
                <a:gd name="connsiteX31" fmla="*/ 1886858 w 4180115"/>
                <a:gd name="connsiteY31" fmla="*/ 1770743 h 4586514"/>
                <a:gd name="connsiteX32" fmla="*/ 2032000 w 4180115"/>
                <a:gd name="connsiteY32" fmla="*/ 1799771 h 4586514"/>
                <a:gd name="connsiteX33" fmla="*/ 2090058 w 4180115"/>
                <a:gd name="connsiteY33" fmla="*/ 1814286 h 4586514"/>
                <a:gd name="connsiteX34" fmla="*/ 2293258 w 4180115"/>
                <a:gd name="connsiteY34" fmla="*/ 1843314 h 4586514"/>
                <a:gd name="connsiteX35" fmla="*/ 2394858 w 4180115"/>
                <a:gd name="connsiteY35" fmla="*/ 1857828 h 4586514"/>
                <a:gd name="connsiteX36" fmla="*/ 2452915 w 4180115"/>
                <a:gd name="connsiteY36" fmla="*/ 1872343 h 4586514"/>
                <a:gd name="connsiteX37" fmla="*/ 2554515 w 4180115"/>
                <a:gd name="connsiteY37" fmla="*/ 1901371 h 4586514"/>
                <a:gd name="connsiteX38" fmla="*/ 2728686 w 4180115"/>
                <a:gd name="connsiteY38" fmla="*/ 1944914 h 4586514"/>
                <a:gd name="connsiteX39" fmla="*/ 2815772 w 4180115"/>
                <a:gd name="connsiteY39" fmla="*/ 1973943 h 4586514"/>
                <a:gd name="connsiteX40" fmla="*/ 2859315 w 4180115"/>
                <a:gd name="connsiteY40" fmla="*/ 2002971 h 4586514"/>
                <a:gd name="connsiteX41" fmla="*/ 2946400 w 4180115"/>
                <a:gd name="connsiteY41" fmla="*/ 2046514 h 4586514"/>
                <a:gd name="connsiteX42" fmla="*/ 2975429 w 4180115"/>
                <a:gd name="connsiteY42" fmla="*/ 2090057 h 4586514"/>
                <a:gd name="connsiteX43" fmla="*/ 3018972 w 4180115"/>
                <a:gd name="connsiteY43" fmla="*/ 2119086 h 4586514"/>
                <a:gd name="connsiteX44" fmla="*/ 3033486 w 4180115"/>
                <a:gd name="connsiteY44" fmla="*/ 2162628 h 4586514"/>
                <a:gd name="connsiteX45" fmla="*/ 3048000 w 4180115"/>
                <a:gd name="connsiteY45" fmla="*/ 2293257 h 4586514"/>
                <a:gd name="connsiteX46" fmla="*/ 3033486 w 4180115"/>
                <a:gd name="connsiteY46" fmla="*/ 2336800 h 4586514"/>
                <a:gd name="connsiteX47" fmla="*/ 2989943 w 4180115"/>
                <a:gd name="connsiteY47" fmla="*/ 2351314 h 4586514"/>
                <a:gd name="connsiteX48" fmla="*/ 2830286 w 4180115"/>
                <a:gd name="connsiteY48" fmla="*/ 2365828 h 4586514"/>
                <a:gd name="connsiteX49" fmla="*/ 2554515 w 4180115"/>
                <a:gd name="connsiteY49" fmla="*/ 2394857 h 4586514"/>
                <a:gd name="connsiteX50" fmla="*/ 2452915 w 4180115"/>
                <a:gd name="connsiteY50" fmla="*/ 2423886 h 4586514"/>
                <a:gd name="connsiteX51" fmla="*/ 1930400 w 4180115"/>
                <a:gd name="connsiteY51" fmla="*/ 2452914 h 4586514"/>
                <a:gd name="connsiteX52" fmla="*/ 1741715 w 4180115"/>
                <a:gd name="connsiteY52" fmla="*/ 2481943 h 4586514"/>
                <a:gd name="connsiteX53" fmla="*/ 1567543 w 4180115"/>
                <a:gd name="connsiteY53" fmla="*/ 2496457 h 4586514"/>
                <a:gd name="connsiteX54" fmla="*/ 1219200 w 4180115"/>
                <a:gd name="connsiteY54" fmla="*/ 2525486 h 4586514"/>
                <a:gd name="connsiteX55" fmla="*/ 1117600 w 4180115"/>
                <a:gd name="connsiteY55" fmla="*/ 2554514 h 4586514"/>
                <a:gd name="connsiteX56" fmla="*/ 1016000 w 4180115"/>
                <a:gd name="connsiteY56" fmla="*/ 2569028 h 4586514"/>
                <a:gd name="connsiteX57" fmla="*/ 798286 w 4180115"/>
                <a:gd name="connsiteY57" fmla="*/ 2598057 h 4586514"/>
                <a:gd name="connsiteX58" fmla="*/ 740229 w 4180115"/>
                <a:gd name="connsiteY58" fmla="*/ 2612571 h 4586514"/>
                <a:gd name="connsiteX59" fmla="*/ 362858 w 4180115"/>
                <a:gd name="connsiteY59" fmla="*/ 2627086 h 4586514"/>
                <a:gd name="connsiteX60" fmla="*/ 58058 w 4180115"/>
                <a:gd name="connsiteY60" fmla="*/ 2641600 h 4586514"/>
                <a:gd name="connsiteX61" fmla="*/ 0 w 4180115"/>
                <a:gd name="connsiteY61" fmla="*/ 2743200 h 4586514"/>
                <a:gd name="connsiteX62" fmla="*/ 14515 w 4180115"/>
                <a:gd name="connsiteY62" fmla="*/ 3265714 h 4586514"/>
                <a:gd name="connsiteX63" fmla="*/ 43543 w 4180115"/>
                <a:gd name="connsiteY63" fmla="*/ 3309257 h 4586514"/>
                <a:gd name="connsiteX64" fmla="*/ 58058 w 4180115"/>
                <a:gd name="connsiteY64" fmla="*/ 3352800 h 4586514"/>
                <a:gd name="connsiteX65" fmla="*/ 164353 w 4180115"/>
                <a:gd name="connsiteY65" fmla="*/ 3205949 h 4586514"/>
                <a:gd name="connsiteX66" fmla="*/ 522515 w 4180115"/>
                <a:gd name="connsiteY66" fmla="*/ 3381828 h 4586514"/>
                <a:gd name="connsiteX67" fmla="*/ 841829 w 4180115"/>
                <a:gd name="connsiteY67" fmla="*/ 3367314 h 4586514"/>
                <a:gd name="connsiteX68" fmla="*/ 957943 w 4180115"/>
                <a:gd name="connsiteY68" fmla="*/ 3338286 h 4586514"/>
                <a:gd name="connsiteX69" fmla="*/ 1117600 w 4180115"/>
                <a:gd name="connsiteY69" fmla="*/ 3309257 h 4586514"/>
                <a:gd name="connsiteX70" fmla="*/ 1204686 w 4180115"/>
                <a:gd name="connsiteY70" fmla="*/ 3294743 h 4586514"/>
                <a:gd name="connsiteX71" fmla="*/ 1248229 w 4180115"/>
                <a:gd name="connsiteY71" fmla="*/ 3280228 h 4586514"/>
                <a:gd name="connsiteX72" fmla="*/ 1553029 w 4180115"/>
                <a:gd name="connsiteY72" fmla="*/ 3309257 h 4586514"/>
                <a:gd name="connsiteX73" fmla="*/ 1654629 w 4180115"/>
                <a:gd name="connsiteY73" fmla="*/ 3338286 h 4586514"/>
                <a:gd name="connsiteX74" fmla="*/ 1756229 w 4180115"/>
                <a:gd name="connsiteY74" fmla="*/ 3352800 h 4586514"/>
                <a:gd name="connsiteX75" fmla="*/ 1799772 w 4180115"/>
                <a:gd name="connsiteY75" fmla="*/ 3367314 h 4586514"/>
                <a:gd name="connsiteX76" fmla="*/ 1857829 w 4180115"/>
                <a:gd name="connsiteY76" fmla="*/ 3381828 h 4586514"/>
                <a:gd name="connsiteX77" fmla="*/ 1944915 w 4180115"/>
                <a:gd name="connsiteY77" fmla="*/ 3439886 h 4586514"/>
                <a:gd name="connsiteX78" fmla="*/ 2075543 w 4180115"/>
                <a:gd name="connsiteY78" fmla="*/ 3483428 h 4586514"/>
                <a:gd name="connsiteX79" fmla="*/ 2119086 w 4180115"/>
                <a:gd name="connsiteY79" fmla="*/ 3497943 h 4586514"/>
                <a:gd name="connsiteX80" fmla="*/ 2264229 w 4180115"/>
                <a:gd name="connsiteY80" fmla="*/ 3541486 h 4586514"/>
                <a:gd name="connsiteX81" fmla="*/ 2307772 w 4180115"/>
                <a:gd name="connsiteY81" fmla="*/ 3556000 h 4586514"/>
                <a:gd name="connsiteX82" fmla="*/ 2351315 w 4180115"/>
                <a:gd name="connsiteY82" fmla="*/ 3570514 h 4586514"/>
                <a:gd name="connsiteX83" fmla="*/ 2438400 w 4180115"/>
                <a:gd name="connsiteY83" fmla="*/ 3628571 h 4586514"/>
                <a:gd name="connsiteX84" fmla="*/ 2481943 w 4180115"/>
                <a:gd name="connsiteY84" fmla="*/ 3643086 h 4586514"/>
                <a:gd name="connsiteX85" fmla="*/ 2525486 w 4180115"/>
                <a:gd name="connsiteY85" fmla="*/ 3672114 h 4586514"/>
                <a:gd name="connsiteX86" fmla="*/ 2641600 w 4180115"/>
                <a:gd name="connsiteY86" fmla="*/ 3701143 h 4586514"/>
                <a:gd name="connsiteX87" fmla="*/ 2728686 w 4180115"/>
                <a:gd name="connsiteY87" fmla="*/ 3730171 h 4586514"/>
                <a:gd name="connsiteX88" fmla="*/ 2815772 w 4180115"/>
                <a:gd name="connsiteY88" fmla="*/ 3744686 h 4586514"/>
                <a:gd name="connsiteX89" fmla="*/ 3048000 w 4180115"/>
                <a:gd name="connsiteY89" fmla="*/ 3788228 h 4586514"/>
                <a:gd name="connsiteX90" fmla="*/ 3091543 w 4180115"/>
                <a:gd name="connsiteY90" fmla="*/ 3875314 h 4586514"/>
                <a:gd name="connsiteX91" fmla="*/ 3004458 w 4180115"/>
                <a:gd name="connsiteY91" fmla="*/ 3933371 h 4586514"/>
                <a:gd name="connsiteX92" fmla="*/ 2960915 w 4180115"/>
                <a:gd name="connsiteY92" fmla="*/ 3947886 h 4586514"/>
                <a:gd name="connsiteX93" fmla="*/ 2801258 w 4180115"/>
                <a:gd name="connsiteY93" fmla="*/ 3962400 h 4586514"/>
                <a:gd name="connsiteX94" fmla="*/ 2670629 w 4180115"/>
                <a:gd name="connsiteY94" fmla="*/ 3976914 h 4586514"/>
                <a:gd name="connsiteX95" fmla="*/ 2583543 w 4180115"/>
                <a:gd name="connsiteY95" fmla="*/ 3991428 h 4586514"/>
                <a:gd name="connsiteX96" fmla="*/ 2496458 w 4180115"/>
                <a:gd name="connsiteY96" fmla="*/ 4034971 h 4586514"/>
                <a:gd name="connsiteX97" fmla="*/ 2452915 w 4180115"/>
                <a:gd name="connsiteY97" fmla="*/ 4049486 h 4586514"/>
                <a:gd name="connsiteX98" fmla="*/ 2423886 w 4180115"/>
                <a:gd name="connsiteY98" fmla="*/ 4252686 h 4586514"/>
                <a:gd name="connsiteX99" fmla="*/ 2394858 w 4180115"/>
                <a:gd name="connsiteY99" fmla="*/ 4339771 h 4586514"/>
                <a:gd name="connsiteX100" fmla="*/ 2380343 w 4180115"/>
                <a:gd name="connsiteY100" fmla="*/ 4383314 h 4586514"/>
                <a:gd name="connsiteX101" fmla="*/ 2423886 w 4180115"/>
                <a:gd name="connsiteY101" fmla="*/ 4499428 h 4586514"/>
                <a:gd name="connsiteX102" fmla="*/ 2467429 w 4180115"/>
                <a:gd name="connsiteY102" fmla="*/ 4513943 h 4586514"/>
                <a:gd name="connsiteX103" fmla="*/ 2510972 w 4180115"/>
                <a:gd name="connsiteY103" fmla="*/ 4542971 h 4586514"/>
                <a:gd name="connsiteX104" fmla="*/ 2656115 w 4180115"/>
                <a:gd name="connsiteY104" fmla="*/ 4586514 h 4586514"/>
                <a:gd name="connsiteX105" fmla="*/ 2757715 w 4180115"/>
                <a:gd name="connsiteY105" fmla="*/ 4572000 h 4586514"/>
                <a:gd name="connsiteX106" fmla="*/ 2931886 w 4180115"/>
                <a:gd name="connsiteY106" fmla="*/ 4542971 h 4586514"/>
                <a:gd name="connsiteX107" fmla="*/ 2960915 w 4180115"/>
                <a:gd name="connsiteY107" fmla="*/ 4455886 h 4586514"/>
                <a:gd name="connsiteX108" fmla="*/ 2975429 w 4180115"/>
                <a:gd name="connsiteY108" fmla="*/ 4412343 h 4586514"/>
                <a:gd name="connsiteX109" fmla="*/ 2989943 w 4180115"/>
                <a:gd name="connsiteY109" fmla="*/ 4354286 h 4586514"/>
                <a:gd name="connsiteX110" fmla="*/ 3004458 w 4180115"/>
                <a:gd name="connsiteY110" fmla="*/ 4310743 h 4586514"/>
                <a:gd name="connsiteX111" fmla="*/ 3048000 w 4180115"/>
                <a:gd name="connsiteY111" fmla="*/ 4281714 h 4586514"/>
                <a:gd name="connsiteX112" fmla="*/ 3120572 w 4180115"/>
                <a:gd name="connsiteY112" fmla="*/ 4209143 h 4586514"/>
                <a:gd name="connsiteX113" fmla="*/ 3265715 w 4180115"/>
                <a:gd name="connsiteY113" fmla="*/ 4078514 h 4586514"/>
                <a:gd name="connsiteX114" fmla="*/ 3338286 w 4180115"/>
                <a:gd name="connsiteY114" fmla="*/ 3991428 h 4586514"/>
                <a:gd name="connsiteX115" fmla="*/ 3396343 w 4180115"/>
                <a:gd name="connsiteY115" fmla="*/ 3904343 h 4586514"/>
                <a:gd name="connsiteX116" fmla="*/ 3425372 w 4180115"/>
                <a:gd name="connsiteY116" fmla="*/ 3860800 h 4586514"/>
                <a:gd name="connsiteX117" fmla="*/ 3425372 w 4180115"/>
                <a:gd name="connsiteY117" fmla="*/ 3556000 h 4586514"/>
                <a:gd name="connsiteX118" fmla="*/ 3381829 w 4180115"/>
                <a:gd name="connsiteY118" fmla="*/ 3410857 h 4586514"/>
                <a:gd name="connsiteX119" fmla="*/ 3338286 w 4180115"/>
                <a:gd name="connsiteY119" fmla="*/ 3367314 h 4586514"/>
                <a:gd name="connsiteX120" fmla="*/ 3309258 w 4180115"/>
                <a:gd name="connsiteY120" fmla="*/ 3323771 h 4586514"/>
                <a:gd name="connsiteX121" fmla="*/ 3222172 w 4180115"/>
                <a:gd name="connsiteY121" fmla="*/ 3280228 h 4586514"/>
                <a:gd name="connsiteX122" fmla="*/ 3135086 w 4180115"/>
                <a:gd name="connsiteY122" fmla="*/ 3236686 h 4586514"/>
                <a:gd name="connsiteX123" fmla="*/ 2975429 w 4180115"/>
                <a:gd name="connsiteY123" fmla="*/ 3178628 h 4586514"/>
                <a:gd name="connsiteX124" fmla="*/ 2902858 w 4180115"/>
                <a:gd name="connsiteY124" fmla="*/ 3164114 h 4586514"/>
                <a:gd name="connsiteX125" fmla="*/ 2844800 w 4180115"/>
                <a:gd name="connsiteY125" fmla="*/ 3149600 h 4586514"/>
                <a:gd name="connsiteX126" fmla="*/ 2598058 w 4180115"/>
                <a:gd name="connsiteY126" fmla="*/ 3135086 h 4586514"/>
                <a:gd name="connsiteX127" fmla="*/ 2061029 w 4180115"/>
                <a:gd name="connsiteY127" fmla="*/ 3149600 h 4586514"/>
                <a:gd name="connsiteX128" fmla="*/ 1828800 w 4180115"/>
                <a:gd name="connsiteY128" fmla="*/ 3164114 h 4586514"/>
                <a:gd name="connsiteX129" fmla="*/ 1509486 w 4180115"/>
                <a:gd name="connsiteY129" fmla="*/ 3149600 h 4586514"/>
                <a:gd name="connsiteX130" fmla="*/ 1422400 w 4180115"/>
                <a:gd name="connsiteY130" fmla="*/ 3135086 h 4586514"/>
                <a:gd name="connsiteX131" fmla="*/ 1277258 w 4180115"/>
                <a:gd name="connsiteY131" fmla="*/ 3106057 h 4586514"/>
                <a:gd name="connsiteX132" fmla="*/ 1175658 w 4180115"/>
                <a:gd name="connsiteY132" fmla="*/ 3091543 h 4586514"/>
                <a:gd name="connsiteX133" fmla="*/ 1088572 w 4180115"/>
                <a:gd name="connsiteY133" fmla="*/ 3048000 h 4586514"/>
                <a:gd name="connsiteX134" fmla="*/ 1059543 w 4180115"/>
                <a:gd name="connsiteY134" fmla="*/ 3004457 h 4586514"/>
                <a:gd name="connsiteX135" fmla="*/ 1045029 w 4180115"/>
                <a:gd name="connsiteY135" fmla="*/ 2960914 h 4586514"/>
                <a:gd name="connsiteX136" fmla="*/ 1059543 w 4180115"/>
                <a:gd name="connsiteY136" fmla="*/ 2859314 h 4586514"/>
                <a:gd name="connsiteX137" fmla="*/ 1103086 w 4180115"/>
                <a:gd name="connsiteY137" fmla="*/ 2844800 h 4586514"/>
                <a:gd name="connsiteX138" fmla="*/ 1306286 w 4180115"/>
                <a:gd name="connsiteY138" fmla="*/ 2830286 h 4586514"/>
                <a:gd name="connsiteX139" fmla="*/ 1465943 w 4180115"/>
                <a:gd name="connsiteY139" fmla="*/ 2786743 h 4586514"/>
                <a:gd name="connsiteX140" fmla="*/ 1509486 w 4180115"/>
                <a:gd name="connsiteY140" fmla="*/ 2772228 h 4586514"/>
                <a:gd name="connsiteX141" fmla="*/ 1901372 w 4180115"/>
                <a:gd name="connsiteY141" fmla="*/ 2786743 h 4586514"/>
                <a:gd name="connsiteX142" fmla="*/ 2960915 w 4180115"/>
                <a:gd name="connsiteY142" fmla="*/ 2757714 h 4586514"/>
                <a:gd name="connsiteX143" fmla="*/ 3048000 w 4180115"/>
                <a:gd name="connsiteY143" fmla="*/ 2743200 h 4586514"/>
                <a:gd name="connsiteX144" fmla="*/ 3106058 w 4180115"/>
                <a:gd name="connsiteY144" fmla="*/ 2728686 h 4586514"/>
                <a:gd name="connsiteX145" fmla="*/ 3265715 w 4180115"/>
                <a:gd name="connsiteY145" fmla="*/ 2714171 h 4586514"/>
                <a:gd name="connsiteX146" fmla="*/ 3497943 w 4180115"/>
                <a:gd name="connsiteY146" fmla="*/ 2685143 h 4586514"/>
                <a:gd name="connsiteX147" fmla="*/ 3570515 w 4180115"/>
                <a:gd name="connsiteY147" fmla="*/ 2670628 h 4586514"/>
                <a:gd name="connsiteX148" fmla="*/ 3701143 w 4180115"/>
                <a:gd name="connsiteY148" fmla="*/ 2656114 h 4586514"/>
                <a:gd name="connsiteX149" fmla="*/ 3788229 w 4180115"/>
                <a:gd name="connsiteY149" fmla="*/ 2627086 h 4586514"/>
                <a:gd name="connsiteX150" fmla="*/ 3889829 w 4180115"/>
                <a:gd name="connsiteY150" fmla="*/ 2569028 h 4586514"/>
                <a:gd name="connsiteX151" fmla="*/ 3918858 w 4180115"/>
                <a:gd name="connsiteY151" fmla="*/ 2481943 h 4586514"/>
                <a:gd name="connsiteX152" fmla="*/ 3933372 w 4180115"/>
                <a:gd name="connsiteY152" fmla="*/ 2438400 h 4586514"/>
                <a:gd name="connsiteX153" fmla="*/ 3918858 w 4180115"/>
                <a:gd name="connsiteY153" fmla="*/ 2177143 h 4586514"/>
                <a:gd name="connsiteX154" fmla="*/ 3846286 w 4180115"/>
                <a:gd name="connsiteY154" fmla="*/ 2046514 h 4586514"/>
                <a:gd name="connsiteX155" fmla="*/ 3802743 w 4180115"/>
                <a:gd name="connsiteY155" fmla="*/ 2032000 h 4586514"/>
                <a:gd name="connsiteX156" fmla="*/ 3672115 w 4180115"/>
                <a:gd name="connsiteY156" fmla="*/ 1930400 h 4586514"/>
                <a:gd name="connsiteX157" fmla="*/ 3628572 w 4180115"/>
                <a:gd name="connsiteY157" fmla="*/ 1901371 h 4586514"/>
                <a:gd name="connsiteX158" fmla="*/ 3585029 w 4180115"/>
                <a:gd name="connsiteY158" fmla="*/ 1886857 h 4586514"/>
                <a:gd name="connsiteX159" fmla="*/ 3468915 w 4180115"/>
                <a:gd name="connsiteY159" fmla="*/ 1857828 h 4586514"/>
                <a:gd name="connsiteX160" fmla="*/ 3193143 w 4180115"/>
                <a:gd name="connsiteY160" fmla="*/ 1814286 h 4586514"/>
                <a:gd name="connsiteX161" fmla="*/ 3106058 w 4180115"/>
                <a:gd name="connsiteY161" fmla="*/ 1785257 h 4586514"/>
                <a:gd name="connsiteX162" fmla="*/ 3004458 w 4180115"/>
                <a:gd name="connsiteY162" fmla="*/ 1756228 h 4586514"/>
                <a:gd name="connsiteX163" fmla="*/ 2917372 w 4180115"/>
                <a:gd name="connsiteY163" fmla="*/ 1698171 h 4586514"/>
                <a:gd name="connsiteX164" fmla="*/ 2873829 w 4180115"/>
                <a:gd name="connsiteY164" fmla="*/ 1654628 h 4586514"/>
                <a:gd name="connsiteX165" fmla="*/ 2743200 w 4180115"/>
                <a:gd name="connsiteY165" fmla="*/ 1553028 h 4586514"/>
                <a:gd name="connsiteX166" fmla="*/ 2714172 w 4180115"/>
                <a:gd name="connsiteY166" fmla="*/ 1465943 h 4586514"/>
                <a:gd name="connsiteX167" fmla="*/ 2801258 w 4180115"/>
                <a:gd name="connsiteY167" fmla="*/ 1393371 h 4586514"/>
                <a:gd name="connsiteX168" fmla="*/ 2888343 w 4180115"/>
                <a:gd name="connsiteY168" fmla="*/ 1364343 h 4586514"/>
                <a:gd name="connsiteX169" fmla="*/ 2931886 w 4180115"/>
                <a:gd name="connsiteY169" fmla="*/ 1349828 h 4586514"/>
                <a:gd name="connsiteX170" fmla="*/ 2989943 w 4180115"/>
                <a:gd name="connsiteY170" fmla="*/ 1320800 h 4586514"/>
                <a:gd name="connsiteX171" fmla="*/ 3077029 w 4180115"/>
                <a:gd name="connsiteY171" fmla="*/ 1291771 h 4586514"/>
                <a:gd name="connsiteX172" fmla="*/ 3120572 w 4180115"/>
                <a:gd name="connsiteY172" fmla="*/ 1277257 h 4586514"/>
                <a:gd name="connsiteX173" fmla="*/ 3178629 w 4180115"/>
                <a:gd name="connsiteY173" fmla="*/ 1262743 h 4586514"/>
                <a:gd name="connsiteX174" fmla="*/ 3222172 w 4180115"/>
                <a:gd name="connsiteY174" fmla="*/ 1248228 h 4586514"/>
                <a:gd name="connsiteX175" fmla="*/ 3323772 w 4180115"/>
                <a:gd name="connsiteY175" fmla="*/ 1233714 h 4586514"/>
                <a:gd name="connsiteX176" fmla="*/ 3410858 w 4180115"/>
                <a:gd name="connsiteY176" fmla="*/ 1190171 h 4586514"/>
                <a:gd name="connsiteX177" fmla="*/ 3454400 w 4180115"/>
                <a:gd name="connsiteY177" fmla="*/ 1175657 h 4586514"/>
                <a:gd name="connsiteX178" fmla="*/ 3556000 w 4180115"/>
                <a:gd name="connsiteY178" fmla="*/ 1117600 h 4586514"/>
                <a:gd name="connsiteX179" fmla="*/ 3599543 w 4180115"/>
                <a:gd name="connsiteY179" fmla="*/ 1103086 h 4586514"/>
                <a:gd name="connsiteX180" fmla="*/ 3715658 w 4180115"/>
                <a:gd name="connsiteY180" fmla="*/ 1045028 h 4586514"/>
                <a:gd name="connsiteX181" fmla="*/ 3802743 w 4180115"/>
                <a:gd name="connsiteY181" fmla="*/ 1001486 h 4586514"/>
                <a:gd name="connsiteX182" fmla="*/ 3918858 w 4180115"/>
                <a:gd name="connsiteY182" fmla="*/ 943428 h 4586514"/>
                <a:gd name="connsiteX183" fmla="*/ 3947886 w 4180115"/>
                <a:gd name="connsiteY183" fmla="*/ 899886 h 4586514"/>
                <a:gd name="connsiteX184" fmla="*/ 3991429 w 4180115"/>
                <a:gd name="connsiteY184" fmla="*/ 885371 h 4586514"/>
                <a:gd name="connsiteX185" fmla="*/ 4034972 w 4180115"/>
                <a:gd name="connsiteY185" fmla="*/ 856343 h 4586514"/>
                <a:gd name="connsiteX186" fmla="*/ 4064000 w 4180115"/>
                <a:gd name="connsiteY186" fmla="*/ 812800 h 4586514"/>
                <a:gd name="connsiteX187" fmla="*/ 4107543 w 4180115"/>
                <a:gd name="connsiteY187" fmla="*/ 769257 h 4586514"/>
                <a:gd name="connsiteX188" fmla="*/ 4136572 w 4180115"/>
                <a:gd name="connsiteY188" fmla="*/ 682171 h 4586514"/>
                <a:gd name="connsiteX189" fmla="*/ 4151086 w 4180115"/>
                <a:gd name="connsiteY189" fmla="*/ 362857 h 4586514"/>
                <a:gd name="connsiteX190" fmla="*/ 4180115 w 4180115"/>
                <a:gd name="connsiteY190" fmla="*/ 275771 h 4586514"/>
                <a:gd name="connsiteX191" fmla="*/ 4151086 w 4180115"/>
                <a:gd name="connsiteY191" fmla="*/ 43543 h 4586514"/>
                <a:gd name="connsiteX192" fmla="*/ 4005943 w 4180115"/>
                <a:gd name="connsiteY192" fmla="*/ 0 h 4586514"/>
                <a:gd name="connsiteX193" fmla="*/ 3846286 w 4180115"/>
                <a:gd name="connsiteY193" fmla="*/ 29028 h 4586514"/>
                <a:gd name="connsiteX194" fmla="*/ 3802743 w 4180115"/>
                <a:gd name="connsiteY194" fmla="*/ 58057 h 4586514"/>
                <a:gd name="connsiteX195" fmla="*/ 3744686 w 4180115"/>
                <a:gd name="connsiteY195" fmla="*/ 188686 h 4586514"/>
                <a:gd name="connsiteX196" fmla="*/ 3730172 w 4180115"/>
                <a:gd name="connsiteY196" fmla="*/ 246743 h 4586514"/>
                <a:gd name="connsiteX0" fmla="*/ 3701143 w 4180115"/>
                <a:gd name="connsiteY0" fmla="*/ 145143 h 4586514"/>
                <a:gd name="connsiteX1" fmla="*/ 3701143 w 4180115"/>
                <a:gd name="connsiteY1" fmla="*/ 145143 h 4586514"/>
                <a:gd name="connsiteX2" fmla="*/ 3730172 w 4180115"/>
                <a:gd name="connsiteY2" fmla="*/ 377371 h 4586514"/>
                <a:gd name="connsiteX3" fmla="*/ 3715658 w 4180115"/>
                <a:gd name="connsiteY3" fmla="*/ 508000 h 4586514"/>
                <a:gd name="connsiteX4" fmla="*/ 3614058 w 4180115"/>
                <a:gd name="connsiteY4" fmla="*/ 551543 h 4586514"/>
                <a:gd name="connsiteX5" fmla="*/ 3483429 w 4180115"/>
                <a:gd name="connsiteY5" fmla="*/ 551543 h 4586514"/>
                <a:gd name="connsiteX6" fmla="*/ 3265715 w 4180115"/>
                <a:gd name="connsiteY6" fmla="*/ 566057 h 4586514"/>
                <a:gd name="connsiteX7" fmla="*/ 3207658 w 4180115"/>
                <a:gd name="connsiteY7" fmla="*/ 580571 h 4586514"/>
                <a:gd name="connsiteX8" fmla="*/ 3106058 w 4180115"/>
                <a:gd name="connsiteY8" fmla="*/ 595086 h 4586514"/>
                <a:gd name="connsiteX9" fmla="*/ 3062515 w 4180115"/>
                <a:gd name="connsiteY9" fmla="*/ 624114 h 4586514"/>
                <a:gd name="connsiteX10" fmla="*/ 3048000 w 4180115"/>
                <a:gd name="connsiteY10" fmla="*/ 812800 h 4586514"/>
                <a:gd name="connsiteX11" fmla="*/ 3062515 w 4180115"/>
                <a:gd name="connsiteY11" fmla="*/ 856343 h 4586514"/>
                <a:gd name="connsiteX12" fmla="*/ 2989943 w 4180115"/>
                <a:gd name="connsiteY12" fmla="*/ 986971 h 4586514"/>
                <a:gd name="connsiteX13" fmla="*/ 2902858 w 4180115"/>
                <a:gd name="connsiteY13" fmla="*/ 1030514 h 4586514"/>
                <a:gd name="connsiteX14" fmla="*/ 2815772 w 4180115"/>
                <a:gd name="connsiteY14" fmla="*/ 1059543 h 4586514"/>
                <a:gd name="connsiteX15" fmla="*/ 2772229 w 4180115"/>
                <a:gd name="connsiteY15" fmla="*/ 1088571 h 4586514"/>
                <a:gd name="connsiteX16" fmla="*/ 2627086 w 4180115"/>
                <a:gd name="connsiteY16" fmla="*/ 1103086 h 4586514"/>
                <a:gd name="connsiteX17" fmla="*/ 2583543 w 4180115"/>
                <a:gd name="connsiteY17" fmla="*/ 1117600 h 4586514"/>
                <a:gd name="connsiteX18" fmla="*/ 2540000 w 4180115"/>
                <a:gd name="connsiteY18" fmla="*/ 1146628 h 4586514"/>
                <a:gd name="connsiteX19" fmla="*/ 2380343 w 4180115"/>
                <a:gd name="connsiteY19" fmla="*/ 1161143 h 4586514"/>
                <a:gd name="connsiteX20" fmla="*/ 2249715 w 4180115"/>
                <a:gd name="connsiteY20" fmla="*/ 1190171 h 4586514"/>
                <a:gd name="connsiteX21" fmla="*/ 2032000 w 4180115"/>
                <a:gd name="connsiteY21" fmla="*/ 1204686 h 4586514"/>
                <a:gd name="connsiteX22" fmla="*/ 1886858 w 4180115"/>
                <a:gd name="connsiteY22" fmla="*/ 1219200 h 4586514"/>
                <a:gd name="connsiteX23" fmla="*/ 1785258 w 4180115"/>
                <a:gd name="connsiteY23" fmla="*/ 1262743 h 4586514"/>
                <a:gd name="connsiteX24" fmla="*/ 1698172 w 4180115"/>
                <a:gd name="connsiteY24" fmla="*/ 1291771 h 4586514"/>
                <a:gd name="connsiteX25" fmla="*/ 1582058 w 4180115"/>
                <a:gd name="connsiteY25" fmla="*/ 1320800 h 4586514"/>
                <a:gd name="connsiteX26" fmla="*/ 1582058 w 4180115"/>
                <a:gd name="connsiteY26" fmla="*/ 1582057 h 4586514"/>
                <a:gd name="connsiteX27" fmla="*/ 1611086 w 4180115"/>
                <a:gd name="connsiteY27" fmla="*/ 1625600 h 4586514"/>
                <a:gd name="connsiteX28" fmla="*/ 1625600 w 4180115"/>
                <a:gd name="connsiteY28" fmla="*/ 1669143 h 4586514"/>
                <a:gd name="connsiteX29" fmla="*/ 1756229 w 4180115"/>
                <a:gd name="connsiteY29" fmla="*/ 1727200 h 4586514"/>
                <a:gd name="connsiteX30" fmla="*/ 1843315 w 4180115"/>
                <a:gd name="connsiteY30" fmla="*/ 1756228 h 4586514"/>
                <a:gd name="connsiteX31" fmla="*/ 1886858 w 4180115"/>
                <a:gd name="connsiteY31" fmla="*/ 1770743 h 4586514"/>
                <a:gd name="connsiteX32" fmla="*/ 2032000 w 4180115"/>
                <a:gd name="connsiteY32" fmla="*/ 1799771 h 4586514"/>
                <a:gd name="connsiteX33" fmla="*/ 2090058 w 4180115"/>
                <a:gd name="connsiteY33" fmla="*/ 1814286 h 4586514"/>
                <a:gd name="connsiteX34" fmla="*/ 2293258 w 4180115"/>
                <a:gd name="connsiteY34" fmla="*/ 1843314 h 4586514"/>
                <a:gd name="connsiteX35" fmla="*/ 2394858 w 4180115"/>
                <a:gd name="connsiteY35" fmla="*/ 1857828 h 4586514"/>
                <a:gd name="connsiteX36" fmla="*/ 2452915 w 4180115"/>
                <a:gd name="connsiteY36" fmla="*/ 1872343 h 4586514"/>
                <a:gd name="connsiteX37" fmla="*/ 2554515 w 4180115"/>
                <a:gd name="connsiteY37" fmla="*/ 1901371 h 4586514"/>
                <a:gd name="connsiteX38" fmla="*/ 2728686 w 4180115"/>
                <a:gd name="connsiteY38" fmla="*/ 1944914 h 4586514"/>
                <a:gd name="connsiteX39" fmla="*/ 2815772 w 4180115"/>
                <a:gd name="connsiteY39" fmla="*/ 1973943 h 4586514"/>
                <a:gd name="connsiteX40" fmla="*/ 2859315 w 4180115"/>
                <a:gd name="connsiteY40" fmla="*/ 2002971 h 4586514"/>
                <a:gd name="connsiteX41" fmla="*/ 2946400 w 4180115"/>
                <a:gd name="connsiteY41" fmla="*/ 2046514 h 4586514"/>
                <a:gd name="connsiteX42" fmla="*/ 2975429 w 4180115"/>
                <a:gd name="connsiteY42" fmla="*/ 2090057 h 4586514"/>
                <a:gd name="connsiteX43" fmla="*/ 3018972 w 4180115"/>
                <a:gd name="connsiteY43" fmla="*/ 2119086 h 4586514"/>
                <a:gd name="connsiteX44" fmla="*/ 3033486 w 4180115"/>
                <a:gd name="connsiteY44" fmla="*/ 2162628 h 4586514"/>
                <a:gd name="connsiteX45" fmla="*/ 3048000 w 4180115"/>
                <a:gd name="connsiteY45" fmla="*/ 2293257 h 4586514"/>
                <a:gd name="connsiteX46" fmla="*/ 3033486 w 4180115"/>
                <a:gd name="connsiteY46" fmla="*/ 2336800 h 4586514"/>
                <a:gd name="connsiteX47" fmla="*/ 2989943 w 4180115"/>
                <a:gd name="connsiteY47" fmla="*/ 2351314 h 4586514"/>
                <a:gd name="connsiteX48" fmla="*/ 2830286 w 4180115"/>
                <a:gd name="connsiteY48" fmla="*/ 2365828 h 4586514"/>
                <a:gd name="connsiteX49" fmla="*/ 2554515 w 4180115"/>
                <a:gd name="connsiteY49" fmla="*/ 2394857 h 4586514"/>
                <a:gd name="connsiteX50" fmla="*/ 2452915 w 4180115"/>
                <a:gd name="connsiteY50" fmla="*/ 2423886 h 4586514"/>
                <a:gd name="connsiteX51" fmla="*/ 1930400 w 4180115"/>
                <a:gd name="connsiteY51" fmla="*/ 2452914 h 4586514"/>
                <a:gd name="connsiteX52" fmla="*/ 1741715 w 4180115"/>
                <a:gd name="connsiteY52" fmla="*/ 2481943 h 4586514"/>
                <a:gd name="connsiteX53" fmla="*/ 1567543 w 4180115"/>
                <a:gd name="connsiteY53" fmla="*/ 2496457 h 4586514"/>
                <a:gd name="connsiteX54" fmla="*/ 1219200 w 4180115"/>
                <a:gd name="connsiteY54" fmla="*/ 2525486 h 4586514"/>
                <a:gd name="connsiteX55" fmla="*/ 1117600 w 4180115"/>
                <a:gd name="connsiteY55" fmla="*/ 2554514 h 4586514"/>
                <a:gd name="connsiteX56" fmla="*/ 1016000 w 4180115"/>
                <a:gd name="connsiteY56" fmla="*/ 2569028 h 4586514"/>
                <a:gd name="connsiteX57" fmla="*/ 798286 w 4180115"/>
                <a:gd name="connsiteY57" fmla="*/ 2598057 h 4586514"/>
                <a:gd name="connsiteX58" fmla="*/ 740229 w 4180115"/>
                <a:gd name="connsiteY58" fmla="*/ 2612571 h 4586514"/>
                <a:gd name="connsiteX59" fmla="*/ 362858 w 4180115"/>
                <a:gd name="connsiteY59" fmla="*/ 2627086 h 4586514"/>
                <a:gd name="connsiteX60" fmla="*/ 58058 w 4180115"/>
                <a:gd name="connsiteY60" fmla="*/ 2641600 h 4586514"/>
                <a:gd name="connsiteX61" fmla="*/ 0 w 4180115"/>
                <a:gd name="connsiteY61" fmla="*/ 2743200 h 4586514"/>
                <a:gd name="connsiteX62" fmla="*/ 14515 w 4180115"/>
                <a:gd name="connsiteY62" fmla="*/ 3265714 h 4586514"/>
                <a:gd name="connsiteX63" fmla="*/ 43543 w 4180115"/>
                <a:gd name="connsiteY63" fmla="*/ 3309257 h 4586514"/>
                <a:gd name="connsiteX64" fmla="*/ 164353 w 4180115"/>
                <a:gd name="connsiteY64" fmla="*/ 3205949 h 4586514"/>
                <a:gd name="connsiteX65" fmla="*/ 522515 w 4180115"/>
                <a:gd name="connsiteY65" fmla="*/ 3381828 h 4586514"/>
                <a:gd name="connsiteX66" fmla="*/ 841829 w 4180115"/>
                <a:gd name="connsiteY66" fmla="*/ 3367314 h 4586514"/>
                <a:gd name="connsiteX67" fmla="*/ 957943 w 4180115"/>
                <a:gd name="connsiteY67" fmla="*/ 3338286 h 4586514"/>
                <a:gd name="connsiteX68" fmla="*/ 1117600 w 4180115"/>
                <a:gd name="connsiteY68" fmla="*/ 3309257 h 4586514"/>
                <a:gd name="connsiteX69" fmla="*/ 1204686 w 4180115"/>
                <a:gd name="connsiteY69" fmla="*/ 3294743 h 4586514"/>
                <a:gd name="connsiteX70" fmla="*/ 1248229 w 4180115"/>
                <a:gd name="connsiteY70" fmla="*/ 3280228 h 4586514"/>
                <a:gd name="connsiteX71" fmla="*/ 1553029 w 4180115"/>
                <a:gd name="connsiteY71" fmla="*/ 3309257 h 4586514"/>
                <a:gd name="connsiteX72" fmla="*/ 1654629 w 4180115"/>
                <a:gd name="connsiteY72" fmla="*/ 3338286 h 4586514"/>
                <a:gd name="connsiteX73" fmla="*/ 1756229 w 4180115"/>
                <a:gd name="connsiteY73" fmla="*/ 3352800 h 4586514"/>
                <a:gd name="connsiteX74" fmla="*/ 1799772 w 4180115"/>
                <a:gd name="connsiteY74" fmla="*/ 3367314 h 4586514"/>
                <a:gd name="connsiteX75" fmla="*/ 1857829 w 4180115"/>
                <a:gd name="connsiteY75" fmla="*/ 3381828 h 4586514"/>
                <a:gd name="connsiteX76" fmla="*/ 1944915 w 4180115"/>
                <a:gd name="connsiteY76" fmla="*/ 3439886 h 4586514"/>
                <a:gd name="connsiteX77" fmla="*/ 2075543 w 4180115"/>
                <a:gd name="connsiteY77" fmla="*/ 3483428 h 4586514"/>
                <a:gd name="connsiteX78" fmla="*/ 2119086 w 4180115"/>
                <a:gd name="connsiteY78" fmla="*/ 3497943 h 4586514"/>
                <a:gd name="connsiteX79" fmla="*/ 2264229 w 4180115"/>
                <a:gd name="connsiteY79" fmla="*/ 3541486 h 4586514"/>
                <a:gd name="connsiteX80" fmla="*/ 2307772 w 4180115"/>
                <a:gd name="connsiteY80" fmla="*/ 3556000 h 4586514"/>
                <a:gd name="connsiteX81" fmla="*/ 2351315 w 4180115"/>
                <a:gd name="connsiteY81" fmla="*/ 3570514 h 4586514"/>
                <a:gd name="connsiteX82" fmla="*/ 2438400 w 4180115"/>
                <a:gd name="connsiteY82" fmla="*/ 3628571 h 4586514"/>
                <a:gd name="connsiteX83" fmla="*/ 2481943 w 4180115"/>
                <a:gd name="connsiteY83" fmla="*/ 3643086 h 4586514"/>
                <a:gd name="connsiteX84" fmla="*/ 2525486 w 4180115"/>
                <a:gd name="connsiteY84" fmla="*/ 3672114 h 4586514"/>
                <a:gd name="connsiteX85" fmla="*/ 2641600 w 4180115"/>
                <a:gd name="connsiteY85" fmla="*/ 3701143 h 4586514"/>
                <a:gd name="connsiteX86" fmla="*/ 2728686 w 4180115"/>
                <a:gd name="connsiteY86" fmla="*/ 3730171 h 4586514"/>
                <a:gd name="connsiteX87" fmla="*/ 2815772 w 4180115"/>
                <a:gd name="connsiteY87" fmla="*/ 3744686 h 4586514"/>
                <a:gd name="connsiteX88" fmla="*/ 3048000 w 4180115"/>
                <a:gd name="connsiteY88" fmla="*/ 3788228 h 4586514"/>
                <a:gd name="connsiteX89" fmla="*/ 3091543 w 4180115"/>
                <a:gd name="connsiteY89" fmla="*/ 3875314 h 4586514"/>
                <a:gd name="connsiteX90" fmla="*/ 3004458 w 4180115"/>
                <a:gd name="connsiteY90" fmla="*/ 3933371 h 4586514"/>
                <a:gd name="connsiteX91" fmla="*/ 2960915 w 4180115"/>
                <a:gd name="connsiteY91" fmla="*/ 3947886 h 4586514"/>
                <a:gd name="connsiteX92" fmla="*/ 2801258 w 4180115"/>
                <a:gd name="connsiteY92" fmla="*/ 3962400 h 4586514"/>
                <a:gd name="connsiteX93" fmla="*/ 2670629 w 4180115"/>
                <a:gd name="connsiteY93" fmla="*/ 3976914 h 4586514"/>
                <a:gd name="connsiteX94" fmla="*/ 2583543 w 4180115"/>
                <a:gd name="connsiteY94" fmla="*/ 3991428 h 4586514"/>
                <a:gd name="connsiteX95" fmla="*/ 2496458 w 4180115"/>
                <a:gd name="connsiteY95" fmla="*/ 4034971 h 4586514"/>
                <a:gd name="connsiteX96" fmla="*/ 2452915 w 4180115"/>
                <a:gd name="connsiteY96" fmla="*/ 4049486 h 4586514"/>
                <a:gd name="connsiteX97" fmla="*/ 2423886 w 4180115"/>
                <a:gd name="connsiteY97" fmla="*/ 4252686 h 4586514"/>
                <a:gd name="connsiteX98" fmla="*/ 2394858 w 4180115"/>
                <a:gd name="connsiteY98" fmla="*/ 4339771 h 4586514"/>
                <a:gd name="connsiteX99" fmla="*/ 2380343 w 4180115"/>
                <a:gd name="connsiteY99" fmla="*/ 4383314 h 4586514"/>
                <a:gd name="connsiteX100" fmla="*/ 2423886 w 4180115"/>
                <a:gd name="connsiteY100" fmla="*/ 4499428 h 4586514"/>
                <a:gd name="connsiteX101" fmla="*/ 2467429 w 4180115"/>
                <a:gd name="connsiteY101" fmla="*/ 4513943 h 4586514"/>
                <a:gd name="connsiteX102" fmla="*/ 2510972 w 4180115"/>
                <a:gd name="connsiteY102" fmla="*/ 4542971 h 4586514"/>
                <a:gd name="connsiteX103" fmla="*/ 2656115 w 4180115"/>
                <a:gd name="connsiteY103" fmla="*/ 4586514 h 4586514"/>
                <a:gd name="connsiteX104" fmla="*/ 2757715 w 4180115"/>
                <a:gd name="connsiteY104" fmla="*/ 4572000 h 4586514"/>
                <a:gd name="connsiteX105" fmla="*/ 2931886 w 4180115"/>
                <a:gd name="connsiteY105" fmla="*/ 4542971 h 4586514"/>
                <a:gd name="connsiteX106" fmla="*/ 2960915 w 4180115"/>
                <a:gd name="connsiteY106" fmla="*/ 4455886 h 4586514"/>
                <a:gd name="connsiteX107" fmla="*/ 2975429 w 4180115"/>
                <a:gd name="connsiteY107" fmla="*/ 4412343 h 4586514"/>
                <a:gd name="connsiteX108" fmla="*/ 2989943 w 4180115"/>
                <a:gd name="connsiteY108" fmla="*/ 4354286 h 4586514"/>
                <a:gd name="connsiteX109" fmla="*/ 3004458 w 4180115"/>
                <a:gd name="connsiteY109" fmla="*/ 4310743 h 4586514"/>
                <a:gd name="connsiteX110" fmla="*/ 3048000 w 4180115"/>
                <a:gd name="connsiteY110" fmla="*/ 4281714 h 4586514"/>
                <a:gd name="connsiteX111" fmla="*/ 3120572 w 4180115"/>
                <a:gd name="connsiteY111" fmla="*/ 4209143 h 4586514"/>
                <a:gd name="connsiteX112" fmla="*/ 3265715 w 4180115"/>
                <a:gd name="connsiteY112" fmla="*/ 4078514 h 4586514"/>
                <a:gd name="connsiteX113" fmla="*/ 3338286 w 4180115"/>
                <a:gd name="connsiteY113" fmla="*/ 3991428 h 4586514"/>
                <a:gd name="connsiteX114" fmla="*/ 3396343 w 4180115"/>
                <a:gd name="connsiteY114" fmla="*/ 3904343 h 4586514"/>
                <a:gd name="connsiteX115" fmla="*/ 3425372 w 4180115"/>
                <a:gd name="connsiteY115" fmla="*/ 3860800 h 4586514"/>
                <a:gd name="connsiteX116" fmla="*/ 3425372 w 4180115"/>
                <a:gd name="connsiteY116" fmla="*/ 3556000 h 4586514"/>
                <a:gd name="connsiteX117" fmla="*/ 3381829 w 4180115"/>
                <a:gd name="connsiteY117" fmla="*/ 3410857 h 4586514"/>
                <a:gd name="connsiteX118" fmla="*/ 3338286 w 4180115"/>
                <a:gd name="connsiteY118" fmla="*/ 3367314 h 4586514"/>
                <a:gd name="connsiteX119" fmla="*/ 3309258 w 4180115"/>
                <a:gd name="connsiteY119" fmla="*/ 3323771 h 4586514"/>
                <a:gd name="connsiteX120" fmla="*/ 3222172 w 4180115"/>
                <a:gd name="connsiteY120" fmla="*/ 3280228 h 4586514"/>
                <a:gd name="connsiteX121" fmla="*/ 3135086 w 4180115"/>
                <a:gd name="connsiteY121" fmla="*/ 3236686 h 4586514"/>
                <a:gd name="connsiteX122" fmla="*/ 2975429 w 4180115"/>
                <a:gd name="connsiteY122" fmla="*/ 3178628 h 4586514"/>
                <a:gd name="connsiteX123" fmla="*/ 2902858 w 4180115"/>
                <a:gd name="connsiteY123" fmla="*/ 3164114 h 4586514"/>
                <a:gd name="connsiteX124" fmla="*/ 2844800 w 4180115"/>
                <a:gd name="connsiteY124" fmla="*/ 3149600 h 4586514"/>
                <a:gd name="connsiteX125" fmla="*/ 2598058 w 4180115"/>
                <a:gd name="connsiteY125" fmla="*/ 3135086 h 4586514"/>
                <a:gd name="connsiteX126" fmla="*/ 2061029 w 4180115"/>
                <a:gd name="connsiteY126" fmla="*/ 3149600 h 4586514"/>
                <a:gd name="connsiteX127" fmla="*/ 1828800 w 4180115"/>
                <a:gd name="connsiteY127" fmla="*/ 3164114 h 4586514"/>
                <a:gd name="connsiteX128" fmla="*/ 1509486 w 4180115"/>
                <a:gd name="connsiteY128" fmla="*/ 3149600 h 4586514"/>
                <a:gd name="connsiteX129" fmla="*/ 1422400 w 4180115"/>
                <a:gd name="connsiteY129" fmla="*/ 3135086 h 4586514"/>
                <a:gd name="connsiteX130" fmla="*/ 1277258 w 4180115"/>
                <a:gd name="connsiteY130" fmla="*/ 3106057 h 4586514"/>
                <a:gd name="connsiteX131" fmla="*/ 1175658 w 4180115"/>
                <a:gd name="connsiteY131" fmla="*/ 3091543 h 4586514"/>
                <a:gd name="connsiteX132" fmla="*/ 1088572 w 4180115"/>
                <a:gd name="connsiteY132" fmla="*/ 3048000 h 4586514"/>
                <a:gd name="connsiteX133" fmla="*/ 1059543 w 4180115"/>
                <a:gd name="connsiteY133" fmla="*/ 3004457 h 4586514"/>
                <a:gd name="connsiteX134" fmla="*/ 1045029 w 4180115"/>
                <a:gd name="connsiteY134" fmla="*/ 2960914 h 4586514"/>
                <a:gd name="connsiteX135" fmla="*/ 1059543 w 4180115"/>
                <a:gd name="connsiteY135" fmla="*/ 2859314 h 4586514"/>
                <a:gd name="connsiteX136" fmla="*/ 1103086 w 4180115"/>
                <a:gd name="connsiteY136" fmla="*/ 2844800 h 4586514"/>
                <a:gd name="connsiteX137" fmla="*/ 1306286 w 4180115"/>
                <a:gd name="connsiteY137" fmla="*/ 2830286 h 4586514"/>
                <a:gd name="connsiteX138" fmla="*/ 1465943 w 4180115"/>
                <a:gd name="connsiteY138" fmla="*/ 2786743 h 4586514"/>
                <a:gd name="connsiteX139" fmla="*/ 1509486 w 4180115"/>
                <a:gd name="connsiteY139" fmla="*/ 2772228 h 4586514"/>
                <a:gd name="connsiteX140" fmla="*/ 1901372 w 4180115"/>
                <a:gd name="connsiteY140" fmla="*/ 2786743 h 4586514"/>
                <a:gd name="connsiteX141" fmla="*/ 2960915 w 4180115"/>
                <a:gd name="connsiteY141" fmla="*/ 2757714 h 4586514"/>
                <a:gd name="connsiteX142" fmla="*/ 3048000 w 4180115"/>
                <a:gd name="connsiteY142" fmla="*/ 2743200 h 4586514"/>
                <a:gd name="connsiteX143" fmla="*/ 3106058 w 4180115"/>
                <a:gd name="connsiteY143" fmla="*/ 2728686 h 4586514"/>
                <a:gd name="connsiteX144" fmla="*/ 3265715 w 4180115"/>
                <a:gd name="connsiteY144" fmla="*/ 2714171 h 4586514"/>
                <a:gd name="connsiteX145" fmla="*/ 3497943 w 4180115"/>
                <a:gd name="connsiteY145" fmla="*/ 2685143 h 4586514"/>
                <a:gd name="connsiteX146" fmla="*/ 3570515 w 4180115"/>
                <a:gd name="connsiteY146" fmla="*/ 2670628 h 4586514"/>
                <a:gd name="connsiteX147" fmla="*/ 3701143 w 4180115"/>
                <a:gd name="connsiteY147" fmla="*/ 2656114 h 4586514"/>
                <a:gd name="connsiteX148" fmla="*/ 3788229 w 4180115"/>
                <a:gd name="connsiteY148" fmla="*/ 2627086 h 4586514"/>
                <a:gd name="connsiteX149" fmla="*/ 3889829 w 4180115"/>
                <a:gd name="connsiteY149" fmla="*/ 2569028 h 4586514"/>
                <a:gd name="connsiteX150" fmla="*/ 3918858 w 4180115"/>
                <a:gd name="connsiteY150" fmla="*/ 2481943 h 4586514"/>
                <a:gd name="connsiteX151" fmla="*/ 3933372 w 4180115"/>
                <a:gd name="connsiteY151" fmla="*/ 2438400 h 4586514"/>
                <a:gd name="connsiteX152" fmla="*/ 3918858 w 4180115"/>
                <a:gd name="connsiteY152" fmla="*/ 2177143 h 4586514"/>
                <a:gd name="connsiteX153" fmla="*/ 3846286 w 4180115"/>
                <a:gd name="connsiteY153" fmla="*/ 2046514 h 4586514"/>
                <a:gd name="connsiteX154" fmla="*/ 3802743 w 4180115"/>
                <a:gd name="connsiteY154" fmla="*/ 2032000 h 4586514"/>
                <a:gd name="connsiteX155" fmla="*/ 3672115 w 4180115"/>
                <a:gd name="connsiteY155" fmla="*/ 1930400 h 4586514"/>
                <a:gd name="connsiteX156" fmla="*/ 3628572 w 4180115"/>
                <a:gd name="connsiteY156" fmla="*/ 1901371 h 4586514"/>
                <a:gd name="connsiteX157" fmla="*/ 3585029 w 4180115"/>
                <a:gd name="connsiteY157" fmla="*/ 1886857 h 4586514"/>
                <a:gd name="connsiteX158" fmla="*/ 3468915 w 4180115"/>
                <a:gd name="connsiteY158" fmla="*/ 1857828 h 4586514"/>
                <a:gd name="connsiteX159" fmla="*/ 3193143 w 4180115"/>
                <a:gd name="connsiteY159" fmla="*/ 1814286 h 4586514"/>
                <a:gd name="connsiteX160" fmla="*/ 3106058 w 4180115"/>
                <a:gd name="connsiteY160" fmla="*/ 1785257 h 4586514"/>
                <a:gd name="connsiteX161" fmla="*/ 3004458 w 4180115"/>
                <a:gd name="connsiteY161" fmla="*/ 1756228 h 4586514"/>
                <a:gd name="connsiteX162" fmla="*/ 2917372 w 4180115"/>
                <a:gd name="connsiteY162" fmla="*/ 1698171 h 4586514"/>
                <a:gd name="connsiteX163" fmla="*/ 2873829 w 4180115"/>
                <a:gd name="connsiteY163" fmla="*/ 1654628 h 4586514"/>
                <a:gd name="connsiteX164" fmla="*/ 2743200 w 4180115"/>
                <a:gd name="connsiteY164" fmla="*/ 1553028 h 4586514"/>
                <a:gd name="connsiteX165" fmla="*/ 2714172 w 4180115"/>
                <a:gd name="connsiteY165" fmla="*/ 1465943 h 4586514"/>
                <a:gd name="connsiteX166" fmla="*/ 2801258 w 4180115"/>
                <a:gd name="connsiteY166" fmla="*/ 1393371 h 4586514"/>
                <a:gd name="connsiteX167" fmla="*/ 2888343 w 4180115"/>
                <a:gd name="connsiteY167" fmla="*/ 1364343 h 4586514"/>
                <a:gd name="connsiteX168" fmla="*/ 2931886 w 4180115"/>
                <a:gd name="connsiteY168" fmla="*/ 1349828 h 4586514"/>
                <a:gd name="connsiteX169" fmla="*/ 2989943 w 4180115"/>
                <a:gd name="connsiteY169" fmla="*/ 1320800 h 4586514"/>
                <a:gd name="connsiteX170" fmla="*/ 3077029 w 4180115"/>
                <a:gd name="connsiteY170" fmla="*/ 1291771 h 4586514"/>
                <a:gd name="connsiteX171" fmla="*/ 3120572 w 4180115"/>
                <a:gd name="connsiteY171" fmla="*/ 1277257 h 4586514"/>
                <a:gd name="connsiteX172" fmla="*/ 3178629 w 4180115"/>
                <a:gd name="connsiteY172" fmla="*/ 1262743 h 4586514"/>
                <a:gd name="connsiteX173" fmla="*/ 3222172 w 4180115"/>
                <a:gd name="connsiteY173" fmla="*/ 1248228 h 4586514"/>
                <a:gd name="connsiteX174" fmla="*/ 3323772 w 4180115"/>
                <a:gd name="connsiteY174" fmla="*/ 1233714 h 4586514"/>
                <a:gd name="connsiteX175" fmla="*/ 3410858 w 4180115"/>
                <a:gd name="connsiteY175" fmla="*/ 1190171 h 4586514"/>
                <a:gd name="connsiteX176" fmla="*/ 3454400 w 4180115"/>
                <a:gd name="connsiteY176" fmla="*/ 1175657 h 4586514"/>
                <a:gd name="connsiteX177" fmla="*/ 3556000 w 4180115"/>
                <a:gd name="connsiteY177" fmla="*/ 1117600 h 4586514"/>
                <a:gd name="connsiteX178" fmla="*/ 3599543 w 4180115"/>
                <a:gd name="connsiteY178" fmla="*/ 1103086 h 4586514"/>
                <a:gd name="connsiteX179" fmla="*/ 3715658 w 4180115"/>
                <a:gd name="connsiteY179" fmla="*/ 1045028 h 4586514"/>
                <a:gd name="connsiteX180" fmla="*/ 3802743 w 4180115"/>
                <a:gd name="connsiteY180" fmla="*/ 1001486 h 4586514"/>
                <a:gd name="connsiteX181" fmla="*/ 3918858 w 4180115"/>
                <a:gd name="connsiteY181" fmla="*/ 943428 h 4586514"/>
                <a:gd name="connsiteX182" fmla="*/ 3947886 w 4180115"/>
                <a:gd name="connsiteY182" fmla="*/ 899886 h 4586514"/>
                <a:gd name="connsiteX183" fmla="*/ 3991429 w 4180115"/>
                <a:gd name="connsiteY183" fmla="*/ 885371 h 4586514"/>
                <a:gd name="connsiteX184" fmla="*/ 4034972 w 4180115"/>
                <a:gd name="connsiteY184" fmla="*/ 856343 h 4586514"/>
                <a:gd name="connsiteX185" fmla="*/ 4064000 w 4180115"/>
                <a:gd name="connsiteY185" fmla="*/ 812800 h 4586514"/>
                <a:gd name="connsiteX186" fmla="*/ 4107543 w 4180115"/>
                <a:gd name="connsiteY186" fmla="*/ 769257 h 4586514"/>
                <a:gd name="connsiteX187" fmla="*/ 4136572 w 4180115"/>
                <a:gd name="connsiteY187" fmla="*/ 682171 h 4586514"/>
                <a:gd name="connsiteX188" fmla="*/ 4151086 w 4180115"/>
                <a:gd name="connsiteY188" fmla="*/ 362857 h 4586514"/>
                <a:gd name="connsiteX189" fmla="*/ 4180115 w 4180115"/>
                <a:gd name="connsiteY189" fmla="*/ 275771 h 4586514"/>
                <a:gd name="connsiteX190" fmla="*/ 4151086 w 4180115"/>
                <a:gd name="connsiteY190" fmla="*/ 43543 h 4586514"/>
                <a:gd name="connsiteX191" fmla="*/ 4005943 w 4180115"/>
                <a:gd name="connsiteY191" fmla="*/ 0 h 4586514"/>
                <a:gd name="connsiteX192" fmla="*/ 3846286 w 4180115"/>
                <a:gd name="connsiteY192" fmla="*/ 29028 h 4586514"/>
                <a:gd name="connsiteX193" fmla="*/ 3802743 w 4180115"/>
                <a:gd name="connsiteY193" fmla="*/ 58057 h 4586514"/>
                <a:gd name="connsiteX194" fmla="*/ 3744686 w 4180115"/>
                <a:gd name="connsiteY194" fmla="*/ 188686 h 4586514"/>
                <a:gd name="connsiteX195" fmla="*/ 3730172 w 4180115"/>
                <a:gd name="connsiteY195" fmla="*/ 246743 h 4586514"/>
                <a:gd name="connsiteX0" fmla="*/ 3704166 w 4183138"/>
                <a:gd name="connsiteY0" fmla="*/ 145143 h 4586514"/>
                <a:gd name="connsiteX1" fmla="*/ 3704166 w 4183138"/>
                <a:gd name="connsiteY1" fmla="*/ 145143 h 4586514"/>
                <a:gd name="connsiteX2" fmla="*/ 3733195 w 4183138"/>
                <a:gd name="connsiteY2" fmla="*/ 377371 h 4586514"/>
                <a:gd name="connsiteX3" fmla="*/ 3718681 w 4183138"/>
                <a:gd name="connsiteY3" fmla="*/ 508000 h 4586514"/>
                <a:gd name="connsiteX4" fmla="*/ 3617081 w 4183138"/>
                <a:gd name="connsiteY4" fmla="*/ 551543 h 4586514"/>
                <a:gd name="connsiteX5" fmla="*/ 3486452 w 4183138"/>
                <a:gd name="connsiteY5" fmla="*/ 551543 h 4586514"/>
                <a:gd name="connsiteX6" fmla="*/ 3268738 w 4183138"/>
                <a:gd name="connsiteY6" fmla="*/ 566057 h 4586514"/>
                <a:gd name="connsiteX7" fmla="*/ 3210681 w 4183138"/>
                <a:gd name="connsiteY7" fmla="*/ 580571 h 4586514"/>
                <a:gd name="connsiteX8" fmla="*/ 3109081 w 4183138"/>
                <a:gd name="connsiteY8" fmla="*/ 595086 h 4586514"/>
                <a:gd name="connsiteX9" fmla="*/ 3065538 w 4183138"/>
                <a:gd name="connsiteY9" fmla="*/ 624114 h 4586514"/>
                <a:gd name="connsiteX10" fmla="*/ 3051023 w 4183138"/>
                <a:gd name="connsiteY10" fmla="*/ 812800 h 4586514"/>
                <a:gd name="connsiteX11" fmla="*/ 3065538 w 4183138"/>
                <a:gd name="connsiteY11" fmla="*/ 856343 h 4586514"/>
                <a:gd name="connsiteX12" fmla="*/ 2992966 w 4183138"/>
                <a:gd name="connsiteY12" fmla="*/ 986971 h 4586514"/>
                <a:gd name="connsiteX13" fmla="*/ 2905881 w 4183138"/>
                <a:gd name="connsiteY13" fmla="*/ 1030514 h 4586514"/>
                <a:gd name="connsiteX14" fmla="*/ 2818795 w 4183138"/>
                <a:gd name="connsiteY14" fmla="*/ 1059543 h 4586514"/>
                <a:gd name="connsiteX15" fmla="*/ 2775252 w 4183138"/>
                <a:gd name="connsiteY15" fmla="*/ 1088571 h 4586514"/>
                <a:gd name="connsiteX16" fmla="*/ 2630109 w 4183138"/>
                <a:gd name="connsiteY16" fmla="*/ 1103086 h 4586514"/>
                <a:gd name="connsiteX17" fmla="*/ 2586566 w 4183138"/>
                <a:gd name="connsiteY17" fmla="*/ 1117600 h 4586514"/>
                <a:gd name="connsiteX18" fmla="*/ 2543023 w 4183138"/>
                <a:gd name="connsiteY18" fmla="*/ 1146628 h 4586514"/>
                <a:gd name="connsiteX19" fmla="*/ 2383366 w 4183138"/>
                <a:gd name="connsiteY19" fmla="*/ 1161143 h 4586514"/>
                <a:gd name="connsiteX20" fmla="*/ 2252738 w 4183138"/>
                <a:gd name="connsiteY20" fmla="*/ 1190171 h 4586514"/>
                <a:gd name="connsiteX21" fmla="*/ 2035023 w 4183138"/>
                <a:gd name="connsiteY21" fmla="*/ 1204686 h 4586514"/>
                <a:gd name="connsiteX22" fmla="*/ 1889881 w 4183138"/>
                <a:gd name="connsiteY22" fmla="*/ 1219200 h 4586514"/>
                <a:gd name="connsiteX23" fmla="*/ 1788281 w 4183138"/>
                <a:gd name="connsiteY23" fmla="*/ 1262743 h 4586514"/>
                <a:gd name="connsiteX24" fmla="*/ 1701195 w 4183138"/>
                <a:gd name="connsiteY24" fmla="*/ 1291771 h 4586514"/>
                <a:gd name="connsiteX25" fmla="*/ 1585081 w 4183138"/>
                <a:gd name="connsiteY25" fmla="*/ 1320800 h 4586514"/>
                <a:gd name="connsiteX26" fmla="*/ 1585081 w 4183138"/>
                <a:gd name="connsiteY26" fmla="*/ 1582057 h 4586514"/>
                <a:gd name="connsiteX27" fmla="*/ 1614109 w 4183138"/>
                <a:gd name="connsiteY27" fmla="*/ 1625600 h 4586514"/>
                <a:gd name="connsiteX28" fmla="*/ 1628623 w 4183138"/>
                <a:gd name="connsiteY28" fmla="*/ 1669143 h 4586514"/>
                <a:gd name="connsiteX29" fmla="*/ 1759252 w 4183138"/>
                <a:gd name="connsiteY29" fmla="*/ 1727200 h 4586514"/>
                <a:gd name="connsiteX30" fmla="*/ 1846338 w 4183138"/>
                <a:gd name="connsiteY30" fmla="*/ 1756228 h 4586514"/>
                <a:gd name="connsiteX31" fmla="*/ 1889881 w 4183138"/>
                <a:gd name="connsiteY31" fmla="*/ 1770743 h 4586514"/>
                <a:gd name="connsiteX32" fmla="*/ 2035023 w 4183138"/>
                <a:gd name="connsiteY32" fmla="*/ 1799771 h 4586514"/>
                <a:gd name="connsiteX33" fmla="*/ 2093081 w 4183138"/>
                <a:gd name="connsiteY33" fmla="*/ 1814286 h 4586514"/>
                <a:gd name="connsiteX34" fmla="*/ 2296281 w 4183138"/>
                <a:gd name="connsiteY34" fmla="*/ 1843314 h 4586514"/>
                <a:gd name="connsiteX35" fmla="*/ 2397881 w 4183138"/>
                <a:gd name="connsiteY35" fmla="*/ 1857828 h 4586514"/>
                <a:gd name="connsiteX36" fmla="*/ 2455938 w 4183138"/>
                <a:gd name="connsiteY36" fmla="*/ 1872343 h 4586514"/>
                <a:gd name="connsiteX37" fmla="*/ 2557538 w 4183138"/>
                <a:gd name="connsiteY37" fmla="*/ 1901371 h 4586514"/>
                <a:gd name="connsiteX38" fmla="*/ 2731709 w 4183138"/>
                <a:gd name="connsiteY38" fmla="*/ 1944914 h 4586514"/>
                <a:gd name="connsiteX39" fmla="*/ 2818795 w 4183138"/>
                <a:gd name="connsiteY39" fmla="*/ 1973943 h 4586514"/>
                <a:gd name="connsiteX40" fmla="*/ 2862338 w 4183138"/>
                <a:gd name="connsiteY40" fmla="*/ 2002971 h 4586514"/>
                <a:gd name="connsiteX41" fmla="*/ 2949423 w 4183138"/>
                <a:gd name="connsiteY41" fmla="*/ 2046514 h 4586514"/>
                <a:gd name="connsiteX42" fmla="*/ 2978452 w 4183138"/>
                <a:gd name="connsiteY42" fmla="*/ 2090057 h 4586514"/>
                <a:gd name="connsiteX43" fmla="*/ 3021995 w 4183138"/>
                <a:gd name="connsiteY43" fmla="*/ 2119086 h 4586514"/>
                <a:gd name="connsiteX44" fmla="*/ 3036509 w 4183138"/>
                <a:gd name="connsiteY44" fmla="*/ 2162628 h 4586514"/>
                <a:gd name="connsiteX45" fmla="*/ 3051023 w 4183138"/>
                <a:gd name="connsiteY45" fmla="*/ 2293257 h 4586514"/>
                <a:gd name="connsiteX46" fmla="*/ 3036509 w 4183138"/>
                <a:gd name="connsiteY46" fmla="*/ 2336800 h 4586514"/>
                <a:gd name="connsiteX47" fmla="*/ 2992966 w 4183138"/>
                <a:gd name="connsiteY47" fmla="*/ 2351314 h 4586514"/>
                <a:gd name="connsiteX48" fmla="*/ 2833309 w 4183138"/>
                <a:gd name="connsiteY48" fmla="*/ 2365828 h 4586514"/>
                <a:gd name="connsiteX49" fmla="*/ 2557538 w 4183138"/>
                <a:gd name="connsiteY49" fmla="*/ 2394857 h 4586514"/>
                <a:gd name="connsiteX50" fmla="*/ 2455938 w 4183138"/>
                <a:gd name="connsiteY50" fmla="*/ 2423886 h 4586514"/>
                <a:gd name="connsiteX51" fmla="*/ 1933423 w 4183138"/>
                <a:gd name="connsiteY51" fmla="*/ 2452914 h 4586514"/>
                <a:gd name="connsiteX52" fmla="*/ 1744738 w 4183138"/>
                <a:gd name="connsiteY52" fmla="*/ 2481943 h 4586514"/>
                <a:gd name="connsiteX53" fmla="*/ 1570566 w 4183138"/>
                <a:gd name="connsiteY53" fmla="*/ 2496457 h 4586514"/>
                <a:gd name="connsiteX54" fmla="*/ 1222223 w 4183138"/>
                <a:gd name="connsiteY54" fmla="*/ 2525486 h 4586514"/>
                <a:gd name="connsiteX55" fmla="*/ 1120623 w 4183138"/>
                <a:gd name="connsiteY55" fmla="*/ 2554514 h 4586514"/>
                <a:gd name="connsiteX56" fmla="*/ 1019023 w 4183138"/>
                <a:gd name="connsiteY56" fmla="*/ 2569028 h 4586514"/>
                <a:gd name="connsiteX57" fmla="*/ 801309 w 4183138"/>
                <a:gd name="connsiteY57" fmla="*/ 2598057 h 4586514"/>
                <a:gd name="connsiteX58" fmla="*/ 743252 w 4183138"/>
                <a:gd name="connsiteY58" fmla="*/ 2612571 h 4586514"/>
                <a:gd name="connsiteX59" fmla="*/ 365881 w 4183138"/>
                <a:gd name="connsiteY59" fmla="*/ 2627086 h 4586514"/>
                <a:gd name="connsiteX60" fmla="*/ 61081 w 4183138"/>
                <a:gd name="connsiteY60" fmla="*/ 2641600 h 4586514"/>
                <a:gd name="connsiteX61" fmla="*/ 3023 w 4183138"/>
                <a:gd name="connsiteY61" fmla="*/ 2743200 h 4586514"/>
                <a:gd name="connsiteX62" fmla="*/ 17538 w 4183138"/>
                <a:gd name="connsiteY62" fmla="*/ 3265714 h 4586514"/>
                <a:gd name="connsiteX63" fmla="*/ 167376 w 4183138"/>
                <a:gd name="connsiteY63" fmla="*/ 3205949 h 4586514"/>
                <a:gd name="connsiteX64" fmla="*/ 525538 w 4183138"/>
                <a:gd name="connsiteY64" fmla="*/ 3381828 h 4586514"/>
                <a:gd name="connsiteX65" fmla="*/ 844852 w 4183138"/>
                <a:gd name="connsiteY65" fmla="*/ 3367314 h 4586514"/>
                <a:gd name="connsiteX66" fmla="*/ 960966 w 4183138"/>
                <a:gd name="connsiteY66" fmla="*/ 3338286 h 4586514"/>
                <a:gd name="connsiteX67" fmla="*/ 1120623 w 4183138"/>
                <a:gd name="connsiteY67" fmla="*/ 3309257 h 4586514"/>
                <a:gd name="connsiteX68" fmla="*/ 1207709 w 4183138"/>
                <a:gd name="connsiteY68" fmla="*/ 3294743 h 4586514"/>
                <a:gd name="connsiteX69" fmla="*/ 1251252 w 4183138"/>
                <a:gd name="connsiteY69" fmla="*/ 3280228 h 4586514"/>
                <a:gd name="connsiteX70" fmla="*/ 1556052 w 4183138"/>
                <a:gd name="connsiteY70" fmla="*/ 3309257 h 4586514"/>
                <a:gd name="connsiteX71" fmla="*/ 1657652 w 4183138"/>
                <a:gd name="connsiteY71" fmla="*/ 3338286 h 4586514"/>
                <a:gd name="connsiteX72" fmla="*/ 1759252 w 4183138"/>
                <a:gd name="connsiteY72" fmla="*/ 3352800 h 4586514"/>
                <a:gd name="connsiteX73" fmla="*/ 1802795 w 4183138"/>
                <a:gd name="connsiteY73" fmla="*/ 3367314 h 4586514"/>
                <a:gd name="connsiteX74" fmla="*/ 1860852 w 4183138"/>
                <a:gd name="connsiteY74" fmla="*/ 3381828 h 4586514"/>
                <a:gd name="connsiteX75" fmla="*/ 1947938 w 4183138"/>
                <a:gd name="connsiteY75" fmla="*/ 3439886 h 4586514"/>
                <a:gd name="connsiteX76" fmla="*/ 2078566 w 4183138"/>
                <a:gd name="connsiteY76" fmla="*/ 3483428 h 4586514"/>
                <a:gd name="connsiteX77" fmla="*/ 2122109 w 4183138"/>
                <a:gd name="connsiteY77" fmla="*/ 3497943 h 4586514"/>
                <a:gd name="connsiteX78" fmla="*/ 2267252 w 4183138"/>
                <a:gd name="connsiteY78" fmla="*/ 3541486 h 4586514"/>
                <a:gd name="connsiteX79" fmla="*/ 2310795 w 4183138"/>
                <a:gd name="connsiteY79" fmla="*/ 3556000 h 4586514"/>
                <a:gd name="connsiteX80" fmla="*/ 2354338 w 4183138"/>
                <a:gd name="connsiteY80" fmla="*/ 3570514 h 4586514"/>
                <a:gd name="connsiteX81" fmla="*/ 2441423 w 4183138"/>
                <a:gd name="connsiteY81" fmla="*/ 3628571 h 4586514"/>
                <a:gd name="connsiteX82" fmla="*/ 2484966 w 4183138"/>
                <a:gd name="connsiteY82" fmla="*/ 3643086 h 4586514"/>
                <a:gd name="connsiteX83" fmla="*/ 2528509 w 4183138"/>
                <a:gd name="connsiteY83" fmla="*/ 3672114 h 4586514"/>
                <a:gd name="connsiteX84" fmla="*/ 2644623 w 4183138"/>
                <a:gd name="connsiteY84" fmla="*/ 3701143 h 4586514"/>
                <a:gd name="connsiteX85" fmla="*/ 2731709 w 4183138"/>
                <a:gd name="connsiteY85" fmla="*/ 3730171 h 4586514"/>
                <a:gd name="connsiteX86" fmla="*/ 2818795 w 4183138"/>
                <a:gd name="connsiteY86" fmla="*/ 3744686 h 4586514"/>
                <a:gd name="connsiteX87" fmla="*/ 3051023 w 4183138"/>
                <a:gd name="connsiteY87" fmla="*/ 3788228 h 4586514"/>
                <a:gd name="connsiteX88" fmla="*/ 3094566 w 4183138"/>
                <a:gd name="connsiteY88" fmla="*/ 3875314 h 4586514"/>
                <a:gd name="connsiteX89" fmla="*/ 3007481 w 4183138"/>
                <a:gd name="connsiteY89" fmla="*/ 3933371 h 4586514"/>
                <a:gd name="connsiteX90" fmla="*/ 2963938 w 4183138"/>
                <a:gd name="connsiteY90" fmla="*/ 3947886 h 4586514"/>
                <a:gd name="connsiteX91" fmla="*/ 2804281 w 4183138"/>
                <a:gd name="connsiteY91" fmla="*/ 3962400 h 4586514"/>
                <a:gd name="connsiteX92" fmla="*/ 2673652 w 4183138"/>
                <a:gd name="connsiteY92" fmla="*/ 3976914 h 4586514"/>
                <a:gd name="connsiteX93" fmla="*/ 2586566 w 4183138"/>
                <a:gd name="connsiteY93" fmla="*/ 3991428 h 4586514"/>
                <a:gd name="connsiteX94" fmla="*/ 2499481 w 4183138"/>
                <a:gd name="connsiteY94" fmla="*/ 4034971 h 4586514"/>
                <a:gd name="connsiteX95" fmla="*/ 2455938 w 4183138"/>
                <a:gd name="connsiteY95" fmla="*/ 4049486 h 4586514"/>
                <a:gd name="connsiteX96" fmla="*/ 2426909 w 4183138"/>
                <a:gd name="connsiteY96" fmla="*/ 4252686 h 4586514"/>
                <a:gd name="connsiteX97" fmla="*/ 2397881 w 4183138"/>
                <a:gd name="connsiteY97" fmla="*/ 4339771 h 4586514"/>
                <a:gd name="connsiteX98" fmla="*/ 2383366 w 4183138"/>
                <a:gd name="connsiteY98" fmla="*/ 4383314 h 4586514"/>
                <a:gd name="connsiteX99" fmla="*/ 2426909 w 4183138"/>
                <a:gd name="connsiteY99" fmla="*/ 4499428 h 4586514"/>
                <a:gd name="connsiteX100" fmla="*/ 2470452 w 4183138"/>
                <a:gd name="connsiteY100" fmla="*/ 4513943 h 4586514"/>
                <a:gd name="connsiteX101" fmla="*/ 2513995 w 4183138"/>
                <a:gd name="connsiteY101" fmla="*/ 4542971 h 4586514"/>
                <a:gd name="connsiteX102" fmla="*/ 2659138 w 4183138"/>
                <a:gd name="connsiteY102" fmla="*/ 4586514 h 4586514"/>
                <a:gd name="connsiteX103" fmla="*/ 2760738 w 4183138"/>
                <a:gd name="connsiteY103" fmla="*/ 4572000 h 4586514"/>
                <a:gd name="connsiteX104" fmla="*/ 2934909 w 4183138"/>
                <a:gd name="connsiteY104" fmla="*/ 4542971 h 4586514"/>
                <a:gd name="connsiteX105" fmla="*/ 2963938 w 4183138"/>
                <a:gd name="connsiteY105" fmla="*/ 4455886 h 4586514"/>
                <a:gd name="connsiteX106" fmla="*/ 2978452 w 4183138"/>
                <a:gd name="connsiteY106" fmla="*/ 4412343 h 4586514"/>
                <a:gd name="connsiteX107" fmla="*/ 2992966 w 4183138"/>
                <a:gd name="connsiteY107" fmla="*/ 4354286 h 4586514"/>
                <a:gd name="connsiteX108" fmla="*/ 3007481 w 4183138"/>
                <a:gd name="connsiteY108" fmla="*/ 4310743 h 4586514"/>
                <a:gd name="connsiteX109" fmla="*/ 3051023 w 4183138"/>
                <a:gd name="connsiteY109" fmla="*/ 4281714 h 4586514"/>
                <a:gd name="connsiteX110" fmla="*/ 3123595 w 4183138"/>
                <a:gd name="connsiteY110" fmla="*/ 4209143 h 4586514"/>
                <a:gd name="connsiteX111" fmla="*/ 3268738 w 4183138"/>
                <a:gd name="connsiteY111" fmla="*/ 4078514 h 4586514"/>
                <a:gd name="connsiteX112" fmla="*/ 3341309 w 4183138"/>
                <a:gd name="connsiteY112" fmla="*/ 3991428 h 4586514"/>
                <a:gd name="connsiteX113" fmla="*/ 3399366 w 4183138"/>
                <a:gd name="connsiteY113" fmla="*/ 3904343 h 4586514"/>
                <a:gd name="connsiteX114" fmla="*/ 3428395 w 4183138"/>
                <a:gd name="connsiteY114" fmla="*/ 3860800 h 4586514"/>
                <a:gd name="connsiteX115" fmla="*/ 3428395 w 4183138"/>
                <a:gd name="connsiteY115" fmla="*/ 3556000 h 4586514"/>
                <a:gd name="connsiteX116" fmla="*/ 3384852 w 4183138"/>
                <a:gd name="connsiteY116" fmla="*/ 3410857 h 4586514"/>
                <a:gd name="connsiteX117" fmla="*/ 3341309 w 4183138"/>
                <a:gd name="connsiteY117" fmla="*/ 3367314 h 4586514"/>
                <a:gd name="connsiteX118" fmla="*/ 3312281 w 4183138"/>
                <a:gd name="connsiteY118" fmla="*/ 3323771 h 4586514"/>
                <a:gd name="connsiteX119" fmla="*/ 3225195 w 4183138"/>
                <a:gd name="connsiteY119" fmla="*/ 3280228 h 4586514"/>
                <a:gd name="connsiteX120" fmla="*/ 3138109 w 4183138"/>
                <a:gd name="connsiteY120" fmla="*/ 3236686 h 4586514"/>
                <a:gd name="connsiteX121" fmla="*/ 2978452 w 4183138"/>
                <a:gd name="connsiteY121" fmla="*/ 3178628 h 4586514"/>
                <a:gd name="connsiteX122" fmla="*/ 2905881 w 4183138"/>
                <a:gd name="connsiteY122" fmla="*/ 3164114 h 4586514"/>
                <a:gd name="connsiteX123" fmla="*/ 2847823 w 4183138"/>
                <a:gd name="connsiteY123" fmla="*/ 3149600 h 4586514"/>
                <a:gd name="connsiteX124" fmla="*/ 2601081 w 4183138"/>
                <a:gd name="connsiteY124" fmla="*/ 3135086 h 4586514"/>
                <a:gd name="connsiteX125" fmla="*/ 2064052 w 4183138"/>
                <a:gd name="connsiteY125" fmla="*/ 3149600 h 4586514"/>
                <a:gd name="connsiteX126" fmla="*/ 1831823 w 4183138"/>
                <a:gd name="connsiteY126" fmla="*/ 3164114 h 4586514"/>
                <a:gd name="connsiteX127" fmla="*/ 1512509 w 4183138"/>
                <a:gd name="connsiteY127" fmla="*/ 3149600 h 4586514"/>
                <a:gd name="connsiteX128" fmla="*/ 1425423 w 4183138"/>
                <a:gd name="connsiteY128" fmla="*/ 3135086 h 4586514"/>
                <a:gd name="connsiteX129" fmla="*/ 1280281 w 4183138"/>
                <a:gd name="connsiteY129" fmla="*/ 3106057 h 4586514"/>
                <a:gd name="connsiteX130" fmla="*/ 1178681 w 4183138"/>
                <a:gd name="connsiteY130" fmla="*/ 3091543 h 4586514"/>
                <a:gd name="connsiteX131" fmla="*/ 1091595 w 4183138"/>
                <a:gd name="connsiteY131" fmla="*/ 3048000 h 4586514"/>
                <a:gd name="connsiteX132" fmla="*/ 1062566 w 4183138"/>
                <a:gd name="connsiteY132" fmla="*/ 3004457 h 4586514"/>
                <a:gd name="connsiteX133" fmla="*/ 1048052 w 4183138"/>
                <a:gd name="connsiteY133" fmla="*/ 2960914 h 4586514"/>
                <a:gd name="connsiteX134" fmla="*/ 1062566 w 4183138"/>
                <a:gd name="connsiteY134" fmla="*/ 2859314 h 4586514"/>
                <a:gd name="connsiteX135" fmla="*/ 1106109 w 4183138"/>
                <a:gd name="connsiteY135" fmla="*/ 2844800 h 4586514"/>
                <a:gd name="connsiteX136" fmla="*/ 1309309 w 4183138"/>
                <a:gd name="connsiteY136" fmla="*/ 2830286 h 4586514"/>
                <a:gd name="connsiteX137" fmla="*/ 1468966 w 4183138"/>
                <a:gd name="connsiteY137" fmla="*/ 2786743 h 4586514"/>
                <a:gd name="connsiteX138" fmla="*/ 1512509 w 4183138"/>
                <a:gd name="connsiteY138" fmla="*/ 2772228 h 4586514"/>
                <a:gd name="connsiteX139" fmla="*/ 1904395 w 4183138"/>
                <a:gd name="connsiteY139" fmla="*/ 2786743 h 4586514"/>
                <a:gd name="connsiteX140" fmla="*/ 2963938 w 4183138"/>
                <a:gd name="connsiteY140" fmla="*/ 2757714 h 4586514"/>
                <a:gd name="connsiteX141" fmla="*/ 3051023 w 4183138"/>
                <a:gd name="connsiteY141" fmla="*/ 2743200 h 4586514"/>
                <a:gd name="connsiteX142" fmla="*/ 3109081 w 4183138"/>
                <a:gd name="connsiteY142" fmla="*/ 2728686 h 4586514"/>
                <a:gd name="connsiteX143" fmla="*/ 3268738 w 4183138"/>
                <a:gd name="connsiteY143" fmla="*/ 2714171 h 4586514"/>
                <a:gd name="connsiteX144" fmla="*/ 3500966 w 4183138"/>
                <a:gd name="connsiteY144" fmla="*/ 2685143 h 4586514"/>
                <a:gd name="connsiteX145" fmla="*/ 3573538 w 4183138"/>
                <a:gd name="connsiteY145" fmla="*/ 2670628 h 4586514"/>
                <a:gd name="connsiteX146" fmla="*/ 3704166 w 4183138"/>
                <a:gd name="connsiteY146" fmla="*/ 2656114 h 4586514"/>
                <a:gd name="connsiteX147" fmla="*/ 3791252 w 4183138"/>
                <a:gd name="connsiteY147" fmla="*/ 2627086 h 4586514"/>
                <a:gd name="connsiteX148" fmla="*/ 3892852 w 4183138"/>
                <a:gd name="connsiteY148" fmla="*/ 2569028 h 4586514"/>
                <a:gd name="connsiteX149" fmla="*/ 3921881 w 4183138"/>
                <a:gd name="connsiteY149" fmla="*/ 2481943 h 4586514"/>
                <a:gd name="connsiteX150" fmla="*/ 3936395 w 4183138"/>
                <a:gd name="connsiteY150" fmla="*/ 2438400 h 4586514"/>
                <a:gd name="connsiteX151" fmla="*/ 3921881 w 4183138"/>
                <a:gd name="connsiteY151" fmla="*/ 2177143 h 4586514"/>
                <a:gd name="connsiteX152" fmla="*/ 3849309 w 4183138"/>
                <a:gd name="connsiteY152" fmla="*/ 2046514 h 4586514"/>
                <a:gd name="connsiteX153" fmla="*/ 3805766 w 4183138"/>
                <a:gd name="connsiteY153" fmla="*/ 2032000 h 4586514"/>
                <a:gd name="connsiteX154" fmla="*/ 3675138 w 4183138"/>
                <a:gd name="connsiteY154" fmla="*/ 1930400 h 4586514"/>
                <a:gd name="connsiteX155" fmla="*/ 3631595 w 4183138"/>
                <a:gd name="connsiteY155" fmla="*/ 1901371 h 4586514"/>
                <a:gd name="connsiteX156" fmla="*/ 3588052 w 4183138"/>
                <a:gd name="connsiteY156" fmla="*/ 1886857 h 4586514"/>
                <a:gd name="connsiteX157" fmla="*/ 3471938 w 4183138"/>
                <a:gd name="connsiteY157" fmla="*/ 1857828 h 4586514"/>
                <a:gd name="connsiteX158" fmla="*/ 3196166 w 4183138"/>
                <a:gd name="connsiteY158" fmla="*/ 1814286 h 4586514"/>
                <a:gd name="connsiteX159" fmla="*/ 3109081 w 4183138"/>
                <a:gd name="connsiteY159" fmla="*/ 1785257 h 4586514"/>
                <a:gd name="connsiteX160" fmla="*/ 3007481 w 4183138"/>
                <a:gd name="connsiteY160" fmla="*/ 1756228 h 4586514"/>
                <a:gd name="connsiteX161" fmla="*/ 2920395 w 4183138"/>
                <a:gd name="connsiteY161" fmla="*/ 1698171 h 4586514"/>
                <a:gd name="connsiteX162" fmla="*/ 2876852 w 4183138"/>
                <a:gd name="connsiteY162" fmla="*/ 1654628 h 4586514"/>
                <a:gd name="connsiteX163" fmla="*/ 2746223 w 4183138"/>
                <a:gd name="connsiteY163" fmla="*/ 1553028 h 4586514"/>
                <a:gd name="connsiteX164" fmla="*/ 2717195 w 4183138"/>
                <a:gd name="connsiteY164" fmla="*/ 1465943 h 4586514"/>
                <a:gd name="connsiteX165" fmla="*/ 2804281 w 4183138"/>
                <a:gd name="connsiteY165" fmla="*/ 1393371 h 4586514"/>
                <a:gd name="connsiteX166" fmla="*/ 2891366 w 4183138"/>
                <a:gd name="connsiteY166" fmla="*/ 1364343 h 4586514"/>
                <a:gd name="connsiteX167" fmla="*/ 2934909 w 4183138"/>
                <a:gd name="connsiteY167" fmla="*/ 1349828 h 4586514"/>
                <a:gd name="connsiteX168" fmla="*/ 2992966 w 4183138"/>
                <a:gd name="connsiteY168" fmla="*/ 1320800 h 4586514"/>
                <a:gd name="connsiteX169" fmla="*/ 3080052 w 4183138"/>
                <a:gd name="connsiteY169" fmla="*/ 1291771 h 4586514"/>
                <a:gd name="connsiteX170" fmla="*/ 3123595 w 4183138"/>
                <a:gd name="connsiteY170" fmla="*/ 1277257 h 4586514"/>
                <a:gd name="connsiteX171" fmla="*/ 3181652 w 4183138"/>
                <a:gd name="connsiteY171" fmla="*/ 1262743 h 4586514"/>
                <a:gd name="connsiteX172" fmla="*/ 3225195 w 4183138"/>
                <a:gd name="connsiteY172" fmla="*/ 1248228 h 4586514"/>
                <a:gd name="connsiteX173" fmla="*/ 3326795 w 4183138"/>
                <a:gd name="connsiteY173" fmla="*/ 1233714 h 4586514"/>
                <a:gd name="connsiteX174" fmla="*/ 3413881 w 4183138"/>
                <a:gd name="connsiteY174" fmla="*/ 1190171 h 4586514"/>
                <a:gd name="connsiteX175" fmla="*/ 3457423 w 4183138"/>
                <a:gd name="connsiteY175" fmla="*/ 1175657 h 4586514"/>
                <a:gd name="connsiteX176" fmla="*/ 3559023 w 4183138"/>
                <a:gd name="connsiteY176" fmla="*/ 1117600 h 4586514"/>
                <a:gd name="connsiteX177" fmla="*/ 3602566 w 4183138"/>
                <a:gd name="connsiteY177" fmla="*/ 1103086 h 4586514"/>
                <a:gd name="connsiteX178" fmla="*/ 3718681 w 4183138"/>
                <a:gd name="connsiteY178" fmla="*/ 1045028 h 4586514"/>
                <a:gd name="connsiteX179" fmla="*/ 3805766 w 4183138"/>
                <a:gd name="connsiteY179" fmla="*/ 1001486 h 4586514"/>
                <a:gd name="connsiteX180" fmla="*/ 3921881 w 4183138"/>
                <a:gd name="connsiteY180" fmla="*/ 943428 h 4586514"/>
                <a:gd name="connsiteX181" fmla="*/ 3950909 w 4183138"/>
                <a:gd name="connsiteY181" fmla="*/ 899886 h 4586514"/>
                <a:gd name="connsiteX182" fmla="*/ 3994452 w 4183138"/>
                <a:gd name="connsiteY182" fmla="*/ 885371 h 4586514"/>
                <a:gd name="connsiteX183" fmla="*/ 4037995 w 4183138"/>
                <a:gd name="connsiteY183" fmla="*/ 856343 h 4586514"/>
                <a:gd name="connsiteX184" fmla="*/ 4067023 w 4183138"/>
                <a:gd name="connsiteY184" fmla="*/ 812800 h 4586514"/>
                <a:gd name="connsiteX185" fmla="*/ 4110566 w 4183138"/>
                <a:gd name="connsiteY185" fmla="*/ 769257 h 4586514"/>
                <a:gd name="connsiteX186" fmla="*/ 4139595 w 4183138"/>
                <a:gd name="connsiteY186" fmla="*/ 682171 h 4586514"/>
                <a:gd name="connsiteX187" fmla="*/ 4154109 w 4183138"/>
                <a:gd name="connsiteY187" fmla="*/ 362857 h 4586514"/>
                <a:gd name="connsiteX188" fmla="*/ 4183138 w 4183138"/>
                <a:gd name="connsiteY188" fmla="*/ 275771 h 4586514"/>
                <a:gd name="connsiteX189" fmla="*/ 4154109 w 4183138"/>
                <a:gd name="connsiteY189" fmla="*/ 43543 h 4586514"/>
                <a:gd name="connsiteX190" fmla="*/ 4008966 w 4183138"/>
                <a:gd name="connsiteY190" fmla="*/ 0 h 4586514"/>
                <a:gd name="connsiteX191" fmla="*/ 3849309 w 4183138"/>
                <a:gd name="connsiteY191" fmla="*/ 29028 h 4586514"/>
                <a:gd name="connsiteX192" fmla="*/ 3805766 w 4183138"/>
                <a:gd name="connsiteY192" fmla="*/ 58057 h 4586514"/>
                <a:gd name="connsiteX193" fmla="*/ 3747709 w 4183138"/>
                <a:gd name="connsiteY193" fmla="*/ 188686 h 4586514"/>
                <a:gd name="connsiteX194" fmla="*/ 3733195 w 4183138"/>
                <a:gd name="connsiteY194" fmla="*/ 246743 h 4586514"/>
                <a:gd name="connsiteX0" fmla="*/ 3707102 w 4186074"/>
                <a:gd name="connsiteY0" fmla="*/ 145143 h 4586514"/>
                <a:gd name="connsiteX1" fmla="*/ 3707102 w 4186074"/>
                <a:gd name="connsiteY1" fmla="*/ 145143 h 4586514"/>
                <a:gd name="connsiteX2" fmla="*/ 3736131 w 4186074"/>
                <a:gd name="connsiteY2" fmla="*/ 377371 h 4586514"/>
                <a:gd name="connsiteX3" fmla="*/ 3721617 w 4186074"/>
                <a:gd name="connsiteY3" fmla="*/ 508000 h 4586514"/>
                <a:gd name="connsiteX4" fmla="*/ 3620017 w 4186074"/>
                <a:gd name="connsiteY4" fmla="*/ 551543 h 4586514"/>
                <a:gd name="connsiteX5" fmla="*/ 3489388 w 4186074"/>
                <a:gd name="connsiteY5" fmla="*/ 551543 h 4586514"/>
                <a:gd name="connsiteX6" fmla="*/ 3271674 w 4186074"/>
                <a:gd name="connsiteY6" fmla="*/ 566057 h 4586514"/>
                <a:gd name="connsiteX7" fmla="*/ 3213617 w 4186074"/>
                <a:gd name="connsiteY7" fmla="*/ 580571 h 4586514"/>
                <a:gd name="connsiteX8" fmla="*/ 3112017 w 4186074"/>
                <a:gd name="connsiteY8" fmla="*/ 595086 h 4586514"/>
                <a:gd name="connsiteX9" fmla="*/ 3068474 w 4186074"/>
                <a:gd name="connsiteY9" fmla="*/ 624114 h 4586514"/>
                <a:gd name="connsiteX10" fmla="*/ 3053959 w 4186074"/>
                <a:gd name="connsiteY10" fmla="*/ 812800 h 4586514"/>
                <a:gd name="connsiteX11" fmla="*/ 3068474 w 4186074"/>
                <a:gd name="connsiteY11" fmla="*/ 856343 h 4586514"/>
                <a:gd name="connsiteX12" fmla="*/ 2995902 w 4186074"/>
                <a:gd name="connsiteY12" fmla="*/ 986971 h 4586514"/>
                <a:gd name="connsiteX13" fmla="*/ 2908817 w 4186074"/>
                <a:gd name="connsiteY13" fmla="*/ 1030514 h 4586514"/>
                <a:gd name="connsiteX14" fmla="*/ 2821731 w 4186074"/>
                <a:gd name="connsiteY14" fmla="*/ 1059543 h 4586514"/>
                <a:gd name="connsiteX15" fmla="*/ 2778188 w 4186074"/>
                <a:gd name="connsiteY15" fmla="*/ 1088571 h 4586514"/>
                <a:gd name="connsiteX16" fmla="*/ 2633045 w 4186074"/>
                <a:gd name="connsiteY16" fmla="*/ 1103086 h 4586514"/>
                <a:gd name="connsiteX17" fmla="*/ 2589502 w 4186074"/>
                <a:gd name="connsiteY17" fmla="*/ 1117600 h 4586514"/>
                <a:gd name="connsiteX18" fmla="*/ 2545959 w 4186074"/>
                <a:gd name="connsiteY18" fmla="*/ 1146628 h 4586514"/>
                <a:gd name="connsiteX19" fmla="*/ 2386302 w 4186074"/>
                <a:gd name="connsiteY19" fmla="*/ 1161143 h 4586514"/>
                <a:gd name="connsiteX20" fmla="*/ 2255674 w 4186074"/>
                <a:gd name="connsiteY20" fmla="*/ 1190171 h 4586514"/>
                <a:gd name="connsiteX21" fmla="*/ 2037959 w 4186074"/>
                <a:gd name="connsiteY21" fmla="*/ 1204686 h 4586514"/>
                <a:gd name="connsiteX22" fmla="*/ 1892817 w 4186074"/>
                <a:gd name="connsiteY22" fmla="*/ 1219200 h 4586514"/>
                <a:gd name="connsiteX23" fmla="*/ 1791217 w 4186074"/>
                <a:gd name="connsiteY23" fmla="*/ 1262743 h 4586514"/>
                <a:gd name="connsiteX24" fmla="*/ 1704131 w 4186074"/>
                <a:gd name="connsiteY24" fmla="*/ 1291771 h 4586514"/>
                <a:gd name="connsiteX25" fmla="*/ 1588017 w 4186074"/>
                <a:gd name="connsiteY25" fmla="*/ 1320800 h 4586514"/>
                <a:gd name="connsiteX26" fmla="*/ 1588017 w 4186074"/>
                <a:gd name="connsiteY26" fmla="*/ 1582057 h 4586514"/>
                <a:gd name="connsiteX27" fmla="*/ 1617045 w 4186074"/>
                <a:gd name="connsiteY27" fmla="*/ 1625600 h 4586514"/>
                <a:gd name="connsiteX28" fmla="*/ 1631559 w 4186074"/>
                <a:gd name="connsiteY28" fmla="*/ 1669143 h 4586514"/>
                <a:gd name="connsiteX29" fmla="*/ 1762188 w 4186074"/>
                <a:gd name="connsiteY29" fmla="*/ 1727200 h 4586514"/>
                <a:gd name="connsiteX30" fmla="*/ 1849274 w 4186074"/>
                <a:gd name="connsiteY30" fmla="*/ 1756228 h 4586514"/>
                <a:gd name="connsiteX31" fmla="*/ 1892817 w 4186074"/>
                <a:gd name="connsiteY31" fmla="*/ 1770743 h 4586514"/>
                <a:gd name="connsiteX32" fmla="*/ 2037959 w 4186074"/>
                <a:gd name="connsiteY32" fmla="*/ 1799771 h 4586514"/>
                <a:gd name="connsiteX33" fmla="*/ 2096017 w 4186074"/>
                <a:gd name="connsiteY33" fmla="*/ 1814286 h 4586514"/>
                <a:gd name="connsiteX34" fmla="*/ 2299217 w 4186074"/>
                <a:gd name="connsiteY34" fmla="*/ 1843314 h 4586514"/>
                <a:gd name="connsiteX35" fmla="*/ 2400817 w 4186074"/>
                <a:gd name="connsiteY35" fmla="*/ 1857828 h 4586514"/>
                <a:gd name="connsiteX36" fmla="*/ 2458874 w 4186074"/>
                <a:gd name="connsiteY36" fmla="*/ 1872343 h 4586514"/>
                <a:gd name="connsiteX37" fmla="*/ 2560474 w 4186074"/>
                <a:gd name="connsiteY37" fmla="*/ 1901371 h 4586514"/>
                <a:gd name="connsiteX38" fmla="*/ 2734645 w 4186074"/>
                <a:gd name="connsiteY38" fmla="*/ 1944914 h 4586514"/>
                <a:gd name="connsiteX39" fmla="*/ 2821731 w 4186074"/>
                <a:gd name="connsiteY39" fmla="*/ 1973943 h 4586514"/>
                <a:gd name="connsiteX40" fmla="*/ 2865274 w 4186074"/>
                <a:gd name="connsiteY40" fmla="*/ 2002971 h 4586514"/>
                <a:gd name="connsiteX41" fmla="*/ 2952359 w 4186074"/>
                <a:gd name="connsiteY41" fmla="*/ 2046514 h 4586514"/>
                <a:gd name="connsiteX42" fmla="*/ 2981388 w 4186074"/>
                <a:gd name="connsiteY42" fmla="*/ 2090057 h 4586514"/>
                <a:gd name="connsiteX43" fmla="*/ 3024931 w 4186074"/>
                <a:gd name="connsiteY43" fmla="*/ 2119086 h 4586514"/>
                <a:gd name="connsiteX44" fmla="*/ 3039445 w 4186074"/>
                <a:gd name="connsiteY44" fmla="*/ 2162628 h 4586514"/>
                <a:gd name="connsiteX45" fmla="*/ 3053959 w 4186074"/>
                <a:gd name="connsiteY45" fmla="*/ 2293257 h 4586514"/>
                <a:gd name="connsiteX46" fmla="*/ 3039445 w 4186074"/>
                <a:gd name="connsiteY46" fmla="*/ 2336800 h 4586514"/>
                <a:gd name="connsiteX47" fmla="*/ 2995902 w 4186074"/>
                <a:gd name="connsiteY47" fmla="*/ 2351314 h 4586514"/>
                <a:gd name="connsiteX48" fmla="*/ 2836245 w 4186074"/>
                <a:gd name="connsiteY48" fmla="*/ 2365828 h 4586514"/>
                <a:gd name="connsiteX49" fmla="*/ 2560474 w 4186074"/>
                <a:gd name="connsiteY49" fmla="*/ 2394857 h 4586514"/>
                <a:gd name="connsiteX50" fmla="*/ 2458874 w 4186074"/>
                <a:gd name="connsiteY50" fmla="*/ 2423886 h 4586514"/>
                <a:gd name="connsiteX51" fmla="*/ 1936359 w 4186074"/>
                <a:gd name="connsiteY51" fmla="*/ 2452914 h 4586514"/>
                <a:gd name="connsiteX52" fmla="*/ 1747674 w 4186074"/>
                <a:gd name="connsiteY52" fmla="*/ 2481943 h 4586514"/>
                <a:gd name="connsiteX53" fmla="*/ 1573502 w 4186074"/>
                <a:gd name="connsiteY53" fmla="*/ 2496457 h 4586514"/>
                <a:gd name="connsiteX54" fmla="*/ 1225159 w 4186074"/>
                <a:gd name="connsiteY54" fmla="*/ 2525486 h 4586514"/>
                <a:gd name="connsiteX55" fmla="*/ 1123559 w 4186074"/>
                <a:gd name="connsiteY55" fmla="*/ 2554514 h 4586514"/>
                <a:gd name="connsiteX56" fmla="*/ 1021959 w 4186074"/>
                <a:gd name="connsiteY56" fmla="*/ 2569028 h 4586514"/>
                <a:gd name="connsiteX57" fmla="*/ 804245 w 4186074"/>
                <a:gd name="connsiteY57" fmla="*/ 2598057 h 4586514"/>
                <a:gd name="connsiteX58" fmla="*/ 746188 w 4186074"/>
                <a:gd name="connsiteY58" fmla="*/ 2612571 h 4586514"/>
                <a:gd name="connsiteX59" fmla="*/ 368817 w 4186074"/>
                <a:gd name="connsiteY59" fmla="*/ 2627086 h 4586514"/>
                <a:gd name="connsiteX60" fmla="*/ 64017 w 4186074"/>
                <a:gd name="connsiteY60" fmla="*/ 2641600 h 4586514"/>
                <a:gd name="connsiteX61" fmla="*/ 5959 w 4186074"/>
                <a:gd name="connsiteY61" fmla="*/ 2743200 h 4586514"/>
                <a:gd name="connsiteX62" fmla="*/ 20474 w 4186074"/>
                <a:gd name="connsiteY62" fmla="*/ 3070452 h 4586514"/>
                <a:gd name="connsiteX63" fmla="*/ 170312 w 4186074"/>
                <a:gd name="connsiteY63" fmla="*/ 3205949 h 4586514"/>
                <a:gd name="connsiteX64" fmla="*/ 528474 w 4186074"/>
                <a:gd name="connsiteY64" fmla="*/ 3381828 h 4586514"/>
                <a:gd name="connsiteX65" fmla="*/ 847788 w 4186074"/>
                <a:gd name="connsiteY65" fmla="*/ 3367314 h 4586514"/>
                <a:gd name="connsiteX66" fmla="*/ 963902 w 4186074"/>
                <a:gd name="connsiteY66" fmla="*/ 3338286 h 4586514"/>
                <a:gd name="connsiteX67" fmla="*/ 1123559 w 4186074"/>
                <a:gd name="connsiteY67" fmla="*/ 3309257 h 4586514"/>
                <a:gd name="connsiteX68" fmla="*/ 1210645 w 4186074"/>
                <a:gd name="connsiteY68" fmla="*/ 3294743 h 4586514"/>
                <a:gd name="connsiteX69" fmla="*/ 1254188 w 4186074"/>
                <a:gd name="connsiteY69" fmla="*/ 3280228 h 4586514"/>
                <a:gd name="connsiteX70" fmla="*/ 1558988 w 4186074"/>
                <a:gd name="connsiteY70" fmla="*/ 3309257 h 4586514"/>
                <a:gd name="connsiteX71" fmla="*/ 1660588 w 4186074"/>
                <a:gd name="connsiteY71" fmla="*/ 3338286 h 4586514"/>
                <a:gd name="connsiteX72" fmla="*/ 1762188 w 4186074"/>
                <a:gd name="connsiteY72" fmla="*/ 3352800 h 4586514"/>
                <a:gd name="connsiteX73" fmla="*/ 1805731 w 4186074"/>
                <a:gd name="connsiteY73" fmla="*/ 3367314 h 4586514"/>
                <a:gd name="connsiteX74" fmla="*/ 1863788 w 4186074"/>
                <a:gd name="connsiteY74" fmla="*/ 3381828 h 4586514"/>
                <a:gd name="connsiteX75" fmla="*/ 1950874 w 4186074"/>
                <a:gd name="connsiteY75" fmla="*/ 3439886 h 4586514"/>
                <a:gd name="connsiteX76" fmla="*/ 2081502 w 4186074"/>
                <a:gd name="connsiteY76" fmla="*/ 3483428 h 4586514"/>
                <a:gd name="connsiteX77" fmla="*/ 2125045 w 4186074"/>
                <a:gd name="connsiteY77" fmla="*/ 3497943 h 4586514"/>
                <a:gd name="connsiteX78" fmla="*/ 2270188 w 4186074"/>
                <a:gd name="connsiteY78" fmla="*/ 3541486 h 4586514"/>
                <a:gd name="connsiteX79" fmla="*/ 2313731 w 4186074"/>
                <a:gd name="connsiteY79" fmla="*/ 3556000 h 4586514"/>
                <a:gd name="connsiteX80" fmla="*/ 2357274 w 4186074"/>
                <a:gd name="connsiteY80" fmla="*/ 3570514 h 4586514"/>
                <a:gd name="connsiteX81" fmla="*/ 2444359 w 4186074"/>
                <a:gd name="connsiteY81" fmla="*/ 3628571 h 4586514"/>
                <a:gd name="connsiteX82" fmla="*/ 2487902 w 4186074"/>
                <a:gd name="connsiteY82" fmla="*/ 3643086 h 4586514"/>
                <a:gd name="connsiteX83" fmla="*/ 2531445 w 4186074"/>
                <a:gd name="connsiteY83" fmla="*/ 3672114 h 4586514"/>
                <a:gd name="connsiteX84" fmla="*/ 2647559 w 4186074"/>
                <a:gd name="connsiteY84" fmla="*/ 3701143 h 4586514"/>
                <a:gd name="connsiteX85" fmla="*/ 2734645 w 4186074"/>
                <a:gd name="connsiteY85" fmla="*/ 3730171 h 4586514"/>
                <a:gd name="connsiteX86" fmla="*/ 2821731 w 4186074"/>
                <a:gd name="connsiteY86" fmla="*/ 3744686 h 4586514"/>
                <a:gd name="connsiteX87" fmla="*/ 3053959 w 4186074"/>
                <a:gd name="connsiteY87" fmla="*/ 3788228 h 4586514"/>
                <a:gd name="connsiteX88" fmla="*/ 3097502 w 4186074"/>
                <a:gd name="connsiteY88" fmla="*/ 3875314 h 4586514"/>
                <a:gd name="connsiteX89" fmla="*/ 3010417 w 4186074"/>
                <a:gd name="connsiteY89" fmla="*/ 3933371 h 4586514"/>
                <a:gd name="connsiteX90" fmla="*/ 2966874 w 4186074"/>
                <a:gd name="connsiteY90" fmla="*/ 3947886 h 4586514"/>
                <a:gd name="connsiteX91" fmla="*/ 2807217 w 4186074"/>
                <a:gd name="connsiteY91" fmla="*/ 3962400 h 4586514"/>
                <a:gd name="connsiteX92" fmla="*/ 2676588 w 4186074"/>
                <a:gd name="connsiteY92" fmla="*/ 3976914 h 4586514"/>
                <a:gd name="connsiteX93" fmla="*/ 2589502 w 4186074"/>
                <a:gd name="connsiteY93" fmla="*/ 3991428 h 4586514"/>
                <a:gd name="connsiteX94" fmla="*/ 2502417 w 4186074"/>
                <a:gd name="connsiteY94" fmla="*/ 4034971 h 4586514"/>
                <a:gd name="connsiteX95" fmla="*/ 2458874 w 4186074"/>
                <a:gd name="connsiteY95" fmla="*/ 4049486 h 4586514"/>
                <a:gd name="connsiteX96" fmla="*/ 2429845 w 4186074"/>
                <a:gd name="connsiteY96" fmla="*/ 4252686 h 4586514"/>
                <a:gd name="connsiteX97" fmla="*/ 2400817 w 4186074"/>
                <a:gd name="connsiteY97" fmla="*/ 4339771 h 4586514"/>
                <a:gd name="connsiteX98" fmla="*/ 2386302 w 4186074"/>
                <a:gd name="connsiteY98" fmla="*/ 4383314 h 4586514"/>
                <a:gd name="connsiteX99" fmla="*/ 2429845 w 4186074"/>
                <a:gd name="connsiteY99" fmla="*/ 4499428 h 4586514"/>
                <a:gd name="connsiteX100" fmla="*/ 2473388 w 4186074"/>
                <a:gd name="connsiteY100" fmla="*/ 4513943 h 4586514"/>
                <a:gd name="connsiteX101" fmla="*/ 2516931 w 4186074"/>
                <a:gd name="connsiteY101" fmla="*/ 4542971 h 4586514"/>
                <a:gd name="connsiteX102" fmla="*/ 2662074 w 4186074"/>
                <a:gd name="connsiteY102" fmla="*/ 4586514 h 4586514"/>
                <a:gd name="connsiteX103" fmla="*/ 2763674 w 4186074"/>
                <a:gd name="connsiteY103" fmla="*/ 4572000 h 4586514"/>
                <a:gd name="connsiteX104" fmla="*/ 2937845 w 4186074"/>
                <a:gd name="connsiteY104" fmla="*/ 4542971 h 4586514"/>
                <a:gd name="connsiteX105" fmla="*/ 2966874 w 4186074"/>
                <a:gd name="connsiteY105" fmla="*/ 4455886 h 4586514"/>
                <a:gd name="connsiteX106" fmla="*/ 2981388 w 4186074"/>
                <a:gd name="connsiteY106" fmla="*/ 4412343 h 4586514"/>
                <a:gd name="connsiteX107" fmla="*/ 2995902 w 4186074"/>
                <a:gd name="connsiteY107" fmla="*/ 4354286 h 4586514"/>
                <a:gd name="connsiteX108" fmla="*/ 3010417 w 4186074"/>
                <a:gd name="connsiteY108" fmla="*/ 4310743 h 4586514"/>
                <a:gd name="connsiteX109" fmla="*/ 3053959 w 4186074"/>
                <a:gd name="connsiteY109" fmla="*/ 4281714 h 4586514"/>
                <a:gd name="connsiteX110" fmla="*/ 3126531 w 4186074"/>
                <a:gd name="connsiteY110" fmla="*/ 4209143 h 4586514"/>
                <a:gd name="connsiteX111" fmla="*/ 3271674 w 4186074"/>
                <a:gd name="connsiteY111" fmla="*/ 4078514 h 4586514"/>
                <a:gd name="connsiteX112" fmla="*/ 3344245 w 4186074"/>
                <a:gd name="connsiteY112" fmla="*/ 3991428 h 4586514"/>
                <a:gd name="connsiteX113" fmla="*/ 3402302 w 4186074"/>
                <a:gd name="connsiteY113" fmla="*/ 3904343 h 4586514"/>
                <a:gd name="connsiteX114" fmla="*/ 3431331 w 4186074"/>
                <a:gd name="connsiteY114" fmla="*/ 3860800 h 4586514"/>
                <a:gd name="connsiteX115" fmla="*/ 3431331 w 4186074"/>
                <a:gd name="connsiteY115" fmla="*/ 3556000 h 4586514"/>
                <a:gd name="connsiteX116" fmla="*/ 3387788 w 4186074"/>
                <a:gd name="connsiteY116" fmla="*/ 3410857 h 4586514"/>
                <a:gd name="connsiteX117" fmla="*/ 3344245 w 4186074"/>
                <a:gd name="connsiteY117" fmla="*/ 3367314 h 4586514"/>
                <a:gd name="connsiteX118" fmla="*/ 3315217 w 4186074"/>
                <a:gd name="connsiteY118" fmla="*/ 3323771 h 4586514"/>
                <a:gd name="connsiteX119" fmla="*/ 3228131 w 4186074"/>
                <a:gd name="connsiteY119" fmla="*/ 3280228 h 4586514"/>
                <a:gd name="connsiteX120" fmla="*/ 3141045 w 4186074"/>
                <a:gd name="connsiteY120" fmla="*/ 3236686 h 4586514"/>
                <a:gd name="connsiteX121" fmla="*/ 2981388 w 4186074"/>
                <a:gd name="connsiteY121" fmla="*/ 3178628 h 4586514"/>
                <a:gd name="connsiteX122" fmla="*/ 2908817 w 4186074"/>
                <a:gd name="connsiteY122" fmla="*/ 3164114 h 4586514"/>
                <a:gd name="connsiteX123" fmla="*/ 2850759 w 4186074"/>
                <a:gd name="connsiteY123" fmla="*/ 3149600 h 4586514"/>
                <a:gd name="connsiteX124" fmla="*/ 2604017 w 4186074"/>
                <a:gd name="connsiteY124" fmla="*/ 3135086 h 4586514"/>
                <a:gd name="connsiteX125" fmla="*/ 2066988 w 4186074"/>
                <a:gd name="connsiteY125" fmla="*/ 3149600 h 4586514"/>
                <a:gd name="connsiteX126" fmla="*/ 1834759 w 4186074"/>
                <a:gd name="connsiteY126" fmla="*/ 3164114 h 4586514"/>
                <a:gd name="connsiteX127" fmla="*/ 1515445 w 4186074"/>
                <a:gd name="connsiteY127" fmla="*/ 3149600 h 4586514"/>
                <a:gd name="connsiteX128" fmla="*/ 1428359 w 4186074"/>
                <a:gd name="connsiteY128" fmla="*/ 3135086 h 4586514"/>
                <a:gd name="connsiteX129" fmla="*/ 1283217 w 4186074"/>
                <a:gd name="connsiteY129" fmla="*/ 3106057 h 4586514"/>
                <a:gd name="connsiteX130" fmla="*/ 1181617 w 4186074"/>
                <a:gd name="connsiteY130" fmla="*/ 3091543 h 4586514"/>
                <a:gd name="connsiteX131" fmla="*/ 1094531 w 4186074"/>
                <a:gd name="connsiteY131" fmla="*/ 3048000 h 4586514"/>
                <a:gd name="connsiteX132" fmla="*/ 1065502 w 4186074"/>
                <a:gd name="connsiteY132" fmla="*/ 3004457 h 4586514"/>
                <a:gd name="connsiteX133" fmla="*/ 1050988 w 4186074"/>
                <a:gd name="connsiteY133" fmla="*/ 2960914 h 4586514"/>
                <a:gd name="connsiteX134" fmla="*/ 1065502 w 4186074"/>
                <a:gd name="connsiteY134" fmla="*/ 2859314 h 4586514"/>
                <a:gd name="connsiteX135" fmla="*/ 1109045 w 4186074"/>
                <a:gd name="connsiteY135" fmla="*/ 2844800 h 4586514"/>
                <a:gd name="connsiteX136" fmla="*/ 1312245 w 4186074"/>
                <a:gd name="connsiteY136" fmla="*/ 2830286 h 4586514"/>
                <a:gd name="connsiteX137" fmla="*/ 1471902 w 4186074"/>
                <a:gd name="connsiteY137" fmla="*/ 2786743 h 4586514"/>
                <a:gd name="connsiteX138" fmla="*/ 1515445 w 4186074"/>
                <a:gd name="connsiteY138" fmla="*/ 2772228 h 4586514"/>
                <a:gd name="connsiteX139" fmla="*/ 1907331 w 4186074"/>
                <a:gd name="connsiteY139" fmla="*/ 2786743 h 4586514"/>
                <a:gd name="connsiteX140" fmla="*/ 2966874 w 4186074"/>
                <a:gd name="connsiteY140" fmla="*/ 2757714 h 4586514"/>
                <a:gd name="connsiteX141" fmla="*/ 3053959 w 4186074"/>
                <a:gd name="connsiteY141" fmla="*/ 2743200 h 4586514"/>
                <a:gd name="connsiteX142" fmla="*/ 3112017 w 4186074"/>
                <a:gd name="connsiteY142" fmla="*/ 2728686 h 4586514"/>
                <a:gd name="connsiteX143" fmla="*/ 3271674 w 4186074"/>
                <a:gd name="connsiteY143" fmla="*/ 2714171 h 4586514"/>
                <a:gd name="connsiteX144" fmla="*/ 3503902 w 4186074"/>
                <a:gd name="connsiteY144" fmla="*/ 2685143 h 4586514"/>
                <a:gd name="connsiteX145" fmla="*/ 3576474 w 4186074"/>
                <a:gd name="connsiteY145" fmla="*/ 2670628 h 4586514"/>
                <a:gd name="connsiteX146" fmla="*/ 3707102 w 4186074"/>
                <a:gd name="connsiteY146" fmla="*/ 2656114 h 4586514"/>
                <a:gd name="connsiteX147" fmla="*/ 3794188 w 4186074"/>
                <a:gd name="connsiteY147" fmla="*/ 2627086 h 4586514"/>
                <a:gd name="connsiteX148" fmla="*/ 3895788 w 4186074"/>
                <a:gd name="connsiteY148" fmla="*/ 2569028 h 4586514"/>
                <a:gd name="connsiteX149" fmla="*/ 3924817 w 4186074"/>
                <a:gd name="connsiteY149" fmla="*/ 2481943 h 4586514"/>
                <a:gd name="connsiteX150" fmla="*/ 3939331 w 4186074"/>
                <a:gd name="connsiteY150" fmla="*/ 2438400 h 4586514"/>
                <a:gd name="connsiteX151" fmla="*/ 3924817 w 4186074"/>
                <a:gd name="connsiteY151" fmla="*/ 2177143 h 4586514"/>
                <a:gd name="connsiteX152" fmla="*/ 3852245 w 4186074"/>
                <a:gd name="connsiteY152" fmla="*/ 2046514 h 4586514"/>
                <a:gd name="connsiteX153" fmla="*/ 3808702 w 4186074"/>
                <a:gd name="connsiteY153" fmla="*/ 2032000 h 4586514"/>
                <a:gd name="connsiteX154" fmla="*/ 3678074 w 4186074"/>
                <a:gd name="connsiteY154" fmla="*/ 1930400 h 4586514"/>
                <a:gd name="connsiteX155" fmla="*/ 3634531 w 4186074"/>
                <a:gd name="connsiteY155" fmla="*/ 1901371 h 4586514"/>
                <a:gd name="connsiteX156" fmla="*/ 3590988 w 4186074"/>
                <a:gd name="connsiteY156" fmla="*/ 1886857 h 4586514"/>
                <a:gd name="connsiteX157" fmla="*/ 3474874 w 4186074"/>
                <a:gd name="connsiteY157" fmla="*/ 1857828 h 4586514"/>
                <a:gd name="connsiteX158" fmla="*/ 3199102 w 4186074"/>
                <a:gd name="connsiteY158" fmla="*/ 1814286 h 4586514"/>
                <a:gd name="connsiteX159" fmla="*/ 3112017 w 4186074"/>
                <a:gd name="connsiteY159" fmla="*/ 1785257 h 4586514"/>
                <a:gd name="connsiteX160" fmla="*/ 3010417 w 4186074"/>
                <a:gd name="connsiteY160" fmla="*/ 1756228 h 4586514"/>
                <a:gd name="connsiteX161" fmla="*/ 2923331 w 4186074"/>
                <a:gd name="connsiteY161" fmla="*/ 1698171 h 4586514"/>
                <a:gd name="connsiteX162" fmla="*/ 2879788 w 4186074"/>
                <a:gd name="connsiteY162" fmla="*/ 1654628 h 4586514"/>
                <a:gd name="connsiteX163" fmla="*/ 2749159 w 4186074"/>
                <a:gd name="connsiteY163" fmla="*/ 1553028 h 4586514"/>
                <a:gd name="connsiteX164" fmla="*/ 2720131 w 4186074"/>
                <a:gd name="connsiteY164" fmla="*/ 1465943 h 4586514"/>
                <a:gd name="connsiteX165" fmla="*/ 2807217 w 4186074"/>
                <a:gd name="connsiteY165" fmla="*/ 1393371 h 4586514"/>
                <a:gd name="connsiteX166" fmla="*/ 2894302 w 4186074"/>
                <a:gd name="connsiteY166" fmla="*/ 1364343 h 4586514"/>
                <a:gd name="connsiteX167" fmla="*/ 2937845 w 4186074"/>
                <a:gd name="connsiteY167" fmla="*/ 1349828 h 4586514"/>
                <a:gd name="connsiteX168" fmla="*/ 2995902 w 4186074"/>
                <a:gd name="connsiteY168" fmla="*/ 1320800 h 4586514"/>
                <a:gd name="connsiteX169" fmla="*/ 3082988 w 4186074"/>
                <a:gd name="connsiteY169" fmla="*/ 1291771 h 4586514"/>
                <a:gd name="connsiteX170" fmla="*/ 3126531 w 4186074"/>
                <a:gd name="connsiteY170" fmla="*/ 1277257 h 4586514"/>
                <a:gd name="connsiteX171" fmla="*/ 3184588 w 4186074"/>
                <a:gd name="connsiteY171" fmla="*/ 1262743 h 4586514"/>
                <a:gd name="connsiteX172" fmla="*/ 3228131 w 4186074"/>
                <a:gd name="connsiteY172" fmla="*/ 1248228 h 4586514"/>
                <a:gd name="connsiteX173" fmla="*/ 3329731 w 4186074"/>
                <a:gd name="connsiteY173" fmla="*/ 1233714 h 4586514"/>
                <a:gd name="connsiteX174" fmla="*/ 3416817 w 4186074"/>
                <a:gd name="connsiteY174" fmla="*/ 1190171 h 4586514"/>
                <a:gd name="connsiteX175" fmla="*/ 3460359 w 4186074"/>
                <a:gd name="connsiteY175" fmla="*/ 1175657 h 4586514"/>
                <a:gd name="connsiteX176" fmla="*/ 3561959 w 4186074"/>
                <a:gd name="connsiteY176" fmla="*/ 1117600 h 4586514"/>
                <a:gd name="connsiteX177" fmla="*/ 3605502 w 4186074"/>
                <a:gd name="connsiteY177" fmla="*/ 1103086 h 4586514"/>
                <a:gd name="connsiteX178" fmla="*/ 3721617 w 4186074"/>
                <a:gd name="connsiteY178" fmla="*/ 1045028 h 4586514"/>
                <a:gd name="connsiteX179" fmla="*/ 3808702 w 4186074"/>
                <a:gd name="connsiteY179" fmla="*/ 1001486 h 4586514"/>
                <a:gd name="connsiteX180" fmla="*/ 3924817 w 4186074"/>
                <a:gd name="connsiteY180" fmla="*/ 943428 h 4586514"/>
                <a:gd name="connsiteX181" fmla="*/ 3953845 w 4186074"/>
                <a:gd name="connsiteY181" fmla="*/ 899886 h 4586514"/>
                <a:gd name="connsiteX182" fmla="*/ 3997388 w 4186074"/>
                <a:gd name="connsiteY182" fmla="*/ 885371 h 4586514"/>
                <a:gd name="connsiteX183" fmla="*/ 4040931 w 4186074"/>
                <a:gd name="connsiteY183" fmla="*/ 856343 h 4586514"/>
                <a:gd name="connsiteX184" fmla="*/ 4069959 w 4186074"/>
                <a:gd name="connsiteY184" fmla="*/ 812800 h 4586514"/>
                <a:gd name="connsiteX185" fmla="*/ 4113502 w 4186074"/>
                <a:gd name="connsiteY185" fmla="*/ 769257 h 4586514"/>
                <a:gd name="connsiteX186" fmla="*/ 4142531 w 4186074"/>
                <a:gd name="connsiteY186" fmla="*/ 682171 h 4586514"/>
                <a:gd name="connsiteX187" fmla="*/ 4157045 w 4186074"/>
                <a:gd name="connsiteY187" fmla="*/ 362857 h 4586514"/>
                <a:gd name="connsiteX188" fmla="*/ 4186074 w 4186074"/>
                <a:gd name="connsiteY188" fmla="*/ 275771 h 4586514"/>
                <a:gd name="connsiteX189" fmla="*/ 4157045 w 4186074"/>
                <a:gd name="connsiteY189" fmla="*/ 43543 h 4586514"/>
                <a:gd name="connsiteX190" fmla="*/ 4011902 w 4186074"/>
                <a:gd name="connsiteY190" fmla="*/ 0 h 4586514"/>
                <a:gd name="connsiteX191" fmla="*/ 3852245 w 4186074"/>
                <a:gd name="connsiteY191" fmla="*/ 29028 h 4586514"/>
                <a:gd name="connsiteX192" fmla="*/ 3808702 w 4186074"/>
                <a:gd name="connsiteY192" fmla="*/ 58057 h 4586514"/>
                <a:gd name="connsiteX193" fmla="*/ 3750645 w 4186074"/>
                <a:gd name="connsiteY193" fmla="*/ 188686 h 4586514"/>
                <a:gd name="connsiteX194" fmla="*/ 3736131 w 4186074"/>
                <a:gd name="connsiteY194" fmla="*/ 246743 h 4586514"/>
                <a:gd name="connsiteX0" fmla="*/ 3707102 w 4186074"/>
                <a:gd name="connsiteY0" fmla="*/ 145143 h 4586514"/>
                <a:gd name="connsiteX1" fmla="*/ 3707102 w 4186074"/>
                <a:gd name="connsiteY1" fmla="*/ 145143 h 4586514"/>
                <a:gd name="connsiteX2" fmla="*/ 3736131 w 4186074"/>
                <a:gd name="connsiteY2" fmla="*/ 377371 h 4586514"/>
                <a:gd name="connsiteX3" fmla="*/ 3721617 w 4186074"/>
                <a:gd name="connsiteY3" fmla="*/ 508000 h 4586514"/>
                <a:gd name="connsiteX4" fmla="*/ 3620017 w 4186074"/>
                <a:gd name="connsiteY4" fmla="*/ 551543 h 4586514"/>
                <a:gd name="connsiteX5" fmla="*/ 3489388 w 4186074"/>
                <a:gd name="connsiteY5" fmla="*/ 551543 h 4586514"/>
                <a:gd name="connsiteX6" fmla="*/ 3271674 w 4186074"/>
                <a:gd name="connsiteY6" fmla="*/ 566057 h 4586514"/>
                <a:gd name="connsiteX7" fmla="*/ 3213617 w 4186074"/>
                <a:gd name="connsiteY7" fmla="*/ 580571 h 4586514"/>
                <a:gd name="connsiteX8" fmla="*/ 3112017 w 4186074"/>
                <a:gd name="connsiteY8" fmla="*/ 595086 h 4586514"/>
                <a:gd name="connsiteX9" fmla="*/ 3068474 w 4186074"/>
                <a:gd name="connsiteY9" fmla="*/ 624114 h 4586514"/>
                <a:gd name="connsiteX10" fmla="*/ 3053959 w 4186074"/>
                <a:gd name="connsiteY10" fmla="*/ 812800 h 4586514"/>
                <a:gd name="connsiteX11" fmla="*/ 3068474 w 4186074"/>
                <a:gd name="connsiteY11" fmla="*/ 856343 h 4586514"/>
                <a:gd name="connsiteX12" fmla="*/ 2995902 w 4186074"/>
                <a:gd name="connsiteY12" fmla="*/ 986971 h 4586514"/>
                <a:gd name="connsiteX13" fmla="*/ 2908817 w 4186074"/>
                <a:gd name="connsiteY13" fmla="*/ 1030514 h 4586514"/>
                <a:gd name="connsiteX14" fmla="*/ 2821731 w 4186074"/>
                <a:gd name="connsiteY14" fmla="*/ 1059543 h 4586514"/>
                <a:gd name="connsiteX15" fmla="*/ 2778188 w 4186074"/>
                <a:gd name="connsiteY15" fmla="*/ 1088571 h 4586514"/>
                <a:gd name="connsiteX16" fmla="*/ 2633045 w 4186074"/>
                <a:gd name="connsiteY16" fmla="*/ 1103086 h 4586514"/>
                <a:gd name="connsiteX17" fmla="*/ 2589502 w 4186074"/>
                <a:gd name="connsiteY17" fmla="*/ 1117600 h 4586514"/>
                <a:gd name="connsiteX18" fmla="*/ 2545959 w 4186074"/>
                <a:gd name="connsiteY18" fmla="*/ 1146628 h 4586514"/>
                <a:gd name="connsiteX19" fmla="*/ 2386302 w 4186074"/>
                <a:gd name="connsiteY19" fmla="*/ 1161143 h 4586514"/>
                <a:gd name="connsiteX20" fmla="*/ 2255674 w 4186074"/>
                <a:gd name="connsiteY20" fmla="*/ 1190171 h 4586514"/>
                <a:gd name="connsiteX21" fmla="*/ 2037959 w 4186074"/>
                <a:gd name="connsiteY21" fmla="*/ 1204686 h 4586514"/>
                <a:gd name="connsiteX22" fmla="*/ 1892817 w 4186074"/>
                <a:gd name="connsiteY22" fmla="*/ 1219200 h 4586514"/>
                <a:gd name="connsiteX23" fmla="*/ 1791217 w 4186074"/>
                <a:gd name="connsiteY23" fmla="*/ 1262743 h 4586514"/>
                <a:gd name="connsiteX24" fmla="*/ 1704131 w 4186074"/>
                <a:gd name="connsiteY24" fmla="*/ 1291771 h 4586514"/>
                <a:gd name="connsiteX25" fmla="*/ 1588017 w 4186074"/>
                <a:gd name="connsiteY25" fmla="*/ 1320800 h 4586514"/>
                <a:gd name="connsiteX26" fmla="*/ 1588017 w 4186074"/>
                <a:gd name="connsiteY26" fmla="*/ 1582057 h 4586514"/>
                <a:gd name="connsiteX27" fmla="*/ 1617045 w 4186074"/>
                <a:gd name="connsiteY27" fmla="*/ 1625600 h 4586514"/>
                <a:gd name="connsiteX28" fmla="*/ 1631559 w 4186074"/>
                <a:gd name="connsiteY28" fmla="*/ 1669143 h 4586514"/>
                <a:gd name="connsiteX29" fmla="*/ 1762188 w 4186074"/>
                <a:gd name="connsiteY29" fmla="*/ 1727200 h 4586514"/>
                <a:gd name="connsiteX30" fmla="*/ 1849274 w 4186074"/>
                <a:gd name="connsiteY30" fmla="*/ 1756228 h 4586514"/>
                <a:gd name="connsiteX31" fmla="*/ 1892817 w 4186074"/>
                <a:gd name="connsiteY31" fmla="*/ 1770743 h 4586514"/>
                <a:gd name="connsiteX32" fmla="*/ 2037959 w 4186074"/>
                <a:gd name="connsiteY32" fmla="*/ 1799771 h 4586514"/>
                <a:gd name="connsiteX33" fmla="*/ 2096017 w 4186074"/>
                <a:gd name="connsiteY33" fmla="*/ 1814286 h 4586514"/>
                <a:gd name="connsiteX34" fmla="*/ 2299217 w 4186074"/>
                <a:gd name="connsiteY34" fmla="*/ 1843314 h 4586514"/>
                <a:gd name="connsiteX35" fmla="*/ 2400817 w 4186074"/>
                <a:gd name="connsiteY35" fmla="*/ 1857828 h 4586514"/>
                <a:gd name="connsiteX36" fmla="*/ 2458874 w 4186074"/>
                <a:gd name="connsiteY36" fmla="*/ 1872343 h 4586514"/>
                <a:gd name="connsiteX37" fmla="*/ 2560474 w 4186074"/>
                <a:gd name="connsiteY37" fmla="*/ 1901371 h 4586514"/>
                <a:gd name="connsiteX38" fmla="*/ 2734645 w 4186074"/>
                <a:gd name="connsiteY38" fmla="*/ 1944914 h 4586514"/>
                <a:gd name="connsiteX39" fmla="*/ 2821731 w 4186074"/>
                <a:gd name="connsiteY39" fmla="*/ 1973943 h 4586514"/>
                <a:gd name="connsiteX40" fmla="*/ 2865274 w 4186074"/>
                <a:gd name="connsiteY40" fmla="*/ 2002971 h 4586514"/>
                <a:gd name="connsiteX41" fmla="*/ 2952359 w 4186074"/>
                <a:gd name="connsiteY41" fmla="*/ 2046514 h 4586514"/>
                <a:gd name="connsiteX42" fmla="*/ 2981388 w 4186074"/>
                <a:gd name="connsiteY42" fmla="*/ 2090057 h 4586514"/>
                <a:gd name="connsiteX43" fmla="*/ 3024931 w 4186074"/>
                <a:gd name="connsiteY43" fmla="*/ 2119086 h 4586514"/>
                <a:gd name="connsiteX44" fmla="*/ 3039445 w 4186074"/>
                <a:gd name="connsiteY44" fmla="*/ 2162628 h 4586514"/>
                <a:gd name="connsiteX45" fmla="*/ 3053959 w 4186074"/>
                <a:gd name="connsiteY45" fmla="*/ 2293257 h 4586514"/>
                <a:gd name="connsiteX46" fmla="*/ 3039445 w 4186074"/>
                <a:gd name="connsiteY46" fmla="*/ 2336800 h 4586514"/>
                <a:gd name="connsiteX47" fmla="*/ 2995902 w 4186074"/>
                <a:gd name="connsiteY47" fmla="*/ 2351314 h 4586514"/>
                <a:gd name="connsiteX48" fmla="*/ 2836245 w 4186074"/>
                <a:gd name="connsiteY48" fmla="*/ 2365828 h 4586514"/>
                <a:gd name="connsiteX49" fmla="*/ 2560474 w 4186074"/>
                <a:gd name="connsiteY49" fmla="*/ 2394857 h 4586514"/>
                <a:gd name="connsiteX50" fmla="*/ 2458874 w 4186074"/>
                <a:gd name="connsiteY50" fmla="*/ 2423886 h 4586514"/>
                <a:gd name="connsiteX51" fmla="*/ 1936359 w 4186074"/>
                <a:gd name="connsiteY51" fmla="*/ 2452914 h 4586514"/>
                <a:gd name="connsiteX52" fmla="*/ 1747674 w 4186074"/>
                <a:gd name="connsiteY52" fmla="*/ 2481943 h 4586514"/>
                <a:gd name="connsiteX53" fmla="*/ 1573502 w 4186074"/>
                <a:gd name="connsiteY53" fmla="*/ 2496457 h 4586514"/>
                <a:gd name="connsiteX54" fmla="*/ 1225159 w 4186074"/>
                <a:gd name="connsiteY54" fmla="*/ 2525486 h 4586514"/>
                <a:gd name="connsiteX55" fmla="*/ 1123559 w 4186074"/>
                <a:gd name="connsiteY55" fmla="*/ 2554514 h 4586514"/>
                <a:gd name="connsiteX56" fmla="*/ 1021959 w 4186074"/>
                <a:gd name="connsiteY56" fmla="*/ 2569028 h 4586514"/>
                <a:gd name="connsiteX57" fmla="*/ 804245 w 4186074"/>
                <a:gd name="connsiteY57" fmla="*/ 2598057 h 4586514"/>
                <a:gd name="connsiteX58" fmla="*/ 746188 w 4186074"/>
                <a:gd name="connsiteY58" fmla="*/ 2612571 h 4586514"/>
                <a:gd name="connsiteX59" fmla="*/ 368817 w 4186074"/>
                <a:gd name="connsiteY59" fmla="*/ 2627086 h 4586514"/>
                <a:gd name="connsiteX60" fmla="*/ 64017 w 4186074"/>
                <a:gd name="connsiteY60" fmla="*/ 2641600 h 4586514"/>
                <a:gd name="connsiteX61" fmla="*/ 5959 w 4186074"/>
                <a:gd name="connsiteY61" fmla="*/ 2743200 h 4586514"/>
                <a:gd name="connsiteX62" fmla="*/ 20474 w 4186074"/>
                <a:gd name="connsiteY62" fmla="*/ 3070452 h 4586514"/>
                <a:gd name="connsiteX63" fmla="*/ 170312 w 4186074"/>
                <a:gd name="connsiteY63" fmla="*/ 3205949 h 4586514"/>
                <a:gd name="connsiteX64" fmla="*/ 526093 w 4186074"/>
                <a:gd name="connsiteY64" fmla="*/ 3181803 h 4586514"/>
                <a:gd name="connsiteX65" fmla="*/ 847788 w 4186074"/>
                <a:gd name="connsiteY65" fmla="*/ 3367314 h 4586514"/>
                <a:gd name="connsiteX66" fmla="*/ 963902 w 4186074"/>
                <a:gd name="connsiteY66" fmla="*/ 3338286 h 4586514"/>
                <a:gd name="connsiteX67" fmla="*/ 1123559 w 4186074"/>
                <a:gd name="connsiteY67" fmla="*/ 3309257 h 4586514"/>
                <a:gd name="connsiteX68" fmla="*/ 1210645 w 4186074"/>
                <a:gd name="connsiteY68" fmla="*/ 3294743 h 4586514"/>
                <a:gd name="connsiteX69" fmla="*/ 1254188 w 4186074"/>
                <a:gd name="connsiteY69" fmla="*/ 3280228 h 4586514"/>
                <a:gd name="connsiteX70" fmla="*/ 1558988 w 4186074"/>
                <a:gd name="connsiteY70" fmla="*/ 3309257 h 4586514"/>
                <a:gd name="connsiteX71" fmla="*/ 1660588 w 4186074"/>
                <a:gd name="connsiteY71" fmla="*/ 3338286 h 4586514"/>
                <a:gd name="connsiteX72" fmla="*/ 1762188 w 4186074"/>
                <a:gd name="connsiteY72" fmla="*/ 3352800 h 4586514"/>
                <a:gd name="connsiteX73" fmla="*/ 1805731 w 4186074"/>
                <a:gd name="connsiteY73" fmla="*/ 3367314 h 4586514"/>
                <a:gd name="connsiteX74" fmla="*/ 1863788 w 4186074"/>
                <a:gd name="connsiteY74" fmla="*/ 3381828 h 4586514"/>
                <a:gd name="connsiteX75" fmla="*/ 1950874 w 4186074"/>
                <a:gd name="connsiteY75" fmla="*/ 3439886 h 4586514"/>
                <a:gd name="connsiteX76" fmla="*/ 2081502 w 4186074"/>
                <a:gd name="connsiteY76" fmla="*/ 3483428 h 4586514"/>
                <a:gd name="connsiteX77" fmla="*/ 2125045 w 4186074"/>
                <a:gd name="connsiteY77" fmla="*/ 3497943 h 4586514"/>
                <a:gd name="connsiteX78" fmla="*/ 2270188 w 4186074"/>
                <a:gd name="connsiteY78" fmla="*/ 3541486 h 4586514"/>
                <a:gd name="connsiteX79" fmla="*/ 2313731 w 4186074"/>
                <a:gd name="connsiteY79" fmla="*/ 3556000 h 4586514"/>
                <a:gd name="connsiteX80" fmla="*/ 2357274 w 4186074"/>
                <a:gd name="connsiteY80" fmla="*/ 3570514 h 4586514"/>
                <a:gd name="connsiteX81" fmla="*/ 2444359 w 4186074"/>
                <a:gd name="connsiteY81" fmla="*/ 3628571 h 4586514"/>
                <a:gd name="connsiteX82" fmla="*/ 2487902 w 4186074"/>
                <a:gd name="connsiteY82" fmla="*/ 3643086 h 4586514"/>
                <a:gd name="connsiteX83" fmla="*/ 2531445 w 4186074"/>
                <a:gd name="connsiteY83" fmla="*/ 3672114 h 4586514"/>
                <a:gd name="connsiteX84" fmla="*/ 2647559 w 4186074"/>
                <a:gd name="connsiteY84" fmla="*/ 3701143 h 4586514"/>
                <a:gd name="connsiteX85" fmla="*/ 2734645 w 4186074"/>
                <a:gd name="connsiteY85" fmla="*/ 3730171 h 4586514"/>
                <a:gd name="connsiteX86" fmla="*/ 2821731 w 4186074"/>
                <a:gd name="connsiteY86" fmla="*/ 3744686 h 4586514"/>
                <a:gd name="connsiteX87" fmla="*/ 3053959 w 4186074"/>
                <a:gd name="connsiteY87" fmla="*/ 3788228 h 4586514"/>
                <a:gd name="connsiteX88" fmla="*/ 3097502 w 4186074"/>
                <a:gd name="connsiteY88" fmla="*/ 3875314 h 4586514"/>
                <a:gd name="connsiteX89" fmla="*/ 3010417 w 4186074"/>
                <a:gd name="connsiteY89" fmla="*/ 3933371 h 4586514"/>
                <a:gd name="connsiteX90" fmla="*/ 2966874 w 4186074"/>
                <a:gd name="connsiteY90" fmla="*/ 3947886 h 4586514"/>
                <a:gd name="connsiteX91" fmla="*/ 2807217 w 4186074"/>
                <a:gd name="connsiteY91" fmla="*/ 3962400 h 4586514"/>
                <a:gd name="connsiteX92" fmla="*/ 2676588 w 4186074"/>
                <a:gd name="connsiteY92" fmla="*/ 3976914 h 4586514"/>
                <a:gd name="connsiteX93" fmla="*/ 2589502 w 4186074"/>
                <a:gd name="connsiteY93" fmla="*/ 3991428 h 4586514"/>
                <a:gd name="connsiteX94" fmla="*/ 2502417 w 4186074"/>
                <a:gd name="connsiteY94" fmla="*/ 4034971 h 4586514"/>
                <a:gd name="connsiteX95" fmla="*/ 2458874 w 4186074"/>
                <a:gd name="connsiteY95" fmla="*/ 4049486 h 4586514"/>
                <a:gd name="connsiteX96" fmla="*/ 2429845 w 4186074"/>
                <a:gd name="connsiteY96" fmla="*/ 4252686 h 4586514"/>
                <a:gd name="connsiteX97" fmla="*/ 2400817 w 4186074"/>
                <a:gd name="connsiteY97" fmla="*/ 4339771 h 4586514"/>
                <a:gd name="connsiteX98" fmla="*/ 2386302 w 4186074"/>
                <a:gd name="connsiteY98" fmla="*/ 4383314 h 4586514"/>
                <a:gd name="connsiteX99" fmla="*/ 2429845 w 4186074"/>
                <a:gd name="connsiteY99" fmla="*/ 4499428 h 4586514"/>
                <a:gd name="connsiteX100" fmla="*/ 2473388 w 4186074"/>
                <a:gd name="connsiteY100" fmla="*/ 4513943 h 4586514"/>
                <a:gd name="connsiteX101" fmla="*/ 2516931 w 4186074"/>
                <a:gd name="connsiteY101" fmla="*/ 4542971 h 4586514"/>
                <a:gd name="connsiteX102" fmla="*/ 2662074 w 4186074"/>
                <a:gd name="connsiteY102" fmla="*/ 4586514 h 4586514"/>
                <a:gd name="connsiteX103" fmla="*/ 2763674 w 4186074"/>
                <a:gd name="connsiteY103" fmla="*/ 4572000 h 4586514"/>
                <a:gd name="connsiteX104" fmla="*/ 2937845 w 4186074"/>
                <a:gd name="connsiteY104" fmla="*/ 4542971 h 4586514"/>
                <a:gd name="connsiteX105" fmla="*/ 2966874 w 4186074"/>
                <a:gd name="connsiteY105" fmla="*/ 4455886 h 4586514"/>
                <a:gd name="connsiteX106" fmla="*/ 2981388 w 4186074"/>
                <a:gd name="connsiteY106" fmla="*/ 4412343 h 4586514"/>
                <a:gd name="connsiteX107" fmla="*/ 2995902 w 4186074"/>
                <a:gd name="connsiteY107" fmla="*/ 4354286 h 4586514"/>
                <a:gd name="connsiteX108" fmla="*/ 3010417 w 4186074"/>
                <a:gd name="connsiteY108" fmla="*/ 4310743 h 4586514"/>
                <a:gd name="connsiteX109" fmla="*/ 3053959 w 4186074"/>
                <a:gd name="connsiteY109" fmla="*/ 4281714 h 4586514"/>
                <a:gd name="connsiteX110" fmla="*/ 3126531 w 4186074"/>
                <a:gd name="connsiteY110" fmla="*/ 4209143 h 4586514"/>
                <a:gd name="connsiteX111" fmla="*/ 3271674 w 4186074"/>
                <a:gd name="connsiteY111" fmla="*/ 4078514 h 4586514"/>
                <a:gd name="connsiteX112" fmla="*/ 3344245 w 4186074"/>
                <a:gd name="connsiteY112" fmla="*/ 3991428 h 4586514"/>
                <a:gd name="connsiteX113" fmla="*/ 3402302 w 4186074"/>
                <a:gd name="connsiteY113" fmla="*/ 3904343 h 4586514"/>
                <a:gd name="connsiteX114" fmla="*/ 3431331 w 4186074"/>
                <a:gd name="connsiteY114" fmla="*/ 3860800 h 4586514"/>
                <a:gd name="connsiteX115" fmla="*/ 3431331 w 4186074"/>
                <a:gd name="connsiteY115" fmla="*/ 3556000 h 4586514"/>
                <a:gd name="connsiteX116" fmla="*/ 3387788 w 4186074"/>
                <a:gd name="connsiteY116" fmla="*/ 3410857 h 4586514"/>
                <a:gd name="connsiteX117" fmla="*/ 3344245 w 4186074"/>
                <a:gd name="connsiteY117" fmla="*/ 3367314 h 4586514"/>
                <a:gd name="connsiteX118" fmla="*/ 3315217 w 4186074"/>
                <a:gd name="connsiteY118" fmla="*/ 3323771 h 4586514"/>
                <a:gd name="connsiteX119" fmla="*/ 3228131 w 4186074"/>
                <a:gd name="connsiteY119" fmla="*/ 3280228 h 4586514"/>
                <a:gd name="connsiteX120" fmla="*/ 3141045 w 4186074"/>
                <a:gd name="connsiteY120" fmla="*/ 3236686 h 4586514"/>
                <a:gd name="connsiteX121" fmla="*/ 2981388 w 4186074"/>
                <a:gd name="connsiteY121" fmla="*/ 3178628 h 4586514"/>
                <a:gd name="connsiteX122" fmla="*/ 2908817 w 4186074"/>
                <a:gd name="connsiteY122" fmla="*/ 3164114 h 4586514"/>
                <a:gd name="connsiteX123" fmla="*/ 2850759 w 4186074"/>
                <a:gd name="connsiteY123" fmla="*/ 3149600 h 4586514"/>
                <a:gd name="connsiteX124" fmla="*/ 2604017 w 4186074"/>
                <a:gd name="connsiteY124" fmla="*/ 3135086 h 4586514"/>
                <a:gd name="connsiteX125" fmla="*/ 2066988 w 4186074"/>
                <a:gd name="connsiteY125" fmla="*/ 3149600 h 4586514"/>
                <a:gd name="connsiteX126" fmla="*/ 1834759 w 4186074"/>
                <a:gd name="connsiteY126" fmla="*/ 3164114 h 4586514"/>
                <a:gd name="connsiteX127" fmla="*/ 1515445 w 4186074"/>
                <a:gd name="connsiteY127" fmla="*/ 3149600 h 4586514"/>
                <a:gd name="connsiteX128" fmla="*/ 1428359 w 4186074"/>
                <a:gd name="connsiteY128" fmla="*/ 3135086 h 4586514"/>
                <a:gd name="connsiteX129" fmla="*/ 1283217 w 4186074"/>
                <a:gd name="connsiteY129" fmla="*/ 3106057 h 4586514"/>
                <a:gd name="connsiteX130" fmla="*/ 1181617 w 4186074"/>
                <a:gd name="connsiteY130" fmla="*/ 3091543 h 4586514"/>
                <a:gd name="connsiteX131" fmla="*/ 1094531 w 4186074"/>
                <a:gd name="connsiteY131" fmla="*/ 3048000 h 4586514"/>
                <a:gd name="connsiteX132" fmla="*/ 1065502 w 4186074"/>
                <a:gd name="connsiteY132" fmla="*/ 3004457 h 4586514"/>
                <a:gd name="connsiteX133" fmla="*/ 1050988 w 4186074"/>
                <a:gd name="connsiteY133" fmla="*/ 2960914 h 4586514"/>
                <a:gd name="connsiteX134" fmla="*/ 1065502 w 4186074"/>
                <a:gd name="connsiteY134" fmla="*/ 2859314 h 4586514"/>
                <a:gd name="connsiteX135" fmla="*/ 1109045 w 4186074"/>
                <a:gd name="connsiteY135" fmla="*/ 2844800 h 4586514"/>
                <a:gd name="connsiteX136" fmla="*/ 1312245 w 4186074"/>
                <a:gd name="connsiteY136" fmla="*/ 2830286 h 4586514"/>
                <a:gd name="connsiteX137" fmla="*/ 1471902 w 4186074"/>
                <a:gd name="connsiteY137" fmla="*/ 2786743 h 4586514"/>
                <a:gd name="connsiteX138" fmla="*/ 1515445 w 4186074"/>
                <a:gd name="connsiteY138" fmla="*/ 2772228 h 4586514"/>
                <a:gd name="connsiteX139" fmla="*/ 1907331 w 4186074"/>
                <a:gd name="connsiteY139" fmla="*/ 2786743 h 4586514"/>
                <a:gd name="connsiteX140" fmla="*/ 2966874 w 4186074"/>
                <a:gd name="connsiteY140" fmla="*/ 2757714 h 4586514"/>
                <a:gd name="connsiteX141" fmla="*/ 3053959 w 4186074"/>
                <a:gd name="connsiteY141" fmla="*/ 2743200 h 4586514"/>
                <a:gd name="connsiteX142" fmla="*/ 3112017 w 4186074"/>
                <a:gd name="connsiteY142" fmla="*/ 2728686 h 4586514"/>
                <a:gd name="connsiteX143" fmla="*/ 3271674 w 4186074"/>
                <a:gd name="connsiteY143" fmla="*/ 2714171 h 4586514"/>
                <a:gd name="connsiteX144" fmla="*/ 3503902 w 4186074"/>
                <a:gd name="connsiteY144" fmla="*/ 2685143 h 4586514"/>
                <a:gd name="connsiteX145" fmla="*/ 3576474 w 4186074"/>
                <a:gd name="connsiteY145" fmla="*/ 2670628 h 4586514"/>
                <a:gd name="connsiteX146" fmla="*/ 3707102 w 4186074"/>
                <a:gd name="connsiteY146" fmla="*/ 2656114 h 4586514"/>
                <a:gd name="connsiteX147" fmla="*/ 3794188 w 4186074"/>
                <a:gd name="connsiteY147" fmla="*/ 2627086 h 4586514"/>
                <a:gd name="connsiteX148" fmla="*/ 3895788 w 4186074"/>
                <a:gd name="connsiteY148" fmla="*/ 2569028 h 4586514"/>
                <a:gd name="connsiteX149" fmla="*/ 3924817 w 4186074"/>
                <a:gd name="connsiteY149" fmla="*/ 2481943 h 4586514"/>
                <a:gd name="connsiteX150" fmla="*/ 3939331 w 4186074"/>
                <a:gd name="connsiteY150" fmla="*/ 2438400 h 4586514"/>
                <a:gd name="connsiteX151" fmla="*/ 3924817 w 4186074"/>
                <a:gd name="connsiteY151" fmla="*/ 2177143 h 4586514"/>
                <a:gd name="connsiteX152" fmla="*/ 3852245 w 4186074"/>
                <a:gd name="connsiteY152" fmla="*/ 2046514 h 4586514"/>
                <a:gd name="connsiteX153" fmla="*/ 3808702 w 4186074"/>
                <a:gd name="connsiteY153" fmla="*/ 2032000 h 4586514"/>
                <a:gd name="connsiteX154" fmla="*/ 3678074 w 4186074"/>
                <a:gd name="connsiteY154" fmla="*/ 1930400 h 4586514"/>
                <a:gd name="connsiteX155" fmla="*/ 3634531 w 4186074"/>
                <a:gd name="connsiteY155" fmla="*/ 1901371 h 4586514"/>
                <a:gd name="connsiteX156" fmla="*/ 3590988 w 4186074"/>
                <a:gd name="connsiteY156" fmla="*/ 1886857 h 4586514"/>
                <a:gd name="connsiteX157" fmla="*/ 3474874 w 4186074"/>
                <a:gd name="connsiteY157" fmla="*/ 1857828 h 4586514"/>
                <a:gd name="connsiteX158" fmla="*/ 3199102 w 4186074"/>
                <a:gd name="connsiteY158" fmla="*/ 1814286 h 4586514"/>
                <a:gd name="connsiteX159" fmla="*/ 3112017 w 4186074"/>
                <a:gd name="connsiteY159" fmla="*/ 1785257 h 4586514"/>
                <a:gd name="connsiteX160" fmla="*/ 3010417 w 4186074"/>
                <a:gd name="connsiteY160" fmla="*/ 1756228 h 4586514"/>
                <a:gd name="connsiteX161" fmla="*/ 2923331 w 4186074"/>
                <a:gd name="connsiteY161" fmla="*/ 1698171 h 4586514"/>
                <a:gd name="connsiteX162" fmla="*/ 2879788 w 4186074"/>
                <a:gd name="connsiteY162" fmla="*/ 1654628 h 4586514"/>
                <a:gd name="connsiteX163" fmla="*/ 2749159 w 4186074"/>
                <a:gd name="connsiteY163" fmla="*/ 1553028 h 4586514"/>
                <a:gd name="connsiteX164" fmla="*/ 2720131 w 4186074"/>
                <a:gd name="connsiteY164" fmla="*/ 1465943 h 4586514"/>
                <a:gd name="connsiteX165" fmla="*/ 2807217 w 4186074"/>
                <a:gd name="connsiteY165" fmla="*/ 1393371 h 4586514"/>
                <a:gd name="connsiteX166" fmla="*/ 2894302 w 4186074"/>
                <a:gd name="connsiteY166" fmla="*/ 1364343 h 4586514"/>
                <a:gd name="connsiteX167" fmla="*/ 2937845 w 4186074"/>
                <a:gd name="connsiteY167" fmla="*/ 1349828 h 4586514"/>
                <a:gd name="connsiteX168" fmla="*/ 2995902 w 4186074"/>
                <a:gd name="connsiteY168" fmla="*/ 1320800 h 4586514"/>
                <a:gd name="connsiteX169" fmla="*/ 3082988 w 4186074"/>
                <a:gd name="connsiteY169" fmla="*/ 1291771 h 4586514"/>
                <a:gd name="connsiteX170" fmla="*/ 3126531 w 4186074"/>
                <a:gd name="connsiteY170" fmla="*/ 1277257 h 4586514"/>
                <a:gd name="connsiteX171" fmla="*/ 3184588 w 4186074"/>
                <a:gd name="connsiteY171" fmla="*/ 1262743 h 4586514"/>
                <a:gd name="connsiteX172" fmla="*/ 3228131 w 4186074"/>
                <a:gd name="connsiteY172" fmla="*/ 1248228 h 4586514"/>
                <a:gd name="connsiteX173" fmla="*/ 3329731 w 4186074"/>
                <a:gd name="connsiteY173" fmla="*/ 1233714 h 4586514"/>
                <a:gd name="connsiteX174" fmla="*/ 3416817 w 4186074"/>
                <a:gd name="connsiteY174" fmla="*/ 1190171 h 4586514"/>
                <a:gd name="connsiteX175" fmla="*/ 3460359 w 4186074"/>
                <a:gd name="connsiteY175" fmla="*/ 1175657 h 4586514"/>
                <a:gd name="connsiteX176" fmla="*/ 3561959 w 4186074"/>
                <a:gd name="connsiteY176" fmla="*/ 1117600 h 4586514"/>
                <a:gd name="connsiteX177" fmla="*/ 3605502 w 4186074"/>
                <a:gd name="connsiteY177" fmla="*/ 1103086 h 4586514"/>
                <a:gd name="connsiteX178" fmla="*/ 3721617 w 4186074"/>
                <a:gd name="connsiteY178" fmla="*/ 1045028 h 4586514"/>
                <a:gd name="connsiteX179" fmla="*/ 3808702 w 4186074"/>
                <a:gd name="connsiteY179" fmla="*/ 1001486 h 4586514"/>
                <a:gd name="connsiteX180" fmla="*/ 3924817 w 4186074"/>
                <a:gd name="connsiteY180" fmla="*/ 943428 h 4586514"/>
                <a:gd name="connsiteX181" fmla="*/ 3953845 w 4186074"/>
                <a:gd name="connsiteY181" fmla="*/ 899886 h 4586514"/>
                <a:gd name="connsiteX182" fmla="*/ 3997388 w 4186074"/>
                <a:gd name="connsiteY182" fmla="*/ 885371 h 4586514"/>
                <a:gd name="connsiteX183" fmla="*/ 4040931 w 4186074"/>
                <a:gd name="connsiteY183" fmla="*/ 856343 h 4586514"/>
                <a:gd name="connsiteX184" fmla="*/ 4069959 w 4186074"/>
                <a:gd name="connsiteY184" fmla="*/ 812800 h 4586514"/>
                <a:gd name="connsiteX185" fmla="*/ 4113502 w 4186074"/>
                <a:gd name="connsiteY185" fmla="*/ 769257 h 4586514"/>
                <a:gd name="connsiteX186" fmla="*/ 4142531 w 4186074"/>
                <a:gd name="connsiteY186" fmla="*/ 682171 h 4586514"/>
                <a:gd name="connsiteX187" fmla="*/ 4157045 w 4186074"/>
                <a:gd name="connsiteY187" fmla="*/ 362857 h 4586514"/>
                <a:gd name="connsiteX188" fmla="*/ 4186074 w 4186074"/>
                <a:gd name="connsiteY188" fmla="*/ 275771 h 4586514"/>
                <a:gd name="connsiteX189" fmla="*/ 4157045 w 4186074"/>
                <a:gd name="connsiteY189" fmla="*/ 43543 h 4586514"/>
                <a:gd name="connsiteX190" fmla="*/ 4011902 w 4186074"/>
                <a:gd name="connsiteY190" fmla="*/ 0 h 4586514"/>
                <a:gd name="connsiteX191" fmla="*/ 3852245 w 4186074"/>
                <a:gd name="connsiteY191" fmla="*/ 29028 h 4586514"/>
                <a:gd name="connsiteX192" fmla="*/ 3808702 w 4186074"/>
                <a:gd name="connsiteY192" fmla="*/ 58057 h 4586514"/>
                <a:gd name="connsiteX193" fmla="*/ 3750645 w 4186074"/>
                <a:gd name="connsiteY193" fmla="*/ 188686 h 4586514"/>
                <a:gd name="connsiteX194" fmla="*/ 3736131 w 4186074"/>
                <a:gd name="connsiteY194" fmla="*/ 246743 h 4586514"/>
                <a:gd name="connsiteX0" fmla="*/ 3707102 w 4186074"/>
                <a:gd name="connsiteY0" fmla="*/ 145143 h 4586514"/>
                <a:gd name="connsiteX1" fmla="*/ 3707102 w 4186074"/>
                <a:gd name="connsiteY1" fmla="*/ 145143 h 4586514"/>
                <a:gd name="connsiteX2" fmla="*/ 3736131 w 4186074"/>
                <a:gd name="connsiteY2" fmla="*/ 377371 h 4586514"/>
                <a:gd name="connsiteX3" fmla="*/ 3721617 w 4186074"/>
                <a:gd name="connsiteY3" fmla="*/ 508000 h 4586514"/>
                <a:gd name="connsiteX4" fmla="*/ 3620017 w 4186074"/>
                <a:gd name="connsiteY4" fmla="*/ 551543 h 4586514"/>
                <a:gd name="connsiteX5" fmla="*/ 3489388 w 4186074"/>
                <a:gd name="connsiteY5" fmla="*/ 551543 h 4586514"/>
                <a:gd name="connsiteX6" fmla="*/ 3271674 w 4186074"/>
                <a:gd name="connsiteY6" fmla="*/ 566057 h 4586514"/>
                <a:gd name="connsiteX7" fmla="*/ 3213617 w 4186074"/>
                <a:gd name="connsiteY7" fmla="*/ 580571 h 4586514"/>
                <a:gd name="connsiteX8" fmla="*/ 3112017 w 4186074"/>
                <a:gd name="connsiteY8" fmla="*/ 595086 h 4586514"/>
                <a:gd name="connsiteX9" fmla="*/ 3068474 w 4186074"/>
                <a:gd name="connsiteY9" fmla="*/ 624114 h 4586514"/>
                <a:gd name="connsiteX10" fmla="*/ 3053959 w 4186074"/>
                <a:gd name="connsiteY10" fmla="*/ 812800 h 4586514"/>
                <a:gd name="connsiteX11" fmla="*/ 3068474 w 4186074"/>
                <a:gd name="connsiteY11" fmla="*/ 856343 h 4586514"/>
                <a:gd name="connsiteX12" fmla="*/ 2995902 w 4186074"/>
                <a:gd name="connsiteY12" fmla="*/ 986971 h 4586514"/>
                <a:gd name="connsiteX13" fmla="*/ 2908817 w 4186074"/>
                <a:gd name="connsiteY13" fmla="*/ 1030514 h 4586514"/>
                <a:gd name="connsiteX14" fmla="*/ 2821731 w 4186074"/>
                <a:gd name="connsiteY14" fmla="*/ 1059543 h 4586514"/>
                <a:gd name="connsiteX15" fmla="*/ 2778188 w 4186074"/>
                <a:gd name="connsiteY15" fmla="*/ 1088571 h 4586514"/>
                <a:gd name="connsiteX16" fmla="*/ 2633045 w 4186074"/>
                <a:gd name="connsiteY16" fmla="*/ 1103086 h 4586514"/>
                <a:gd name="connsiteX17" fmla="*/ 2589502 w 4186074"/>
                <a:gd name="connsiteY17" fmla="*/ 1117600 h 4586514"/>
                <a:gd name="connsiteX18" fmla="*/ 2545959 w 4186074"/>
                <a:gd name="connsiteY18" fmla="*/ 1146628 h 4586514"/>
                <a:gd name="connsiteX19" fmla="*/ 2386302 w 4186074"/>
                <a:gd name="connsiteY19" fmla="*/ 1161143 h 4586514"/>
                <a:gd name="connsiteX20" fmla="*/ 2255674 w 4186074"/>
                <a:gd name="connsiteY20" fmla="*/ 1190171 h 4586514"/>
                <a:gd name="connsiteX21" fmla="*/ 2037959 w 4186074"/>
                <a:gd name="connsiteY21" fmla="*/ 1204686 h 4586514"/>
                <a:gd name="connsiteX22" fmla="*/ 1892817 w 4186074"/>
                <a:gd name="connsiteY22" fmla="*/ 1219200 h 4586514"/>
                <a:gd name="connsiteX23" fmla="*/ 1791217 w 4186074"/>
                <a:gd name="connsiteY23" fmla="*/ 1262743 h 4586514"/>
                <a:gd name="connsiteX24" fmla="*/ 1704131 w 4186074"/>
                <a:gd name="connsiteY24" fmla="*/ 1291771 h 4586514"/>
                <a:gd name="connsiteX25" fmla="*/ 1588017 w 4186074"/>
                <a:gd name="connsiteY25" fmla="*/ 1320800 h 4586514"/>
                <a:gd name="connsiteX26" fmla="*/ 1588017 w 4186074"/>
                <a:gd name="connsiteY26" fmla="*/ 1582057 h 4586514"/>
                <a:gd name="connsiteX27" fmla="*/ 1617045 w 4186074"/>
                <a:gd name="connsiteY27" fmla="*/ 1625600 h 4586514"/>
                <a:gd name="connsiteX28" fmla="*/ 1631559 w 4186074"/>
                <a:gd name="connsiteY28" fmla="*/ 1669143 h 4586514"/>
                <a:gd name="connsiteX29" fmla="*/ 1762188 w 4186074"/>
                <a:gd name="connsiteY29" fmla="*/ 1727200 h 4586514"/>
                <a:gd name="connsiteX30" fmla="*/ 1849274 w 4186074"/>
                <a:gd name="connsiteY30" fmla="*/ 1756228 h 4586514"/>
                <a:gd name="connsiteX31" fmla="*/ 1892817 w 4186074"/>
                <a:gd name="connsiteY31" fmla="*/ 1770743 h 4586514"/>
                <a:gd name="connsiteX32" fmla="*/ 2037959 w 4186074"/>
                <a:gd name="connsiteY32" fmla="*/ 1799771 h 4586514"/>
                <a:gd name="connsiteX33" fmla="*/ 2096017 w 4186074"/>
                <a:gd name="connsiteY33" fmla="*/ 1814286 h 4586514"/>
                <a:gd name="connsiteX34" fmla="*/ 2299217 w 4186074"/>
                <a:gd name="connsiteY34" fmla="*/ 1843314 h 4586514"/>
                <a:gd name="connsiteX35" fmla="*/ 2400817 w 4186074"/>
                <a:gd name="connsiteY35" fmla="*/ 1857828 h 4586514"/>
                <a:gd name="connsiteX36" fmla="*/ 2458874 w 4186074"/>
                <a:gd name="connsiteY36" fmla="*/ 1872343 h 4586514"/>
                <a:gd name="connsiteX37" fmla="*/ 2560474 w 4186074"/>
                <a:gd name="connsiteY37" fmla="*/ 1901371 h 4586514"/>
                <a:gd name="connsiteX38" fmla="*/ 2734645 w 4186074"/>
                <a:gd name="connsiteY38" fmla="*/ 1944914 h 4586514"/>
                <a:gd name="connsiteX39" fmla="*/ 2821731 w 4186074"/>
                <a:gd name="connsiteY39" fmla="*/ 1973943 h 4586514"/>
                <a:gd name="connsiteX40" fmla="*/ 2865274 w 4186074"/>
                <a:gd name="connsiteY40" fmla="*/ 2002971 h 4586514"/>
                <a:gd name="connsiteX41" fmla="*/ 2952359 w 4186074"/>
                <a:gd name="connsiteY41" fmla="*/ 2046514 h 4586514"/>
                <a:gd name="connsiteX42" fmla="*/ 2981388 w 4186074"/>
                <a:gd name="connsiteY42" fmla="*/ 2090057 h 4586514"/>
                <a:gd name="connsiteX43" fmla="*/ 3024931 w 4186074"/>
                <a:gd name="connsiteY43" fmla="*/ 2119086 h 4586514"/>
                <a:gd name="connsiteX44" fmla="*/ 3039445 w 4186074"/>
                <a:gd name="connsiteY44" fmla="*/ 2162628 h 4586514"/>
                <a:gd name="connsiteX45" fmla="*/ 3053959 w 4186074"/>
                <a:gd name="connsiteY45" fmla="*/ 2293257 h 4586514"/>
                <a:gd name="connsiteX46" fmla="*/ 3039445 w 4186074"/>
                <a:gd name="connsiteY46" fmla="*/ 2336800 h 4586514"/>
                <a:gd name="connsiteX47" fmla="*/ 2995902 w 4186074"/>
                <a:gd name="connsiteY47" fmla="*/ 2351314 h 4586514"/>
                <a:gd name="connsiteX48" fmla="*/ 2836245 w 4186074"/>
                <a:gd name="connsiteY48" fmla="*/ 2365828 h 4586514"/>
                <a:gd name="connsiteX49" fmla="*/ 2560474 w 4186074"/>
                <a:gd name="connsiteY49" fmla="*/ 2394857 h 4586514"/>
                <a:gd name="connsiteX50" fmla="*/ 2458874 w 4186074"/>
                <a:gd name="connsiteY50" fmla="*/ 2423886 h 4586514"/>
                <a:gd name="connsiteX51" fmla="*/ 1936359 w 4186074"/>
                <a:gd name="connsiteY51" fmla="*/ 2452914 h 4586514"/>
                <a:gd name="connsiteX52" fmla="*/ 1747674 w 4186074"/>
                <a:gd name="connsiteY52" fmla="*/ 2481943 h 4586514"/>
                <a:gd name="connsiteX53" fmla="*/ 1573502 w 4186074"/>
                <a:gd name="connsiteY53" fmla="*/ 2496457 h 4586514"/>
                <a:gd name="connsiteX54" fmla="*/ 1225159 w 4186074"/>
                <a:gd name="connsiteY54" fmla="*/ 2525486 h 4586514"/>
                <a:gd name="connsiteX55" fmla="*/ 1123559 w 4186074"/>
                <a:gd name="connsiteY55" fmla="*/ 2554514 h 4586514"/>
                <a:gd name="connsiteX56" fmla="*/ 1021959 w 4186074"/>
                <a:gd name="connsiteY56" fmla="*/ 2569028 h 4586514"/>
                <a:gd name="connsiteX57" fmla="*/ 804245 w 4186074"/>
                <a:gd name="connsiteY57" fmla="*/ 2598057 h 4586514"/>
                <a:gd name="connsiteX58" fmla="*/ 746188 w 4186074"/>
                <a:gd name="connsiteY58" fmla="*/ 2612571 h 4586514"/>
                <a:gd name="connsiteX59" fmla="*/ 368817 w 4186074"/>
                <a:gd name="connsiteY59" fmla="*/ 2627086 h 4586514"/>
                <a:gd name="connsiteX60" fmla="*/ 64017 w 4186074"/>
                <a:gd name="connsiteY60" fmla="*/ 2641600 h 4586514"/>
                <a:gd name="connsiteX61" fmla="*/ 5959 w 4186074"/>
                <a:gd name="connsiteY61" fmla="*/ 2743200 h 4586514"/>
                <a:gd name="connsiteX62" fmla="*/ 20474 w 4186074"/>
                <a:gd name="connsiteY62" fmla="*/ 3070452 h 4586514"/>
                <a:gd name="connsiteX63" fmla="*/ 170312 w 4186074"/>
                <a:gd name="connsiteY63" fmla="*/ 3205949 h 4586514"/>
                <a:gd name="connsiteX64" fmla="*/ 526093 w 4186074"/>
                <a:gd name="connsiteY64" fmla="*/ 3181803 h 4586514"/>
                <a:gd name="connsiteX65" fmla="*/ 963902 w 4186074"/>
                <a:gd name="connsiteY65" fmla="*/ 3338286 h 4586514"/>
                <a:gd name="connsiteX66" fmla="*/ 1123559 w 4186074"/>
                <a:gd name="connsiteY66" fmla="*/ 3309257 h 4586514"/>
                <a:gd name="connsiteX67" fmla="*/ 1210645 w 4186074"/>
                <a:gd name="connsiteY67" fmla="*/ 3294743 h 4586514"/>
                <a:gd name="connsiteX68" fmla="*/ 1254188 w 4186074"/>
                <a:gd name="connsiteY68" fmla="*/ 3280228 h 4586514"/>
                <a:gd name="connsiteX69" fmla="*/ 1558988 w 4186074"/>
                <a:gd name="connsiteY69" fmla="*/ 3309257 h 4586514"/>
                <a:gd name="connsiteX70" fmla="*/ 1660588 w 4186074"/>
                <a:gd name="connsiteY70" fmla="*/ 3338286 h 4586514"/>
                <a:gd name="connsiteX71" fmla="*/ 1762188 w 4186074"/>
                <a:gd name="connsiteY71" fmla="*/ 3352800 h 4586514"/>
                <a:gd name="connsiteX72" fmla="*/ 1805731 w 4186074"/>
                <a:gd name="connsiteY72" fmla="*/ 3367314 h 4586514"/>
                <a:gd name="connsiteX73" fmla="*/ 1863788 w 4186074"/>
                <a:gd name="connsiteY73" fmla="*/ 3381828 h 4586514"/>
                <a:gd name="connsiteX74" fmla="*/ 1950874 w 4186074"/>
                <a:gd name="connsiteY74" fmla="*/ 3439886 h 4586514"/>
                <a:gd name="connsiteX75" fmla="*/ 2081502 w 4186074"/>
                <a:gd name="connsiteY75" fmla="*/ 3483428 h 4586514"/>
                <a:gd name="connsiteX76" fmla="*/ 2125045 w 4186074"/>
                <a:gd name="connsiteY76" fmla="*/ 3497943 h 4586514"/>
                <a:gd name="connsiteX77" fmla="*/ 2270188 w 4186074"/>
                <a:gd name="connsiteY77" fmla="*/ 3541486 h 4586514"/>
                <a:gd name="connsiteX78" fmla="*/ 2313731 w 4186074"/>
                <a:gd name="connsiteY78" fmla="*/ 3556000 h 4586514"/>
                <a:gd name="connsiteX79" fmla="*/ 2357274 w 4186074"/>
                <a:gd name="connsiteY79" fmla="*/ 3570514 h 4586514"/>
                <a:gd name="connsiteX80" fmla="*/ 2444359 w 4186074"/>
                <a:gd name="connsiteY80" fmla="*/ 3628571 h 4586514"/>
                <a:gd name="connsiteX81" fmla="*/ 2487902 w 4186074"/>
                <a:gd name="connsiteY81" fmla="*/ 3643086 h 4586514"/>
                <a:gd name="connsiteX82" fmla="*/ 2531445 w 4186074"/>
                <a:gd name="connsiteY82" fmla="*/ 3672114 h 4586514"/>
                <a:gd name="connsiteX83" fmla="*/ 2647559 w 4186074"/>
                <a:gd name="connsiteY83" fmla="*/ 3701143 h 4586514"/>
                <a:gd name="connsiteX84" fmla="*/ 2734645 w 4186074"/>
                <a:gd name="connsiteY84" fmla="*/ 3730171 h 4586514"/>
                <a:gd name="connsiteX85" fmla="*/ 2821731 w 4186074"/>
                <a:gd name="connsiteY85" fmla="*/ 3744686 h 4586514"/>
                <a:gd name="connsiteX86" fmla="*/ 3053959 w 4186074"/>
                <a:gd name="connsiteY86" fmla="*/ 3788228 h 4586514"/>
                <a:gd name="connsiteX87" fmla="*/ 3097502 w 4186074"/>
                <a:gd name="connsiteY87" fmla="*/ 3875314 h 4586514"/>
                <a:gd name="connsiteX88" fmla="*/ 3010417 w 4186074"/>
                <a:gd name="connsiteY88" fmla="*/ 3933371 h 4586514"/>
                <a:gd name="connsiteX89" fmla="*/ 2966874 w 4186074"/>
                <a:gd name="connsiteY89" fmla="*/ 3947886 h 4586514"/>
                <a:gd name="connsiteX90" fmla="*/ 2807217 w 4186074"/>
                <a:gd name="connsiteY90" fmla="*/ 3962400 h 4586514"/>
                <a:gd name="connsiteX91" fmla="*/ 2676588 w 4186074"/>
                <a:gd name="connsiteY91" fmla="*/ 3976914 h 4586514"/>
                <a:gd name="connsiteX92" fmla="*/ 2589502 w 4186074"/>
                <a:gd name="connsiteY92" fmla="*/ 3991428 h 4586514"/>
                <a:gd name="connsiteX93" fmla="*/ 2502417 w 4186074"/>
                <a:gd name="connsiteY93" fmla="*/ 4034971 h 4586514"/>
                <a:gd name="connsiteX94" fmla="*/ 2458874 w 4186074"/>
                <a:gd name="connsiteY94" fmla="*/ 4049486 h 4586514"/>
                <a:gd name="connsiteX95" fmla="*/ 2429845 w 4186074"/>
                <a:gd name="connsiteY95" fmla="*/ 4252686 h 4586514"/>
                <a:gd name="connsiteX96" fmla="*/ 2400817 w 4186074"/>
                <a:gd name="connsiteY96" fmla="*/ 4339771 h 4586514"/>
                <a:gd name="connsiteX97" fmla="*/ 2386302 w 4186074"/>
                <a:gd name="connsiteY97" fmla="*/ 4383314 h 4586514"/>
                <a:gd name="connsiteX98" fmla="*/ 2429845 w 4186074"/>
                <a:gd name="connsiteY98" fmla="*/ 4499428 h 4586514"/>
                <a:gd name="connsiteX99" fmla="*/ 2473388 w 4186074"/>
                <a:gd name="connsiteY99" fmla="*/ 4513943 h 4586514"/>
                <a:gd name="connsiteX100" fmla="*/ 2516931 w 4186074"/>
                <a:gd name="connsiteY100" fmla="*/ 4542971 h 4586514"/>
                <a:gd name="connsiteX101" fmla="*/ 2662074 w 4186074"/>
                <a:gd name="connsiteY101" fmla="*/ 4586514 h 4586514"/>
                <a:gd name="connsiteX102" fmla="*/ 2763674 w 4186074"/>
                <a:gd name="connsiteY102" fmla="*/ 4572000 h 4586514"/>
                <a:gd name="connsiteX103" fmla="*/ 2937845 w 4186074"/>
                <a:gd name="connsiteY103" fmla="*/ 4542971 h 4586514"/>
                <a:gd name="connsiteX104" fmla="*/ 2966874 w 4186074"/>
                <a:gd name="connsiteY104" fmla="*/ 4455886 h 4586514"/>
                <a:gd name="connsiteX105" fmla="*/ 2981388 w 4186074"/>
                <a:gd name="connsiteY105" fmla="*/ 4412343 h 4586514"/>
                <a:gd name="connsiteX106" fmla="*/ 2995902 w 4186074"/>
                <a:gd name="connsiteY106" fmla="*/ 4354286 h 4586514"/>
                <a:gd name="connsiteX107" fmla="*/ 3010417 w 4186074"/>
                <a:gd name="connsiteY107" fmla="*/ 4310743 h 4586514"/>
                <a:gd name="connsiteX108" fmla="*/ 3053959 w 4186074"/>
                <a:gd name="connsiteY108" fmla="*/ 4281714 h 4586514"/>
                <a:gd name="connsiteX109" fmla="*/ 3126531 w 4186074"/>
                <a:gd name="connsiteY109" fmla="*/ 4209143 h 4586514"/>
                <a:gd name="connsiteX110" fmla="*/ 3271674 w 4186074"/>
                <a:gd name="connsiteY110" fmla="*/ 4078514 h 4586514"/>
                <a:gd name="connsiteX111" fmla="*/ 3344245 w 4186074"/>
                <a:gd name="connsiteY111" fmla="*/ 3991428 h 4586514"/>
                <a:gd name="connsiteX112" fmla="*/ 3402302 w 4186074"/>
                <a:gd name="connsiteY112" fmla="*/ 3904343 h 4586514"/>
                <a:gd name="connsiteX113" fmla="*/ 3431331 w 4186074"/>
                <a:gd name="connsiteY113" fmla="*/ 3860800 h 4586514"/>
                <a:gd name="connsiteX114" fmla="*/ 3431331 w 4186074"/>
                <a:gd name="connsiteY114" fmla="*/ 3556000 h 4586514"/>
                <a:gd name="connsiteX115" fmla="*/ 3387788 w 4186074"/>
                <a:gd name="connsiteY115" fmla="*/ 3410857 h 4586514"/>
                <a:gd name="connsiteX116" fmla="*/ 3344245 w 4186074"/>
                <a:gd name="connsiteY116" fmla="*/ 3367314 h 4586514"/>
                <a:gd name="connsiteX117" fmla="*/ 3315217 w 4186074"/>
                <a:gd name="connsiteY117" fmla="*/ 3323771 h 4586514"/>
                <a:gd name="connsiteX118" fmla="*/ 3228131 w 4186074"/>
                <a:gd name="connsiteY118" fmla="*/ 3280228 h 4586514"/>
                <a:gd name="connsiteX119" fmla="*/ 3141045 w 4186074"/>
                <a:gd name="connsiteY119" fmla="*/ 3236686 h 4586514"/>
                <a:gd name="connsiteX120" fmla="*/ 2981388 w 4186074"/>
                <a:gd name="connsiteY120" fmla="*/ 3178628 h 4586514"/>
                <a:gd name="connsiteX121" fmla="*/ 2908817 w 4186074"/>
                <a:gd name="connsiteY121" fmla="*/ 3164114 h 4586514"/>
                <a:gd name="connsiteX122" fmla="*/ 2850759 w 4186074"/>
                <a:gd name="connsiteY122" fmla="*/ 3149600 h 4586514"/>
                <a:gd name="connsiteX123" fmla="*/ 2604017 w 4186074"/>
                <a:gd name="connsiteY123" fmla="*/ 3135086 h 4586514"/>
                <a:gd name="connsiteX124" fmla="*/ 2066988 w 4186074"/>
                <a:gd name="connsiteY124" fmla="*/ 3149600 h 4586514"/>
                <a:gd name="connsiteX125" fmla="*/ 1834759 w 4186074"/>
                <a:gd name="connsiteY125" fmla="*/ 3164114 h 4586514"/>
                <a:gd name="connsiteX126" fmla="*/ 1515445 w 4186074"/>
                <a:gd name="connsiteY126" fmla="*/ 3149600 h 4586514"/>
                <a:gd name="connsiteX127" fmla="*/ 1428359 w 4186074"/>
                <a:gd name="connsiteY127" fmla="*/ 3135086 h 4586514"/>
                <a:gd name="connsiteX128" fmla="*/ 1283217 w 4186074"/>
                <a:gd name="connsiteY128" fmla="*/ 3106057 h 4586514"/>
                <a:gd name="connsiteX129" fmla="*/ 1181617 w 4186074"/>
                <a:gd name="connsiteY129" fmla="*/ 3091543 h 4586514"/>
                <a:gd name="connsiteX130" fmla="*/ 1094531 w 4186074"/>
                <a:gd name="connsiteY130" fmla="*/ 3048000 h 4586514"/>
                <a:gd name="connsiteX131" fmla="*/ 1065502 w 4186074"/>
                <a:gd name="connsiteY131" fmla="*/ 3004457 h 4586514"/>
                <a:gd name="connsiteX132" fmla="*/ 1050988 w 4186074"/>
                <a:gd name="connsiteY132" fmla="*/ 2960914 h 4586514"/>
                <a:gd name="connsiteX133" fmla="*/ 1065502 w 4186074"/>
                <a:gd name="connsiteY133" fmla="*/ 2859314 h 4586514"/>
                <a:gd name="connsiteX134" fmla="*/ 1109045 w 4186074"/>
                <a:gd name="connsiteY134" fmla="*/ 2844800 h 4586514"/>
                <a:gd name="connsiteX135" fmla="*/ 1312245 w 4186074"/>
                <a:gd name="connsiteY135" fmla="*/ 2830286 h 4586514"/>
                <a:gd name="connsiteX136" fmla="*/ 1471902 w 4186074"/>
                <a:gd name="connsiteY136" fmla="*/ 2786743 h 4586514"/>
                <a:gd name="connsiteX137" fmla="*/ 1515445 w 4186074"/>
                <a:gd name="connsiteY137" fmla="*/ 2772228 h 4586514"/>
                <a:gd name="connsiteX138" fmla="*/ 1907331 w 4186074"/>
                <a:gd name="connsiteY138" fmla="*/ 2786743 h 4586514"/>
                <a:gd name="connsiteX139" fmla="*/ 2966874 w 4186074"/>
                <a:gd name="connsiteY139" fmla="*/ 2757714 h 4586514"/>
                <a:gd name="connsiteX140" fmla="*/ 3053959 w 4186074"/>
                <a:gd name="connsiteY140" fmla="*/ 2743200 h 4586514"/>
                <a:gd name="connsiteX141" fmla="*/ 3112017 w 4186074"/>
                <a:gd name="connsiteY141" fmla="*/ 2728686 h 4586514"/>
                <a:gd name="connsiteX142" fmla="*/ 3271674 w 4186074"/>
                <a:gd name="connsiteY142" fmla="*/ 2714171 h 4586514"/>
                <a:gd name="connsiteX143" fmla="*/ 3503902 w 4186074"/>
                <a:gd name="connsiteY143" fmla="*/ 2685143 h 4586514"/>
                <a:gd name="connsiteX144" fmla="*/ 3576474 w 4186074"/>
                <a:gd name="connsiteY144" fmla="*/ 2670628 h 4586514"/>
                <a:gd name="connsiteX145" fmla="*/ 3707102 w 4186074"/>
                <a:gd name="connsiteY145" fmla="*/ 2656114 h 4586514"/>
                <a:gd name="connsiteX146" fmla="*/ 3794188 w 4186074"/>
                <a:gd name="connsiteY146" fmla="*/ 2627086 h 4586514"/>
                <a:gd name="connsiteX147" fmla="*/ 3895788 w 4186074"/>
                <a:gd name="connsiteY147" fmla="*/ 2569028 h 4586514"/>
                <a:gd name="connsiteX148" fmla="*/ 3924817 w 4186074"/>
                <a:gd name="connsiteY148" fmla="*/ 2481943 h 4586514"/>
                <a:gd name="connsiteX149" fmla="*/ 3939331 w 4186074"/>
                <a:gd name="connsiteY149" fmla="*/ 2438400 h 4586514"/>
                <a:gd name="connsiteX150" fmla="*/ 3924817 w 4186074"/>
                <a:gd name="connsiteY150" fmla="*/ 2177143 h 4586514"/>
                <a:gd name="connsiteX151" fmla="*/ 3852245 w 4186074"/>
                <a:gd name="connsiteY151" fmla="*/ 2046514 h 4586514"/>
                <a:gd name="connsiteX152" fmla="*/ 3808702 w 4186074"/>
                <a:gd name="connsiteY152" fmla="*/ 2032000 h 4586514"/>
                <a:gd name="connsiteX153" fmla="*/ 3678074 w 4186074"/>
                <a:gd name="connsiteY153" fmla="*/ 1930400 h 4586514"/>
                <a:gd name="connsiteX154" fmla="*/ 3634531 w 4186074"/>
                <a:gd name="connsiteY154" fmla="*/ 1901371 h 4586514"/>
                <a:gd name="connsiteX155" fmla="*/ 3590988 w 4186074"/>
                <a:gd name="connsiteY155" fmla="*/ 1886857 h 4586514"/>
                <a:gd name="connsiteX156" fmla="*/ 3474874 w 4186074"/>
                <a:gd name="connsiteY156" fmla="*/ 1857828 h 4586514"/>
                <a:gd name="connsiteX157" fmla="*/ 3199102 w 4186074"/>
                <a:gd name="connsiteY157" fmla="*/ 1814286 h 4586514"/>
                <a:gd name="connsiteX158" fmla="*/ 3112017 w 4186074"/>
                <a:gd name="connsiteY158" fmla="*/ 1785257 h 4586514"/>
                <a:gd name="connsiteX159" fmla="*/ 3010417 w 4186074"/>
                <a:gd name="connsiteY159" fmla="*/ 1756228 h 4586514"/>
                <a:gd name="connsiteX160" fmla="*/ 2923331 w 4186074"/>
                <a:gd name="connsiteY160" fmla="*/ 1698171 h 4586514"/>
                <a:gd name="connsiteX161" fmla="*/ 2879788 w 4186074"/>
                <a:gd name="connsiteY161" fmla="*/ 1654628 h 4586514"/>
                <a:gd name="connsiteX162" fmla="*/ 2749159 w 4186074"/>
                <a:gd name="connsiteY162" fmla="*/ 1553028 h 4586514"/>
                <a:gd name="connsiteX163" fmla="*/ 2720131 w 4186074"/>
                <a:gd name="connsiteY163" fmla="*/ 1465943 h 4586514"/>
                <a:gd name="connsiteX164" fmla="*/ 2807217 w 4186074"/>
                <a:gd name="connsiteY164" fmla="*/ 1393371 h 4586514"/>
                <a:gd name="connsiteX165" fmla="*/ 2894302 w 4186074"/>
                <a:gd name="connsiteY165" fmla="*/ 1364343 h 4586514"/>
                <a:gd name="connsiteX166" fmla="*/ 2937845 w 4186074"/>
                <a:gd name="connsiteY166" fmla="*/ 1349828 h 4586514"/>
                <a:gd name="connsiteX167" fmla="*/ 2995902 w 4186074"/>
                <a:gd name="connsiteY167" fmla="*/ 1320800 h 4586514"/>
                <a:gd name="connsiteX168" fmla="*/ 3082988 w 4186074"/>
                <a:gd name="connsiteY168" fmla="*/ 1291771 h 4586514"/>
                <a:gd name="connsiteX169" fmla="*/ 3126531 w 4186074"/>
                <a:gd name="connsiteY169" fmla="*/ 1277257 h 4586514"/>
                <a:gd name="connsiteX170" fmla="*/ 3184588 w 4186074"/>
                <a:gd name="connsiteY170" fmla="*/ 1262743 h 4586514"/>
                <a:gd name="connsiteX171" fmla="*/ 3228131 w 4186074"/>
                <a:gd name="connsiteY171" fmla="*/ 1248228 h 4586514"/>
                <a:gd name="connsiteX172" fmla="*/ 3329731 w 4186074"/>
                <a:gd name="connsiteY172" fmla="*/ 1233714 h 4586514"/>
                <a:gd name="connsiteX173" fmla="*/ 3416817 w 4186074"/>
                <a:gd name="connsiteY173" fmla="*/ 1190171 h 4586514"/>
                <a:gd name="connsiteX174" fmla="*/ 3460359 w 4186074"/>
                <a:gd name="connsiteY174" fmla="*/ 1175657 h 4586514"/>
                <a:gd name="connsiteX175" fmla="*/ 3561959 w 4186074"/>
                <a:gd name="connsiteY175" fmla="*/ 1117600 h 4586514"/>
                <a:gd name="connsiteX176" fmla="*/ 3605502 w 4186074"/>
                <a:gd name="connsiteY176" fmla="*/ 1103086 h 4586514"/>
                <a:gd name="connsiteX177" fmla="*/ 3721617 w 4186074"/>
                <a:gd name="connsiteY177" fmla="*/ 1045028 h 4586514"/>
                <a:gd name="connsiteX178" fmla="*/ 3808702 w 4186074"/>
                <a:gd name="connsiteY178" fmla="*/ 1001486 h 4586514"/>
                <a:gd name="connsiteX179" fmla="*/ 3924817 w 4186074"/>
                <a:gd name="connsiteY179" fmla="*/ 943428 h 4586514"/>
                <a:gd name="connsiteX180" fmla="*/ 3953845 w 4186074"/>
                <a:gd name="connsiteY180" fmla="*/ 899886 h 4586514"/>
                <a:gd name="connsiteX181" fmla="*/ 3997388 w 4186074"/>
                <a:gd name="connsiteY181" fmla="*/ 885371 h 4586514"/>
                <a:gd name="connsiteX182" fmla="*/ 4040931 w 4186074"/>
                <a:gd name="connsiteY182" fmla="*/ 856343 h 4586514"/>
                <a:gd name="connsiteX183" fmla="*/ 4069959 w 4186074"/>
                <a:gd name="connsiteY183" fmla="*/ 812800 h 4586514"/>
                <a:gd name="connsiteX184" fmla="*/ 4113502 w 4186074"/>
                <a:gd name="connsiteY184" fmla="*/ 769257 h 4586514"/>
                <a:gd name="connsiteX185" fmla="*/ 4142531 w 4186074"/>
                <a:gd name="connsiteY185" fmla="*/ 682171 h 4586514"/>
                <a:gd name="connsiteX186" fmla="*/ 4157045 w 4186074"/>
                <a:gd name="connsiteY186" fmla="*/ 362857 h 4586514"/>
                <a:gd name="connsiteX187" fmla="*/ 4186074 w 4186074"/>
                <a:gd name="connsiteY187" fmla="*/ 275771 h 4586514"/>
                <a:gd name="connsiteX188" fmla="*/ 4157045 w 4186074"/>
                <a:gd name="connsiteY188" fmla="*/ 43543 h 4586514"/>
                <a:gd name="connsiteX189" fmla="*/ 4011902 w 4186074"/>
                <a:gd name="connsiteY189" fmla="*/ 0 h 4586514"/>
                <a:gd name="connsiteX190" fmla="*/ 3852245 w 4186074"/>
                <a:gd name="connsiteY190" fmla="*/ 29028 h 4586514"/>
                <a:gd name="connsiteX191" fmla="*/ 3808702 w 4186074"/>
                <a:gd name="connsiteY191" fmla="*/ 58057 h 4586514"/>
                <a:gd name="connsiteX192" fmla="*/ 3750645 w 4186074"/>
                <a:gd name="connsiteY192" fmla="*/ 188686 h 4586514"/>
                <a:gd name="connsiteX193" fmla="*/ 3736131 w 4186074"/>
                <a:gd name="connsiteY193" fmla="*/ 246743 h 4586514"/>
                <a:gd name="connsiteX0" fmla="*/ 3707102 w 4186074"/>
                <a:gd name="connsiteY0" fmla="*/ 145143 h 4586514"/>
                <a:gd name="connsiteX1" fmla="*/ 3707102 w 4186074"/>
                <a:gd name="connsiteY1" fmla="*/ 145143 h 4586514"/>
                <a:gd name="connsiteX2" fmla="*/ 3736131 w 4186074"/>
                <a:gd name="connsiteY2" fmla="*/ 377371 h 4586514"/>
                <a:gd name="connsiteX3" fmla="*/ 3721617 w 4186074"/>
                <a:gd name="connsiteY3" fmla="*/ 508000 h 4586514"/>
                <a:gd name="connsiteX4" fmla="*/ 3620017 w 4186074"/>
                <a:gd name="connsiteY4" fmla="*/ 551543 h 4586514"/>
                <a:gd name="connsiteX5" fmla="*/ 3489388 w 4186074"/>
                <a:gd name="connsiteY5" fmla="*/ 551543 h 4586514"/>
                <a:gd name="connsiteX6" fmla="*/ 3271674 w 4186074"/>
                <a:gd name="connsiteY6" fmla="*/ 566057 h 4586514"/>
                <a:gd name="connsiteX7" fmla="*/ 3213617 w 4186074"/>
                <a:gd name="connsiteY7" fmla="*/ 580571 h 4586514"/>
                <a:gd name="connsiteX8" fmla="*/ 3112017 w 4186074"/>
                <a:gd name="connsiteY8" fmla="*/ 595086 h 4586514"/>
                <a:gd name="connsiteX9" fmla="*/ 3068474 w 4186074"/>
                <a:gd name="connsiteY9" fmla="*/ 624114 h 4586514"/>
                <a:gd name="connsiteX10" fmla="*/ 3053959 w 4186074"/>
                <a:gd name="connsiteY10" fmla="*/ 812800 h 4586514"/>
                <a:gd name="connsiteX11" fmla="*/ 3068474 w 4186074"/>
                <a:gd name="connsiteY11" fmla="*/ 856343 h 4586514"/>
                <a:gd name="connsiteX12" fmla="*/ 2995902 w 4186074"/>
                <a:gd name="connsiteY12" fmla="*/ 986971 h 4586514"/>
                <a:gd name="connsiteX13" fmla="*/ 2908817 w 4186074"/>
                <a:gd name="connsiteY13" fmla="*/ 1030514 h 4586514"/>
                <a:gd name="connsiteX14" fmla="*/ 2821731 w 4186074"/>
                <a:gd name="connsiteY14" fmla="*/ 1059543 h 4586514"/>
                <a:gd name="connsiteX15" fmla="*/ 2778188 w 4186074"/>
                <a:gd name="connsiteY15" fmla="*/ 1088571 h 4586514"/>
                <a:gd name="connsiteX16" fmla="*/ 2633045 w 4186074"/>
                <a:gd name="connsiteY16" fmla="*/ 1103086 h 4586514"/>
                <a:gd name="connsiteX17" fmla="*/ 2589502 w 4186074"/>
                <a:gd name="connsiteY17" fmla="*/ 1117600 h 4586514"/>
                <a:gd name="connsiteX18" fmla="*/ 2545959 w 4186074"/>
                <a:gd name="connsiteY18" fmla="*/ 1146628 h 4586514"/>
                <a:gd name="connsiteX19" fmla="*/ 2386302 w 4186074"/>
                <a:gd name="connsiteY19" fmla="*/ 1161143 h 4586514"/>
                <a:gd name="connsiteX20" fmla="*/ 2255674 w 4186074"/>
                <a:gd name="connsiteY20" fmla="*/ 1190171 h 4586514"/>
                <a:gd name="connsiteX21" fmla="*/ 2037959 w 4186074"/>
                <a:gd name="connsiteY21" fmla="*/ 1204686 h 4586514"/>
                <a:gd name="connsiteX22" fmla="*/ 1892817 w 4186074"/>
                <a:gd name="connsiteY22" fmla="*/ 1219200 h 4586514"/>
                <a:gd name="connsiteX23" fmla="*/ 1791217 w 4186074"/>
                <a:gd name="connsiteY23" fmla="*/ 1262743 h 4586514"/>
                <a:gd name="connsiteX24" fmla="*/ 1704131 w 4186074"/>
                <a:gd name="connsiteY24" fmla="*/ 1291771 h 4586514"/>
                <a:gd name="connsiteX25" fmla="*/ 1588017 w 4186074"/>
                <a:gd name="connsiteY25" fmla="*/ 1320800 h 4586514"/>
                <a:gd name="connsiteX26" fmla="*/ 1588017 w 4186074"/>
                <a:gd name="connsiteY26" fmla="*/ 1582057 h 4586514"/>
                <a:gd name="connsiteX27" fmla="*/ 1617045 w 4186074"/>
                <a:gd name="connsiteY27" fmla="*/ 1625600 h 4586514"/>
                <a:gd name="connsiteX28" fmla="*/ 1631559 w 4186074"/>
                <a:gd name="connsiteY28" fmla="*/ 1669143 h 4586514"/>
                <a:gd name="connsiteX29" fmla="*/ 1762188 w 4186074"/>
                <a:gd name="connsiteY29" fmla="*/ 1727200 h 4586514"/>
                <a:gd name="connsiteX30" fmla="*/ 1849274 w 4186074"/>
                <a:gd name="connsiteY30" fmla="*/ 1756228 h 4586514"/>
                <a:gd name="connsiteX31" fmla="*/ 1892817 w 4186074"/>
                <a:gd name="connsiteY31" fmla="*/ 1770743 h 4586514"/>
                <a:gd name="connsiteX32" fmla="*/ 2037959 w 4186074"/>
                <a:gd name="connsiteY32" fmla="*/ 1799771 h 4586514"/>
                <a:gd name="connsiteX33" fmla="*/ 2096017 w 4186074"/>
                <a:gd name="connsiteY33" fmla="*/ 1814286 h 4586514"/>
                <a:gd name="connsiteX34" fmla="*/ 2299217 w 4186074"/>
                <a:gd name="connsiteY34" fmla="*/ 1843314 h 4586514"/>
                <a:gd name="connsiteX35" fmla="*/ 2400817 w 4186074"/>
                <a:gd name="connsiteY35" fmla="*/ 1857828 h 4586514"/>
                <a:gd name="connsiteX36" fmla="*/ 2458874 w 4186074"/>
                <a:gd name="connsiteY36" fmla="*/ 1872343 h 4586514"/>
                <a:gd name="connsiteX37" fmla="*/ 2560474 w 4186074"/>
                <a:gd name="connsiteY37" fmla="*/ 1901371 h 4586514"/>
                <a:gd name="connsiteX38" fmla="*/ 2734645 w 4186074"/>
                <a:gd name="connsiteY38" fmla="*/ 1944914 h 4586514"/>
                <a:gd name="connsiteX39" fmla="*/ 2821731 w 4186074"/>
                <a:gd name="connsiteY39" fmla="*/ 1973943 h 4586514"/>
                <a:gd name="connsiteX40" fmla="*/ 2865274 w 4186074"/>
                <a:gd name="connsiteY40" fmla="*/ 2002971 h 4586514"/>
                <a:gd name="connsiteX41" fmla="*/ 2952359 w 4186074"/>
                <a:gd name="connsiteY41" fmla="*/ 2046514 h 4586514"/>
                <a:gd name="connsiteX42" fmla="*/ 2981388 w 4186074"/>
                <a:gd name="connsiteY42" fmla="*/ 2090057 h 4586514"/>
                <a:gd name="connsiteX43" fmla="*/ 3024931 w 4186074"/>
                <a:gd name="connsiteY43" fmla="*/ 2119086 h 4586514"/>
                <a:gd name="connsiteX44" fmla="*/ 3039445 w 4186074"/>
                <a:gd name="connsiteY44" fmla="*/ 2162628 h 4586514"/>
                <a:gd name="connsiteX45" fmla="*/ 3053959 w 4186074"/>
                <a:gd name="connsiteY45" fmla="*/ 2293257 h 4586514"/>
                <a:gd name="connsiteX46" fmla="*/ 3039445 w 4186074"/>
                <a:gd name="connsiteY46" fmla="*/ 2336800 h 4586514"/>
                <a:gd name="connsiteX47" fmla="*/ 2995902 w 4186074"/>
                <a:gd name="connsiteY47" fmla="*/ 2351314 h 4586514"/>
                <a:gd name="connsiteX48" fmla="*/ 2836245 w 4186074"/>
                <a:gd name="connsiteY48" fmla="*/ 2365828 h 4586514"/>
                <a:gd name="connsiteX49" fmla="*/ 2560474 w 4186074"/>
                <a:gd name="connsiteY49" fmla="*/ 2394857 h 4586514"/>
                <a:gd name="connsiteX50" fmla="*/ 2458874 w 4186074"/>
                <a:gd name="connsiteY50" fmla="*/ 2423886 h 4586514"/>
                <a:gd name="connsiteX51" fmla="*/ 1936359 w 4186074"/>
                <a:gd name="connsiteY51" fmla="*/ 2452914 h 4586514"/>
                <a:gd name="connsiteX52" fmla="*/ 1747674 w 4186074"/>
                <a:gd name="connsiteY52" fmla="*/ 2481943 h 4586514"/>
                <a:gd name="connsiteX53" fmla="*/ 1573502 w 4186074"/>
                <a:gd name="connsiteY53" fmla="*/ 2496457 h 4586514"/>
                <a:gd name="connsiteX54" fmla="*/ 1225159 w 4186074"/>
                <a:gd name="connsiteY54" fmla="*/ 2525486 h 4586514"/>
                <a:gd name="connsiteX55" fmla="*/ 1123559 w 4186074"/>
                <a:gd name="connsiteY55" fmla="*/ 2554514 h 4586514"/>
                <a:gd name="connsiteX56" fmla="*/ 1021959 w 4186074"/>
                <a:gd name="connsiteY56" fmla="*/ 2569028 h 4586514"/>
                <a:gd name="connsiteX57" fmla="*/ 804245 w 4186074"/>
                <a:gd name="connsiteY57" fmla="*/ 2598057 h 4586514"/>
                <a:gd name="connsiteX58" fmla="*/ 746188 w 4186074"/>
                <a:gd name="connsiteY58" fmla="*/ 2612571 h 4586514"/>
                <a:gd name="connsiteX59" fmla="*/ 368817 w 4186074"/>
                <a:gd name="connsiteY59" fmla="*/ 2627086 h 4586514"/>
                <a:gd name="connsiteX60" fmla="*/ 64017 w 4186074"/>
                <a:gd name="connsiteY60" fmla="*/ 2641600 h 4586514"/>
                <a:gd name="connsiteX61" fmla="*/ 5959 w 4186074"/>
                <a:gd name="connsiteY61" fmla="*/ 2743200 h 4586514"/>
                <a:gd name="connsiteX62" fmla="*/ 20474 w 4186074"/>
                <a:gd name="connsiteY62" fmla="*/ 3070452 h 4586514"/>
                <a:gd name="connsiteX63" fmla="*/ 170312 w 4186074"/>
                <a:gd name="connsiteY63" fmla="*/ 3205949 h 4586514"/>
                <a:gd name="connsiteX64" fmla="*/ 526093 w 4186074"/>
                <a:gd name="connsiteY64" fmla="*/ 3181803 h 4586514"/>
                <a:gd name="connsiteX65" fmla="*/ 1123559 w 4186074"/>
                <a:gd name="connsiteY65" fmla="*/ 3309257 h 4586514"/>
                <a:gd name="connsiteX66" fmla="*/ 1210645 w 4186074"/>
                <a:gd name="connsiteY66" fmla="*/ 3294743 h 4586514"/>
                <a:gd name="connsiteX67" fmla="*/ 1254188 w 4186074"/>
                <a:gd name="connsiteY67" fmla="*/ 3280228 h 4586514"/>
                <a:gd name="connsiteX68" fmla="*/ 1558988 w 4186074"/>
                <a:gd name="connsiteY68" fmla="*/ 3309257 h 4586514"/>
                <a:gd name="connsiteX69" fmla="*/ 1660588 w 4186074"/>
                <a:gd name="connsiteY69" fmla="*/ 3338286 h 4586514"/>
                <a:gd name="connsiteX70" fmla="*/ 1762188 w 4186074"/>
                <a:gd name="connsiteY70" fmla="*/ 3352800 h 4586514"/>
                <a:gd name="connsiteX71" fmla="*/ 1805731 w 4186074"/>
                <a:gd name="connsiteY71" fmla="*/ 3367314 h 4586514"/>
                <a:gd name="connsiteX72" fmla="*/ 1863788 w 4186074"/>
                <a:gd name="connsiteY72" fmla="*/ 3381828 h 4586514"/>
                <a:gd name="connsiteX73" fmla="*/ 1950874 w 4186074"/>
                <a:gd name="connsiteY73" fmla="*/ 3439886 h 4586514"/>
                <a:gd name="connsiteX74" fmla="*/ 2081502 w 4186074"/>
                <a:gd name="connsiteY74" fmla="*/ 3483428 h 4586514"/>
                <a:gd name="connsiteX75" fmla="*/ 2125045 w 4186074"/>
                <a:gd name="connsiteY75" fmla="*/ 3497943 h 4586514"/>
                <a:gd name="connsiteX76" fmla="*/ 2270188 w 4186074"/>
                <a:gd name="connsiteY76" fmla="*/ 3541486 h 4586514"/>
                <a:gd name="connsiteX77" fmla="*/ 2313731 w 4186074"/>
                <a:gd name="connsiteY77" fmla="*/ 3556000 h 4586514"/>
                <a:gd name="connsiteX78" fmla="*/ 2357274 w 4186074"/>
                <a:gd name="connsiteY78" fmla="*/ 3570514 h 4586514"/>
                <a:gd name="connsiteX79" fmla="*/ 2444359 w 4186074"/>
                <a:gd name="connsiteY79" fmla="*/ 3628571 h 4586514"/>
                <a:gd name="connsiteX80" fmla="*/ 2487902 w 4186074"/>
                <a:gd name="connsiteY80" fmla="*/ 3643086 h 4586514"/>
                <a:gd name="connsiteX81" fmla="*/ 2531445 w 4186074"/>
                <a:gd name="connsiteY81" fmla="*/ 3672114 h 4586514"/>
                <a:gd name="connsiteX82" fmla="*/ 2647559 w 4186074"/>
                <a:gd name="connsiteY82" fmla="*/ 3701143 h 4586514"/>
                <a:gd name="connsiteX83" fmla="*/ 2734645 w 4186074"/>
                <a:gd name="connsiteY83" fmla="*/ 3730171 h 4586514"/>
                <a:gd name="connsiteX84" fmla="*/ 2821731 w 4186074"/>
                <a:gd name="connsiteY84" fmla="*/ 3744686 h 4586514"/>
                <a:gd name="connsiteX85" fmla="*/ 3053959 w 4186074"/>
                <a:gd name="connsiteY85" fmla="*/ 3788228 h 4586514"/>
                <a:gd name="connsiteX86" fmla="*/ 3097502 w 4186074"/>
                <a:gd name="connsiteY86" fmla="*/ 3875314 h 4586514"/>
                <a:gd name="connsiteX87" fmla="*/ 3010417 w 4186074"/>
                <a:gd name="connsiteY87" fmla="*/ 3933371 h 4586514"/>
                <a:gd name="connsiteX88" fmla="*/ 2966874 w 4186074"/>
                <a:gd name="connsiteY88" fmla="*/ 3947886 h 4586514"/>
                <a:gd name="connsiteX89" fmla="*/ 2807217 w 4186074"/>
                <a:gd name="connsiteY89" fmla="*/ 3962400 h 4586514"/>
                <a:gd name="connsiteX90" fmla="*/ 2676588 w 4186074"/>
                <a:gd name="connsiteY90" fmla="*/ 3976914 h 4586514"/>
                <a:gd name="connsiteX91" fmla="*/ 2589502 w 4186074"/>
                <a:gd name="connsiteY91" fmla="*/ 3991428 h 4586514"/>
                <a:gd name="connsiteX92" fmla="*/ 2502417 w 4186074"/>
                <a:gd name="connsiteY92" fmla="*/ 4034971 h 4586514"/>
                <a:gd name="connsiteX93" fmla="*/ 2458874 w 4186074"/>
                <a:gd name="connsiteY93" fmla="*/ 4049486 h 4586514"/>
                <a:gd name="connsiteX94" fmla="*/ 2429845 w 4186074"/>
                <a:gd name="connsiteY94" fmla="*/ 4252686 h 4586514"/>
                <a:gd name="connsiteX95" fmla="*/ 2400817 w 4186074"/>
                <a:gd name="connsiteY95" fmla="*/ 4339771 h 4586514"/>
                <a:gd name="connsiteX96" fmla="*/ 2386302 w 4186074"/>
                <a:gd name="connsiteY96" fmla="*/ 4383314 h 4586514"/>
                <a:gd name="connsiteX97" fmla="*/ 2429845 w 4186074"/>
                <a:gd name="connsiteY97" fmla="*/ 4499428 h 4586514"/>
                <a:gd name="connsiteX98" fmla="*/ 2473388 w 4186074"/>
                <a:gd name="connsiteY98" fmla="*/ 4513943 h 4586514"/>
                <a:gd name="connsiteX99" fmla="*/ 2516931 w 4186074"/>
                <a:gd name="connsiteY99" fmla="*/ 4542971 h 4586514"/>
                <a:gd name="connsiteX100" fmla="*/ 2662074 w 4186074"/>
                <a:gd name="connsiteY100" fmla="*/ 4586514 h 4586514"/>
                <a:gd name="connsiteX101" fmla="*/ 2763674 w 4186074"/>
                <a:gd name="connsiteY101" fmla="*/ 4572000 h 4586514"/>
                <a:gd name="connsiteX102" fmla="*/ 2937845 w 4186074"/>
                <a:gd name="connsiteY102" fmla="*/ 4542971 h 4586514"/>
                <a:gd name="connsiteX103" fmla="*/ 2966874 w 4186074"/>
                <a:gd name="connsiteY103" fmla="*/ 4455886 h 4586514"/>
                <a:gd name="connsiteX104" fmla="*/ 2981388 w 4186074"/>
                <a:gd name="connsiteY104" fmla="*/ 4412343 h 4586514"/>
                <a:gd name="connsiteX105" fmla="*/ 2995902 w 4186074"/>
                <a:gd name="connsiteY105" fmla="*/ 4354286 h 4586514"/>
                <a:gd name="connsiteX106" fmla="*/ 3010417 w 4186074"/>
                <a:gd name="connsiteY106" fmla="*/ 4310743 h 4586514"/>
                <a:gd name="connsiteX107" fmla="*/ 3053959 w 4186074"/>
                <a:gd name="connsiteY107" fmla="*/ 4281714 h 4586514"/>
                <a:gd name="connsiteX108" fmla="*/ 3126531 w 4186074"/>
                <a:gd name="connsiteY108" fmla="*/ 4209143 h 4586514"/>
                <a:gd name="connsiteX109" fmla="*/ 3271674 w 4186074"/>
                <a:gd name="connsiteY109" fmla="*/ 4078514 h 4586514"/>
                <a:gd name="connsiteX110" fmla="*/ 3344245 w 4186074"/>
                <a:gd name="connsiteY110" fmla="*/ 3991428 h 4586514"/>
                <a:gd name="connsiteX111" fmla="*/ 3402302 w 4186074"/>
                <a:gd name="connsiteY111" fmla="*/ 3904343 h 4586514"/>
                <a:gd name="connsiteX112" fmla="*/ 3431331 w 4186074"/>
                <a:gd name="connsiteY112" fmla="*/ 3860800 h 4586514"/>
                <a:gd name="connsiteX113" fmla="*/ 3431331 w 4186074"/>
                <a:gd name="connsiteY113" fmla="*/ 3556000 h 4586514"/>
                <a:gd name="connsiteX114" fmla="*/ 3387788 w 4186074"/>
                <a:gd name="connsiteY114" fmla="*/ 3410857 h 4586514"/>
                <a:gd name="connsiteX115" fmla="*/ 3344245 w 4186074"/>
                <a:gd name="connsiteY115" fmla="*/ 3367314 h 4586514"/>
                <a:gd name="connsiteX116" fmla="*/ 3315217 w 4186074"/>
                <a:gd name="connsiteY116" fmla="*/ 3323771 h 4586514"/>
                <a:gd name="connsiteX117" fmla="*/ 3228131 w 4186074"/>
                <a:gd name="connsiteY117" fmla="*/ 3280228 h 4586514"/>
                <a:gd name="connsiteX118" fmla="*/ 3141045 w 4186074"/>
                <a:gd name="connsiteY118" fmla="*/ 3236686 h 4586514"/>
                <a:gd name="connsiteX119" fmla="*/ 2981388 w 4186074"/>
                <a:gd name="connsiteY119" fmla="*/ 3178628 h 4586514"/>
                <a:gd name="connsiteX120" fmla="*/ 2908817 w 4186074"/>
                <a:gd name="connsiteY120" fmla="*/ 3164114 h 4586514"/>
                <a:gd name="connsiteX121" fmla="*/ 2850759 w 4186074"/>
                <a:gd name="connsiteY121" fmla="*/ 3149600 h 4586514"/>
                <a:gd name="connsiteX122" fmla="*/ 2604017 w 4186074"/>
                <a:gd name="connsiteY122" fmla="*/ 3135086 h 4586514"/>
                <a:gd name="connsiteX123" fmla="*/ 2066988 w 4186074"/>
                <a:gd name="connsiteY123" fmla="*/ 3149600 h 4586514"/>
                <a:gd name="connsiteX124" fmla="*/ 1834759 w 4186074"/>
                <a:gd name="connsiteY124" fmla="*/ 3164114 h 4586514"/>
                <a:gd name="connsiteX125" fmla="*/ 1515445 w 4186074"/>
                <a:gd name="connsiteY125" fmla="*/ 3149600 h 4586514"/>
                <a:gd name="connsiteX126" fmla="*/ 1428359 w 4186074"/>
                <a:gd name="connsiteY126" fmla="*/ 3135086 h 4586514"/>
                <a:gd name="connsiteX127" fmla="*/ 1283217 w 4186074"/>
                <a:gd name="connsiteY127" fmla="*/ 3106057 h 4586514"/>
                <a:gd name="connsiteX128" fmla="*/ 1181617 w 4186074"/>
                <a:gd name="connsiteY128" fmla="*/ 3091543 h 4586514"/>
                <a:gd name="connsiteX129" fmla="*/ 1094531 w 4186074"/>
                <a:gd name="connsiteY129" fmla="*/ 3048000 h 4586514"/>
                <a:gd name="connsiteX130" fmla="*/ 1065502 w 4186074"/>
                <a:gd name="connsiteY130" fmla="*/ 3004457 h 4586514"/>
                <a:gd name="connsiteX131" fmla="*/ 1050988 w 4186074"/>
                <a:gd name="connsiteY131" fmla="*/ 2960914 h 4586514"/>
                <a:gd name="connsiteX132" fmla="*/ 1065502 w 4186074"/>
                <a:gd name="connsiteY132" fmla="*/ 2859314 h 4586514"/>
                <a:gd name="connsiteX133" fmla="*/ 1109045 w 4186074"/>
                <a:gd name="connsiteY133" fmla="*/ 2844800 h 4586514"/>
                <a:gd name="connsiteX134" fmla="*/ 1312245 w 4186074"/>
                <a:gd name="connsiteY134" fmla="*/ 2830286 h 4586514"/>
                <a:gd name="connsiteX135" fmla="*/ 1471902 w 4186074"/>
                <a:gd name="connsiteY135" fmla="*/ 2786743 h 4586514"/>
                <a:gd name="connsiteX136" fmla="*/ 1515445 w 4186074"/>
                <a:gd name="connsiteY136" fmla="*/ 2772228 h 4586514"/>
                <a:gd name="connsiteX137" fmla="*/ 1907331 w 4186074"/>
                <a:gd name="connsiteY137" fmla="*/ 2786743 h 4586514"/>
                <a:gd name="connsiteX138" fmla="*/ 2966874 w 4186074"/>
                <a:gd name="connsiteY138" fmla="*/ 2757714 h 4586514"/>
                <a:gd name="connsiteX139" fmla="*/ 3053959 w 4186074"/>
                <a:gd name="connsiteY139" fmla="*/ 2743200 h 4586514"/>
                <a:gd name="connsiteX140" fmla="*/ 3112017 w 4186074"/>
                <a:gd name="connsiteY140" fmla="*/ 2728686 h 4586514"/>
                <a:gd name="connsiteX141" fmla="*/ 3271674 w 4186074"/>
                <a:gd name="connsiteY141" fmla="*/ 2714171 h 4586514"/>
                <a:gd name="connsiteX142" fmla="*/ 3503902 w 4186074"/>
                <a:gd name="connsiteY142" fmla="*/ 2685143 h 4586514"/>
                <a:gd name="connsiteX143" fmla="*/ 3576474 w 4186074"/>
                <a:gd name="connsiteY143" fmla="*/ 2670628 h 4586514"/>
                <a:gd name="connsiteX144" fmla="*/ 3707102 w 4186074"/>
                <a:gd name="connsiteY144" fmla="*/ 2656114 h 4586514"/>
                <a:gd name="connsiteX145" fmla="*/ 3794188 w 4186074"/>
                <a:gd name="connsiteY145" fmla="*/ 2627086 h 4586514"/>
                <a:gd name="connsiteX146" fmla="*/ 3895788 w 4186074"/>
                <a:gd name="connsiteY146" fmla="*/ 2569028 h 4586514"/>
                <a:gd name="connsiteX147" fmla="*/ 3924817 w 4186074"/>
                <a:gd name="connsiteY147" fmla="*/ 2481943 h 4586514"/>
                <a:gd name="connsiteX148" fmla="*/ 3939331 w 4186074"/>
                <a:gd name="connsiteY148" fmla="*/ 2438400 h 4586514"/>
                <a:gd name="connsiteX149" fmla="*/ 3924817 w 4186074"/>
                <a:gd name="connsiteY149" fmla="*/ 2177143 h 4586514"/>
                <a:gd name="connsiteX150" fmla="*/ 3852245 w 4186074"/>
                <a:gd name="connsiteY150" fmla="*/ 2046514 h 4586514"/>
                <a:gd name="connsiteX151" fmla="*/ 3808702 w 4186074"/>
                <a:gd name="connsiteY151" fmla="*/ 2032000 h 4586514"/>
                <a:gd name="connsiteX152" fmla="*/ 3678074 w 4186074"/>
                <a:gd name="connsiteY152" fmla="*/ 1930400 h 4586514"/>
                <a:gd name="connsiteX153" fmla="*/ 3634531 w 4186074"/>
                <a:gd name="connsiteY153" fmla="*/ 1901371 h 4586514"/>
                <a:gd name="connsiteX154" fmla="*/ 3590988 w 4186074"/>
                <a:gd name="connsiteY154" fmla="*/ 1886857 h 4586514"/>
                <a:gd name="connsiteX155" fmla="*/ 3474874 w 4186074"/>
                <a:gd name="connsiteY155" fmla="*/ 1857828 h 4586514"/>
                <a:gd name="connsiteX156" fmla="*/ 3199102 w 4186074"/>
                <a:gd name="connsiteY156" fmla="*/ 1814286 h 4586514"/>
                <a:gd name="connsiteX157" fmla="*/ 3112017 w 4186074"/>
                <a:gd name="connsiteY157" fmla="*/ 1785257 h 4586514"/>
                <a:gd name="connsiteX158" fmla="*/ 3010417 w 4186074"/>
                <a:gd name="connsiteY158" fmla="*/ 1756228 h 4586514"/>
                <a:gd name="connsiteX159" fmla="*/ 2923331 w 4186074"/>
                <a:gd name="connsiteY159" fmla="*/ 1698171 h 4586514"/>
                <a:gd name="connsiteX160" fmla="*/ 2879788 w 4186074"/>
                <a:gd name="connsiteY160" fmla="*/ 1654628 h 4586514"/>
                <a:gd name="connsiteX161" fmla="*/ 2749159 w 4186074"/>
                <a:gd name="connsiteY161" fmla="*/ 1553028 h 4586514"/>
                <a:gd name="connsiteX162" fmla="*/ 2720131 w 4186074"/>
                <a:gd name="connsiteY162" fmla="*/ 1465943 h 4586514"/>
                <a:gd name="connsiteX163" fmla="*/ 2807217 w 4186074"/>
                <a:gd name="connsiteY163" fmla="*/ 1393371 h 4586514"/>
                <a:gd name="connsiteX164" fmla="*/ 2894302 w 4186074"/>
                <a:gd name="connsiteY164" fmla="*/ 1364343 h 4586514"/>
                <a:gd name="connsiteX165" fmla="*/ 2937845 w 4186074"/>
                <a:gd name="connsiteY165" fmla="*/ 1349828 h 4586514"/>
                <a:gd name="connsiteX166" fmla="*/ 2995902 w 4186074"/>
                <a:gd name="connsiteY166" fmla="*/ 1320800 h 4586514"/>
                <a:gd name="connsiteX167" fmla="*/ 3082988 w 4186074"/>
                <a:gd name="connsiteY167" fmla="*/ 1291771 h 4586514"/>
                <a:gd name="connsiteX168" fmla="*/ 3126531 w 4186074"/>
                <a:gd name="connsiteY168" fmla="*/ 1277257 h 4586514"/>
                <a:gd name="connsiteX169" fmla="*/ 3184588 w 4186074"/>
                <a:gd name="connsiteY169" fmla="*/ 1262743 h 4586514"/>
                <a:gd name="connsiteX170" fmla="*/ 3228131 w 4186074"/>
                <a:gd name="connsiteY170" fmla="*/ 1248228 h 4586514"/>
                <a:gd name="connsiteX171" fmla="*/ 3329731 w 4186074"/>
                <a:gd name="connsiteY171" fmla="*/ 1233714 h 4586514"/>
                <a:gd name="connsiteX172" fmla="*/ 3416817 w 4186074"/>
                <a:gd name="connsiteY172" fmla="*/ 1190171 h 4586514"/>
                <a:gd name="connsiteX173" fmla="*/ 3460359 w 4186074"/>
                <a:gd name="connsiteY173" fmla="*/ 1175657 h 4586514"/>
                <a:gd name="connsiteX174" fmla="*/ 3561959 w 4186074"/>
                <a:gd name="connsiteY174" fmla="*/ 1117600 h 4586514"/>
                <a:gd name="connsiteX175" fmla="*/ 3605502 w 4186074"/>
                <a:gd name="connsiteY175" fmla="*/ 1103086 h 4586514"/>
                <a:gd name="connsiteX176" fmla="*/ 3721617 w 4186074"/>
                <a:gd name="connsiteY176" fmla="*/ 1045028 h 4586514"/>
                <a:gd name="connsiteX177" fmla="*/ 3808702 w 4186074"/>
                <a:gd name="connsiteY177" fmla="*/ 1001486 h 4586514"/>
                <a:gd name="connsiteX178" fmla="*/ 3924817 w 4186074"/>
                <a:gd name="connsiteY178" fmla="*/ 943428 h 4586514"/>
                <a:gd name="connsiteX179" fmla="*/ 3953845 w 4186074"/>
                <a:gd name="connsiteY179" fmla="*/ 899886 h 4586514"/>
                <a:gd name="connsiteX180" fmla="*/ 3997388 w 4186074"/>
                <a:gd name="connsiteY180" fmla="*/ 885371 h 4586514"/>
                <a:gd name="connsiteX181" fmla="*/ 4040931 w 4186074"/>
                <a:gd name="connsiteY181" fmla="*/ 856343 h 4586514"/>
                <a:gd name="connsiteX182" fmla="*/ 4069959 w 4186074"/>
                <a:gd name="connsiteY182" fmla="*/ 812800 h 4586514"/>
                <a:gd name="connsiteX183" fmla="*/ 4113502 w 4186074"/>
                <a:gd name="connsiteY183" fmla="*/ 769257 h 4586514"/>
                <a:gd name="connsiteX184" fmla="*/ 4142531 w 4186074"/>
                <a:gd name="connsiteY184" fmla="*/ 682171 h 4586514"/>
                <a:gd name="connsiteX185" fmla="*/ 4157045 w 4186074"/>
                <a:gd name="connsiteY185" fmla="*/ 362857 h 4586514"/>
                <a:gd name="connsiteX186" fmla="*/ 4186074 w 4186074"/>
                <a:gd name="connsiteY186" fmla="*/ 275771 h 4586514"/>
                <a:gd name="connsiteX187" fmla="*/ 4157045 w 4186074"/>
                <a:gd name="connsiteY187" fmla="*/ 43543 h 4586514"/>
                <a:gd name="connsiteX188" fmla="*/ 4011902 w 4186074"/>
                <a:gd name="connsiteY188" fmla="*/ 0 h 4586514"/>
                <a:gd name="connsiteX189" fmla="*/ 3852245 w 4186074"/>
                <a:gd name="connsiteY189" fmla="*/ 29028 h 4586514"/>
                <a:gd name="connsiteX190" fmla="*/ 3808702 w 4186074"/>
                <a:gd name="connsiteY190" fmla="*/ 58057 h 4586514"/>
                <a:gd name="connsiteX191" fmla="*/ 3750645 w 4186074"/>
                <a:gd name="connsiteY191" fmla="*/ 188686 h 4586514"/>
                <a:gd name="connsiteX192" fmla="*/ 3736131 w 4186074"/>
                <a:gd name="connsiteY192" fmla="*/ 246743 h 4586514"/>
                <a:gd name="connsiteX0" fmla="*/ 3707102 w 4186074"/>
                <a:gd name="connsiteY0" fmla="*/ 145143 h 4586514"/>
                <a:gd name="connsiteX1" fmla="*/ 3707102 w 4186074"/>
                <a:gd name="connsiteY1" fmla="*/ 145143 h 4586514"/>
                <a:gd name="connsiteX2" fmla="*/ 3736131 w 4186074"/>
                <a:gd name="connsiteY2" fmla="*/ 377371 h 4586514"/>
                <a:gd name="connsiteX3" fmla="*/ 3721617 w 4186074"/>
                <a:gd name="connsiteY3" fmla="*/ 508000 h 4586514"/>
                <a:gd name="connsiteX4" fmla="*/ 3620017 w 4186074"/>
                <a:gd name="connsiteY4" fmla="*/ 551543 h 4586514"/>
                <a:gd name="connsiteX5" fmla="*/ 3489388 w 4186074"/>
                <a:gd name="connsiteY5" fmla="*/ 551543 h 4586514"/>
                <a:gd name="connsiteX6" fmla="*/ 3271674 w 4186074"/>
                <a:gd name="connsiteY6" fmla="*/ 566057 h 4586514"/>
                <a:gd name="connsiteX7" fmla="*/ 3213617 w 4186074"/>
                <a:gd name="connsiteY7" fmla="*/ 580571 h 4586514"/>
                <a:gd name="connsiteX8" fmla="*/ 3112017 w 4186074"/>
                <a:gd name="connsiteY8" fmla="*/ 595086 h 4586514"/>
                <a:gd name="connsiteX9" fmla="*/ 3068474 w 4186074"/>
                <a:gd name="connsiteY9" fmla="*/ 624114 h 4586514"/>
                <a:gd name="connsiteX10" fmla="*/ 3053959 w 4186074"/>
                <a:gd name="connsiteY10" fmla="*/ 812800 h 4586514"/>
                <a:gd name="connsiteX11" fmla="*/ 3068474 w 4186074"/>
                <a:gd name="connsiteY11" fmla="*/ 856343 h 4586514"/>
                <a:gd name="connsiteX12" fmla="*/ 2995902 w 4186074"/>
                <a:gd name="connsiteY12" fmla="*/ 986971 h 4586514"/>
                <a:gd name="connsiteX13" fmla="*/ 2908817 w 4186074"/>
                <a:gd name="connsiteY13" fmla="*/ 1030514 h 4586514"/>
                <a:gd name="connsiteX14" fmla="*/ 2821731 w 4186074"/>
                <a:gd name="connsiteY14" fmla="*/ 1059543 h 4586514"/>
                <a:gd name="connsiteX15" fmla="*/ 2778188 w 4186074"/>
                <a:gd name="connsiteY15" fmla="*/ 1088571 h 4586514"/>
                <a:gd name="connsiteX16" fmla="*/ 2633045 w 4186074"/>
                <a:gd name="connsiteY16" fmla="*/ 1103086 h 4586514"/>
                <a:gd name="connsiteX17" fmla="*/ 2589502 w 4186074"/>
                <a:gd name="connsiteY17" fmla="*/ 1117600 h 4586514"/>
                <a:gd name="connsiteX18" fmla="*/ 2545959 w 4186074"/>
                <a:gd name="connsiteY18" fmla="*/ 1146628 h 4586514"/>
                <a:gd name="connsiteX19" fmla="*/ 2386302 w 4186074"/>
                <a:gd name="connsiteY19" fmla="*/ 1161143 h 4586514"/>
                <a:gd name="connsiteX20" fmla="*/ 2255674 w 4186074"/>
                <a:gd name="connsiteY20" fmla="*/ 1190171 h 4586514"/>
                <a:gd name="connsiteX21" fmla="*/ 2037959 w 4186074"/>
                <a:gd name="connsiteY21" fmla="*/ 1204686 h 4586514"/>
                <a:gd name="connsiteX22" fmla="*/ 1892817 w 4186074"/>
                <a:gd name="connsiteY22" fmla="*/ 1219200 h 4586514"/>
                <a:gd name="connsiteX23" fmla="*/ 1791217 w 4186074"/>
                <a:gd name="connsiteY23" fmla="*/ 1262743 h 4586514"/>
                <a:gd name="connsiteX24" fmla="*/ 1704131 w 4186074"/>
                <a:gd name="connsiteY24" fmla="*/ 1291771 h 4586514"/>
                <a:gd name="connsiteX25" fmla="*/ 1588017 w 4186074"/>
                <a:gd name="connsiteY25" fmla="*/ 1320800 h 4586514"/>
                <a:gd name="connsiteX26" fmla="*/ 1588017 w 4186074"/>
                <a:gd name="connsiteY26" fmla="*/ 1582057 h 4586514"/>
                <a:gd name="connsiteX27" fmla="*/ 1617045 w 4186074"/>
                <a:gd name="connsiteY27" fmla="*/ 1625600 h 4586514"/>
                <a:gd name="connsiteX28" fmla="*/ 1631559 w 4186074"/>
                <a:gd name="connsiteY28" fmla="*/ 1669143 h 4586514"/>
                <a:gd name="connsiteX29" fmla="*/ 1762188 w 4186074"/>
                <a:gd name="connsiteY29" fmla="*/ 1727200 h 4586514"/>
                <a:gd name="connsiteX30" fmla="*/ 1849274 w 4186074"/>
                <a:gd name="connsiteY30" fmla="*/ 1756228 h 4586514"/>
                <a:gd name="connsiteX31" fmla="*/ 1892817 w 4186074"/>
                <a:gd name="connsiteY31" fmla="*/ 1770743 h 4586514"/>
                <a:gd name="connsiteX32" fmla="*/ 2037959 w 4186074"/>
                <a:gd name="connsiteY32" fmla="*/ 1799771 h 4586514"/>
                <a:gd name="connsiteX33" fmla="*/ 2096017 w 4186074"/>
                <a:gd name="connsiteY33" fmla="*/ 1814286 h 4586514"/>
                <a:gd name="connsiteX34" fmla="*/ 2299217 w 4186074"/>
                <a:gd name="connsiteY34" fmla="*/ 1843314 h 4586514"/>
                <a:gd name="connsiteX35" fmla="*/ 2400817 w 4186074"/>
                <a:gd name="connsiteY35" fmla="*/ 1857828 h 4586514"/>
                <a:gd name="connsiteX36" fmla="*/ 2458874 w 4186074"/>
                <a:gd name="connsiteY36" fmla="*/ 1872343 h 4586514"/>
                <a:gd name="connsiteX37" fmla="*/ 2560474 w 4186074"/>
                <a:gd name="connsiteY37" fmla="*/ 1901371 h 4586514"/>
                <a:gd name="connsiteX38" fmla="*/ 2734645 w 4186074"/>
                <a:gd name="connsiteY38" fmla="*/ 1944914 h 4586514"/>
                <a:gd name="connsiteX39" fmla="*/ 2821731 w 4186074"/>
                <a:gd name="connsiteY39" fmla="*/ 1973943 h 4586514"/>
                <a:gd name="connsiteX40" fmla="*/ 2865274 w 4186074"/>
                <a:gd name="connsiteY40" fmla="*/ 2002971 h 4586514"/>
                <a:gd name="connsiteX41" fmla="*/ 2952359 w 4186074"/>
                <a:gd name="connsiteY41" fmla="*/ 2046514 h 4586514"/>
                <a:gd name="connsiteX42" fmla="*/ 2981388 w 4186074"/>
                <a:gd name="connsiteY42" fmla="*/ 2090057 h 4586514"/>
                <a:gd name="connsiteX43" fmla="*/ 3024931 w 4186074"/>
                <a:gd name="connsiteY43" fmla="*/ 2119086 h 4586514"/>
                <a:gd name="connsiteX44" fmla="*/ 3039445 w 4186074"/>
                <a:gd name="connsiteY44" fmla="*/ 2162628 h 4586514"/>
                <a:gd name="connsiteX45" fmla="*/ 3053959 w 4186074"/>
                <a:gd name="connsiteY45" fmla="*/ 2293257 h 4586514"/>
                <a:gd name="connsiteX46" fmla="*/ 3039445 w 4186074"/>
                <a:gd name="connsiteY46" fmla="*/ 2336800 h 4586514"/>
                <a:gd name="connsiteX47" fmla="*/ 2995902 w 4186074"/>
                <a:gd name="connsiteY47" fmla="*/ 2351314 h 4586514"/>
                <a:gd name="connsiteX48" fmla="*/ 2836245 w 4186074"/>
                <a:gd name="connsiteY48" fmla="*/ 2365828 h 4586514"/>
                <a:gd name="connsiteX49" fmla="*/ 2560474 w 4186074"/>
                <a:gd name="connsiteY49" fmla="*/ 2394857 h 4586514"/>
                <a:gd name="connsiteX50" fmla="*/ 2458874 w 4186074"/>
                <a:gd name="connsiteY50" fmla="*/ 2423886 h 4586514"/>
                <a:gd name="connsiteX51" fmla="*/ 1936359 w 4186074"/>
                <a:gd name="connsiteY51" fmla="*/ 2452914 h 4586514"/>
                <a:gd name="connsiteX52" fmla="*/ 1747674 w 4186074"/>
                <a:gd name="connsiteY52" fmla="*/ 2481943 h 4586514"/>
                <a:gd name="connsiteX53" fmla="*/ 1573502 w 4186074"/>
                <a:gd name="connsiteY53" fmla="*/ 2496457 h 4586514"/>
                <a:gd name="connsiteX54" fmla="*/ 1225159 w 4186074"/>
                <a:gd name="connsiteY54" fmla="*/ 2525486 h 4586514"/>
                <a:gd name="connsiteX55" fmla="*/ 1123559 w 4186074"/>
                <a:gd name="connsiteY55" fmla="*/ 2554514 h 4586514"/>
                <a:gd name="connsiteX56" fmla="*/ 1021959 w 4186074"/>
                <a:gd name="connsiteY56" fmla="*/ 2569028 h 4586514"/>
                <a:gd name="connsiteX57" fmla="*/ 804245 w 4186074"/>
                <a:gd name="connsiteY57" fmla="*/ 2598057 h 4586514"/>
                <a:gd name="connsiteX58" fmla="*/ 746188 w 4186074"/>
                <a:gd name="connsiteY58" fmla="*/ 2612571 h 4586514"/>
                <a:gd name="connsiteX59" fmla="*/ 368817 w 4186074"/>
                <a:gd name="connsiteY59" fmla="*/ 2627086 h 4586514"/>
                <a:gd name="connsiteX60" fmla="*/ 64017 w 4186074"/>
                <a:gd name="connsiteY60" fmla="*/ 2641600 h 4586514"/>
                <a:gd name="connsiteX61" fmla="*/ 5959 w 4186074"/>
                <a:gd name="connsiteY61" fmla="*/ 2743200 h 4586514"/>
                <a:gd name="connsiteX62" fmla="*/ 20474 w 4186074"/>
                <a:gd name="connsiteY62" fmla="*/ 3070452 h 4586514"/>
                <a:gd name="connsiteX63" fmla="*/ 170312 w 4186074"/>
                <a:gd name="connsiteY63" fmla="*/ 3205949 h 4586514"/>
                <a:gd name="connsiteX64" fmla="*/ 526093 w 4186074"/>
                <a:gd name="connsiteY64" fmla="*/ 3181803 h 4586514"/>
                <a:gd name="connsiteX65" fmla="*/ 1123559 w 4186074"/>
                <a:gd name="connsiteY65" fmla="*/ 3309257 h 4586514"/>
                <a:gd name="connsiteX66" fmla="*/ 1210645 w 4186074"/>
                <a:gd name="connsiteY66" fmla="*/ 3294743 h 4586514"/>
                <a:gd name="connsiteX67" fmla="*/ 1558988 w 4186074"/>
                <a:gd name="connsiteY67" fmla="*/ 3309257 h 4586514"/>
                <a:gd name="connsiteX68" fmla="*/ 1660588 w 4186074"/>
                <a:gd name="connsiteY68" fmla="*/ 3338286 h 4586514"/>
                <a:gd name="connsiteX69" fmla="*/ 1762188 w 4186074"/>
                <a:gd name="connsiteY69" fmla="*/ 3352800 h 4586514"/>
                <a:gd name="connsiteX70" fmla="*/ 1805731 w 4186074"/>
                <a:gd name="connsiteY70" fmla="*/ 3367314 h 4586514"/>
                <a:gd name="connsiteX71" fmla="*/ 1863788 w 4186074"/>
                <a:gd name="connsiteY71" fmla="*/ 3381828 h 4586514"/>
                <a:gd name="connsiteX72" fmla="*/ 1950874 w 4186074"/>
                <a:gd name="connsiteY72" fmla="*/ 3439886 h 4586514"/>
                <a:gd name="connsiteX73" fmla="*/ 2081502 w 4186074"/>
                <a:gd name="connsiteY73" fmla="*/ 3483428 h 4586514"/>
                <a:gd name="connsiteX74" fmla="*/ 2125045 w 4186074"/>
                <a:gd name="connsiteY74" fmla="*/ 3497943 h 4586514"/>
                <a:gd name="connsiteX75" fmla="*/ 2270188 w 4186074"/>
                <a:gd name="connsiteY75" fmla="*/ 3541486 h 4586514"/>
                <a:gd name="connsiteX76" fmla="*/ 2313731 w 4186074"/>
                <a:gd name="connsiteY76" fmla="*/ 3556000 h 4586514"/>
                <a:gd name="connsiteX77" fmla="*/ 2357274 w 4186074"/>
                <a:gd name="connsiteY77" fmla="*/ 3570514 h 4586514"/>
                <a:gd name="connsiteX78" fmla="*/ 2444359 w 4186074"/>
                <a:gd name="connsiteY78" fmla="*/ 3628571 h 4586514"/>
                <a:gd name="connsiteX79" fmla="*/ 2487902 w 4186074"/>
                <a:gd name="connsiteY79" fmla="*/ 3643086 h 4586514"/>
                <a:gd name="connsiteX80" fmla="*/ 2531445 w 4186074"/>
                <a:gd name="connsiteY80" fmla="*/ 3672114 h 4586514"/>
                <a:gd name="connsiteX81" fmla="*/ 2647559 w 4186074"/>
                <a:gd name="connsiteY81" fmla="*/ 3701143 h 4586514"/>
                <a:gd name="connsiteX82" fmla="*/ 2734645 w 4186074"/>
                <a:gd name="connsiteY82" fmla="*/ 3730171 h 4586514"/>
                <a:gd name="connsiteX83" fmla="*/ 2821731 w 4186074"/>
                <a:gd name="connsiteY83" fmla="*/ 3744686 h 4586514"/>
                <a:gd name="connsiteX84" fmla="*/ 3053959 w 4186074"/>
                <a:gd name="connsiteY84" fmla="*/ 3788228 h 4586514"/>
                <a:gd name="connsiteX85" fmla="*/ 3097502 w 4186074"/>
                <a:gd name="connsiteY85" fmla="*/ 3875314 h 4586514"/>
                <a:gd name="connsiteX86" fmla="*/ 3010417 w 4186074"/>
                <a:gd name="connsiteY86" fmla="*/ 3933371 h 4586514"/>
                <a:gd name="connsiteX87" fmla="*/ 2966874 w 4186074"/>
                <a:gd name="connsiteY87" fmla="*/ 3947886 h 4586514"/>
                <a:gd name="connsiteX88" fmla="*/ 2807217 w 4186074"/>
                <a:gd name="connsiteY88" fmla="*/ 3962400 h 4586514"/>
                <a:gd name="connsiteX89" fmla="*/ 2676588 w 4186074"/>
                <a:gd name="connsiteY89" fmla="*/ 3976914 h 4586514"/>
                <a:gd name="connsiteX90" fmla="*/ 2589502 w 4186074"/>
                <a:gd name="connsiteY90" fmla="*/ 3991428 h 4586514"/>
                <a:gd name="connsiteX91" fmla="*/ 2502417 w 4186074"/>
                <a:gd name="connsiteY91" fmla="*/ 4034971 h 4586514"/>
                <a:gd name="connsiteX92" fmla="*/ 2458874 w 4186074"/>
                <a:gd name="connsiteY92" fmla="*/ 4049486 h 4586514"/>
                <a:gd name="connsiteX93" fmla="*/ 2429845 w 4186074"/>
                <a:gd name="connsiteY93" fmla="*/ 4252686 h 4586514"/>
                <a:gd name="connsiteX94" fmla="*/ 2400817 w 4186074"/>
                <a:gd name="connsiteY94" fmla="*/ 4339771 h 4586514"/>
                <a:gd name="connsiteX95" fmla="*/ 2386302 w 4186074"/>
                <a:gd name="connsiteY95" fmla="*/ 4383314 h 4586514"/>
                <a:gd name="connsiteX96" fmla="*/ 2429845 w 4186074"/>
                <a:gd name="connsiteY96" fmla="*/ 4499428 h 4586514"/>
                <a:gd name="connsiteX97" fmla="*/ 2473388 w 4186074"/>
                <a:gd name="connsiteY97" fmla="*/ 4513943 h 4586514"/>
                <a:gd name="connsiteX98" fmla="*/ 2516931 w 4186074"/>
                <a:gd name="connsiteY98" fmla="*/ 4542971 h 4586514"/>
                <a:gd name="connsiteX99" fmla="*/ 2662074 w 4186074"/>
                <a:gd name="connsiteY99" fmla="*/ 4586514 h 4586514"/>
                <a:gd name="connsiteX100" fmla="*/ 2763674 w 4186074"/>
                <a:gd name="connsiteY100" fmla="*/ 4572000 h 4586514"/>
                <a:gd name="connsiteX101" fmla="*/ 2937845 w 4186074"/>
                <a:gd name="connsiteY101" fmla="*/ 4542971 h 4586514"/>
                <a:gd name="connsiteX102" fmla="*/ 2966874 w 4186074"/>
                <a:gd name="connsiteY102" fmla="*/ 4455886 h 4586514"/>
                <a:gd name="connsiteX103" fmla="*/ 2981388 w 4186074"/>
                <a:gd name="connsiteY103" fmla="*/ 4412343 h 4586514"/>
                <a:gd name="connsiteX104" fmla="*/ 2995902 w 4186074"/>
                <a:gd name="connsiteY104" fmla="*/ 4354286 h 4586514"/>
                <a:gd name="connsiteX105" fmla="*/ 3010417 w 4186074"/>
                <a:gd name="connsiteY105" fmla="*/ 4310743 h 4586514"/>
                <a:gd name="connsiteX106" fmla="*/ 3053959 w 4186074"/>
                <a:gd name="connsiteY106" fmla="*/ 4281714 h 4586514"/>
                <a:gd name="connsiteX107" fmla="*/ 3126531 w 4186074"/>
                <a:gd name="connsiteY107" fmla="*/ 4209143 h 4586514"/>
                <a:gd name="connsiteX108" fmla="*/ 3271674 w 4186074"/>
                <a:gd name="connsiteY108" fmla="*/ 4078514 h 4586514"/>
                <a:gd name="connsiteX109" fmla="*/ 3344245 w 4186074"/>
                <a:gd name="connsiteY109" fmla="*/ 3991428 h 4586514"/>
                <a:gd name="connsiteX110" fmla="*/ 3402302 w 4186074"/>
                <a:gd name="connsiteY110" fmla="*/ 3904343 h 4586514"/>
                <a:gd name="connsiteX111" fmla="*/ 3431331 w 4186074"/>
                <a:gd name="connsiteY111" fmla="*/ 3860800 h 4586514"/>
                <a:gd name="connsiteX112" fmla="*/ 3431331 w 4186074"/>
                <a:gd name="connsiteY112" fmla="*/ 3556000 h 4586514"/>
                <a:gd name="connsiteX113" fmla="*/ 3387788 w 4186074"/>
                <a:gd name="connsiteY113" fmla="*/ 3410857 h 4586514"/>
                <a:gd name="connsiteX114" fmla="*/ 3344245 w 4186074"/>
                <a:gd name="connsiteY114" fmla="*/ 3367314 h 4586514"/>
                <a:gd name="connsiteX115" fmla="*/ 3315217 w 4186074"/>
                <a:gd name="connsiteY115" fmla="*/ 3323771 h 4586514"/>
                <a:gd name="connsiteX116" fmla="*/ 3228131 w 4186074"/>
                <a:gd name="connsiteY116" fmla="*/ 3280228 h 4586514"/>
                <a:gd name="connsiteX117" fmla="*/ 3141045 w 4186074"/>
                <a:gd name="connsiteY117" fmla="*/ 3236686 h 4586514"/>
                <a:gd name="connsiteX118" fmla="*/ 2981388 w 4186074"/>
                <a:gd name="connsiteY118" fmla="*/ 3178628 h 4586514"/>
                <a:gd name="connsiteX119" fmla="*/ 2908817 w 4186074"/>
                <a:gd name="connsiteY119" fmla="*/ 3164114 h 4586514"/>
                <a:gd name="connsiteX120" fmla="*/ 2850759 w 4186074"/>
                <a:gd name="connsiteY120" fmla="*/ 3149600 h 4586514"/>
                <a:gd name="connsiteX121" fmla="*/ 2604017 w 4186074"/>
                <a:gd name="connsiteY121" fmla="*/ 3135086 h 4586514"/>
                <a:gd name="connsiteX122" fmla="*/ 2066988 w 4186074"/>
                <a:gd name="connsiteY122" fmla="*/ 3149600 h 4586514"/>
                <a:gd name="connsiteX123" fmla="*/ 1834759 w 4186074"/>
                <a:gd name="connsiteY123" fmla="*/ 3164114 h 4586514"/>
                <a:gd name="connsiteX124" fmla="*/ 1515445 w 4186074"/>
                <a:gd name="connsiteY124" fmla="*/ 3149600 h 4586514"/>
                <a:gd name="connsiteX125" fmla="*/ 1428359 w 4186074"/>
                <a:gd name="connsiteY125" fmla="*/ 3135086 h 4586514"/>
                <a:gd name="connsiteX126" fmla="*/ 1283217 w 4186074"/>
                <a:gd name="connsiteY126" fmla="*/ 3106057 h 4586514"/>
                <a:gd name="connsiteX127" fmla="*/ 1181617 w 4186074"/>
                <a:gd name="connsiteY127" fmla="*/ 3091543 h 4586514"/>
                <a:gd name="connsiteX128" fmla="*/ 1094531 w 4186074"/>
                <a:gd name="connsiteY128" fmla="*/ 3048000 h 4586514"/>
                <a:gd name="connsiteX129" fmla="*/ 1065502 w 4186074"/>
                <a:gd name="connsiteY129" fmla="*/ 3004457 h 4586514"/>
                <a:gd name="connsiteX130" fmla="*/ 1050988 w 4186074"/>
                <a:gd name="connsiteY130" fmla="*/ 2960914 h 4586514"/>
                <a:gd name="connsiteX131" fmla="*/ 1065502 w 4186074"/>
                <a:gd name="connsiteY131" fmla="*/ 2859314 h 4586514"/>
                <a:gd name="connsiteX132" fmla="*/ 1109045 w 4186074"/>
                <a:gd name="connsiteY132" fmla="*/ 2844800 h 4586514"/>
                <a:gd name="connsiteX133" fmla="*/ 1312245 w 4186074"/>
                <a:gd name="connsiteY133" fmla="*/ 2830286 h 4586514"/>
                <a:gd name="connsiteX134" fmla="*/ 1471902 w 4186074"/>
                <a:gd name="connsiteY134" fmla="*/ 2786743 h 4586514"/>
                <a:gd name="connsiteX135" fmla="*/ 1515445 w 4186074"/>
                <a:gd name="connsiteY135" fmla="*/ 2772228 h 4586514"/>
                <a:gd name="connsiteX136" fmla="*/ 1907331 w 4186074"/>
                <a:gd name="connsiteY136" fmla="*/ 2786743 h 4586514"/>
                <a:gd name="connsiteX137" fmla="*/ 2966874 w 4186074"/>
                <a:gd name="connsiteY137" fmla="*/ 2757714 h 4586514"/>
                <a:gd name="connsiteX138" fmla="*/ 3053959 w 4186074"/>
                <a:gd name="connsiteY138" fmla="*/ 2743200 h 4586514"/>
                <a:gd name="connsiteX139" fmla="*/ 3112017 w 4186074"/>
                <a:gd name="connsiteY139" fmla="*/ 2728686 h 4586514"/>
                <a:gd name="connsiteX140" fmla="*/ 3271674 w 4186074"/>
                <a:gd name="connsiteY140" fmla="*/ 2714171 h 4586514"/>
                <a:gd name="connsiteX141" fmla="*/ 3503902 w 4186074"/>
                <a:gd name="connsiteY141" fmla="*/ 2685143 h 4586514"/>
                <a:gd name="connsiteX142" fmla="*/ 3576474 w 4186074"/>
                <a:gd name="connsiteY142" fmla="*/ 2670628 h 4586514"/>
                <a:gd name="connsiteX143" fmla="*/ 3707102 w 4186074"/>
                <a:gd name="connsiteY143" fmla="*/ 2656114 h 4586514"/>
                <a:gd name="connsiteX144" fmla="*/ 3794188 w 4186074"/>
                <a:gd name="connsiteY144" fmla="*/ 2627086 h 4586514"/>
                <a:gd name="connsiteX145" fmla="*/ 3895788 w 4186074"/>
                <a:gd name="connsiteY145" fmla="*/ 2569028 h 4586514"/>
                <a:gd name="connsiteX146" fmla="*/ 3924817 w 4186074"/>
                <a:gd name="connsiteY146" fmla="*/ 2481943 h 4586514"/>
                <a:gd name="connsiteX147" fmla="*/ 3939331 w 4186074"/>
                <a:gd name="connsiteY147" fmla="*/ 2438400 h 4586514"/>
                <a:gd name="connsiteX148" fmla="*/ 3924817 w 4186074"/>
                <a:gd name="connsiteY148" fmla="*/ 2177143 h 4586514"/>
                <a:gd name="connsiteX149" fmla="*/ 3852245 w 4186074"/>
                <a:gd name="connsiteY149" fmla="*/ 2046514 h 4586514"/>
                <a:gd name="connsiteX150" fmla="*/ 3808702 w 4186074"/>
                <a:gd name="connsiteY150" fmla="*/ 2032000 h 4586514"/>
                <a:gd name="connsiteX151" fmla="*/ 3678074 w 4186074"/>
                <a:gd name="connsiteY151" fmla="*/ 1930400 h 4586514"/>
                <a:gd name="connsiteX152" fmla="*/ 3634531 w 4186074"/>
                <a:gd name="connsiteY152" fmla="*/ 1901371 h 4586514"/>
                <a:gd name="connsiteX153" fmla="*/ 3590988 w 4186074"/>
                <a:gd name="connsiteY153" fmla="*/ 1886857 h 4586514"/>
                <a:gd name="connsiteX154" fmla="*/ 3474874 w 4186074"/>
                <a:gd name="connsiteY154" fmla="*/ 1857828 h 4586514"/>
                <a:gd name="connsiteX155" fmla="*/ 3199102 w 4186074"/>
                <a:gd name="connsiteY155" fmla="*/ 1814286 h 4586514"/>
                <a:gd name="connsiteX156" fmla="*/ 3112017 w 4186074"/>
                <a:gd name="connsiteY156" fmla="*/ 1785257 h 4586514"/>
                <a:gd name="connsiteX157" fmla="*/ 3010417 w 4186074"/>
                <a:gd name="connsiteY157" fmla="*/ 1756228 h 4586514"/>
                <a:gd name="connsiteX158" fmla="*/ 2923331 w 4186074"/>
                <a:gd name="connsiteY158" fmla="*/ 1698171 h 4586514"/>
                <a:gd name="connsiteX159" fmla="*/ 2879788 w 4186074"/>
                <a:gd name="connsiteY159" fmla="*/ 1654628 h 4586514"/>
                <a:gd name="connsiteX160" fmla="*/ 2749159 w 4186074"/>
                <a:gd name="connsiteY160" fmla="*/ 1553028 h 4586514"/>
                <a:gd name="connsiteX161" fmla="*/ 2720131 w 4186074"/>
                <a:gd name="connsiteY161" fmla="*/ 1465943 h 4586514"/>
                <a:gd name="connsiteX162" fmla="*/ 2807217 w 4186074"/>
                <a:gd name="connsiteY162" fmla="*/ 1393371 h 4586514"/>
                <a:gd name="connsiteX163" fmla="*/ 2894302 w 4186074"/>
                <a:gd name="connsiteY163" fmla="*/ 1364343 h 4586514"/>
                <a:gd name="connsiteX164" fmla="*/ 2937845 w 4186074"/>
                <a:gd name="connsiteY164" fmla="*/ 1349828 h 4586514"/>
                <a:gd name="connsiteX165" fmla="*/ 2995902 w 4186074"/>
                <a:gd name="connsiteY165" fmla="*/ 1320800 h 4586514"/>
                <a:gd name="connsiteX166" fmla="*/ 3082988 w 4186074"/>
                <a:gd name="connsiteY166" fmla="*/ 1291771 h 4586514"/>
                <a:gd name="connsiteX167" fmla="*/ 3126531 w 4186074"/>
                <a:gd name="connsiteY167" fmla="*/ 1277257 h 4586514"/>
                <a:gd name="connsiteX168" fmla="*/ 3184588 w 4186074"/>
                <a:gd name="connsiteY168" fmla="*/ 1262743 h 4586514"/>
                <a:gd name="connsiteX169" fmla="*/ 3228131 w 4186074"/>
                <a:gd name="connsiteY169" fmla="*/ 1248228 h 4586514"/>
                <a:gd name="connsiteX170" fmla="*/ 3329731 w 4186074"/>
                <a:gd name="connsiteY170" fmla="*/ 1233714 h 4586514"/>
                <a:gd name="connsiteX171" fmla="*/ 3416817 w 4186074"/>
                <a:gd name="connsiteY171" fmla="*/ 1190171 h 4586514"/>
                <a:gd name="connsiteX172" fmla="*/ 3460359 w 4186074"/>
                <a:gd name="connsiteY172" fmla="*/ 1175657 h 4586514"/>
                <a:gd name="connsiteX173" fmla="*/ 3561959 w 4186074"/>
                <a:gd name="connsiteY173" fmla="*/ 1117600 h 4586514"/>
                <a:gd name="connsiteX174" fmla="*/ 3605502 w 4186074"/>
                <a:gd name="connsiteY174" fmla="*/ 1103086 h 4586514"/>
                <a:gd name="connsiteX175" fmla="*/ 3721617 w 4186074"/>
                <a:gd name="connsiteY175" fmla="*/ 1045028 h 4586514"/>
                <a:gd name="connsiteX176" fmla="*/ 3808702 w 4186074"/>
                <a:gd name="connsiteY176" fmla="*/ 1001486 h 4586514"/>
                <a:gd name="connsiteX177" fmla="*/ 3924817 w 4186074"/>
                <a:gd name="connsiteY177" fmla="*/ 943428 h 4586514"/>
                <a:gd name="connsiteX178" fmla="*/ 3953845 w 4186074"/>
                <a:gd name="connsiteY178" fmla="*/ 899886 h 4586514"/>
                <a:gd name="connsiteX179" fmla="*/ 3997388 w 4186074"/>
                <a:gd name="connsiteY179" fmla="*/ 885371 h 4586514"/>
                <a:gd name="connsiteX180" fmla="*/ 4040931 w 4186074"/>
                <a:gd name="connsiteY180" fmla="*/ 856343 h 4586514"/>
                <a:gd name="connsiteX181" fmla="*/ 4069959 w 4186074"/>
                <a:gd name="connsiteY181" fmla="*/ 812800 h 4586514"/>
                <a:gd name="connsiteX182" fmla="*/ 4113502 w 4186074"/>
                <a:gd name="connsiteY182" fmla="*/ 769257 h 4586514"/>
                <a:gd name="connsiteX183" fmla="*/ 4142531 w 4186074"/>
                <a:gd name="connsiteY183" fmla="*/ 682171 h 4586514"/>
                <a:gd name="connsiteX184" fmla="*/ 4157045 w 4186074"/>
                <a:gd name="connsiteY184" fmla="*/ 362857 h 4586514"/>
                <a:gd name="connsiteX185" fmla="*/ 4186074 w 4186074"/>
                <a:gd name="connsiteY185" fmla="*/ 275771 h 4586514"/>
                <a:gd name="connsiteX186" fmla="*/ 4157045 w 4186074"/>
                <a:gd name="connsiteY186" fmla="*/ 43543 h 4586514"/>
                <a:gd name="connsiteX187" fmla="*/ 4011902 w 4186074"/>
                <a:gd name="connsiteY187" fmla="*/ 0 h 4586514"/>
                <a:gd name="connsiteX188" fmla="*/ 3852245 w 4186074"/>
                <a:gd name="connsiteY188" fmla="*/ 29028 h 4586514"/>
                <a:gd name="connsiteX189" fmla="*/ 3808702 w 4186074"/>
                <a:gd name="connsiteY189" fmla="*/ 58057 h 4586514"/>
                <a:gd name="connsiteX190" fmla="*/ 3750645 w 4186074"/>
                <a:gd name="connsiteY190" fmla="*/ 188686 h 4586514"/>
                <a:gd name="connsiteX191" fmla="*/ 3736131 w 4186074"/>
                <a:gd name="connsiteY191" fmla="*/ 246743 h 4586514"/>
                <a:gd name="connsiteX0" fmla="*/ 3707102 w 4186074"/>
                <a:gd name="connsiteY0" fmla="*/ 145143 h 4586514"/>
                <a:gd name="connsiteX1" fmla="*/ 3707102 w 4186074"/>
                <a:gd name="connsiteY1" fmla="*/ 145143 h 4586514"/>
                <a:gd name="connsiteX2" fmla="*/ 3736131 w 4186074"/>
                <a:gd name="connsiteY2" fmla="*/ 377371 h 4586514"/>
                <a:gd name="connsiteX3" fmla="*/ 3721617 w 4186074"/>
                <a:gd name="connsiteY3" fmla="*/ 508000 h 4586514"/>
                <a:gd name="connsiteX4" fmla="*/ 3620017 w 4186074"/>
                <a:gd name="connsiteY4" fmla="*/ 551543 h 4586514"/>
                <a:gd name="connsiteX5" fmla="*/ 3489388 w 4186074"/>
                <a:gd name="connsiteY5" fmla="*/ 551543 h 4586514"/>
                <a:gd name="connsiteX6" fmla="*/ 3271674 w 4186074"/>
                <a:gd name="connsiteY6" fmla="*/ 566057 h 4586514"/>
                <a:gd name="connsiteX7" fmla="*/ 3213617 w 4186074"/>
                <a:gd name="connsiteY7" fmla="*/ 580571 h 4586514"/>
                <a:gd name="connsiteX8" fmla="*/ 3112017 w 4186074"/>
                <a:gd name="connsiteY8" fmla="*/ 595086 h 4586514"/>
                <a:gd name="connsiteX9" fmla="*/ 3068474 w 4186074"/>
                <a:gd name="connsiteY9" fmla="*/ 624114 h 4586514"/>
                <a:gd name="connsiteX10" fmla="*/ 3053959 w 4186074"/>
                <a:gd name="connsiteY10" fmla="*/ 812800 h 4586514"/>
                <a:gd name="connsiteX11" fmla="*/ 3068474 w 4186074"/>
                <a:gd name="connsiteY11" fmla="*/ 856343 h 4586514"/>
                <a:gd name="connsiteX12" fmla="*/ 2995902 w 4186074"/>
                <a:gd name="connsiteY12" fmla="*/ 986971 h 4586514"/>
                <a:gd name="connsiteX13" fmla="*/ 2908817 w 4186074"/>
                <a:gd name="connsiteY13" fmla="*/ 1030514 h 4586514"/>
                <a:gd name="connsiteX14" fmla="*/ 2821731 w 4186074"/>
                <a:gd name="connsiteY14" fmla="*/ 1059543 h 4586514"/>
                <a:gd name="connsiteX15" fmla="*/ 2778188 w 4186074"/>
                <a:gd name="connsiteY15" fmla="*/ 1088571 h 4586514"/>
                <a:gd name="connsiteX16" fmla="*/ 2633045 w 4186074"/>
                <a:gd name="connsiteY16" fmla="*/ 1103086 h 4586514"/>
                <a:gd name="connsiteX17" fmla="*/ 2589502 w 4186074"/>
                <a:gd name="connsiteY17" fmla="*/ 1117600 h 4586514"/>
                <a:gd name="connsiteX18" fmla="*/ 2545959 w 4186074"/>
                <a:gd name="connsiteY18" fmla="*/ 1146628 h 4586514"/>
                <a:gd name="connsiteX19" fmla="*/ 2386302 w 4186074"/>
                <a:gd name="connsiteY19" fmla="*/ 1161143 h 4586514"/>
                <a:gd name="connsiteX20" fmla="*/ 2255674 w 4186074"/>
                <a:gd name="connsiteY20" fmla="*/ 1190171 h 4586514"/>
                <a:gd name="connsiteX21" fmla="*/ 2037959 w 4186074"/>
                <a:gd name="connsiteY21" fmla="*/ 1204686 h 4586514"/>
                <a:gd name="connsiteX22" fmla="*/ 1892817 w 4186074"/>
                <a:gd name="connsiteY22" fmla="*/ 1219200 h 4586514"/>
                <a:gd name="connsiteX23" fmla="*/ 1791217 w 4186074"/>
                <a:gd name="connsiteY23" fmla="*/ 1262743 h 4586514"/>
                <a:gd name="connsiteX24" fmla="*/ 1704131 w 4186074"/>
                <a:gd name="connsiteY24" fmla="*/ 1291771 h 4586514"/>
                <a:gd name="connsiteX25" fmla="*/ 1588017 w 4186074"/>
                <a:gd name="connsiteY25" fmla="*/ 1320800 h 4586514"/>
                <a:gd name="connsiteX26" fmla="*/ 1588017 w 4186074"/>
                <a:gd name="connsiteY26" fmla="*/ 1582057 h 4586514"/>
                <a:gd name="connsiteX27" fmla="*/ 1617045 w 4186074"/>
                <a:gd name="connsiteY27" fmla="*/ 1625600 h 4586514"/>
                <a:gd name="connsiteX28" fmla="*/ 1631559 w 4186074"/>
                <a:gd name="connsiteY28" fmla="*/ 1669143 h 4586514"/>
                <a:gd name="connsiteX29" fmla="*/ 1762188 w 4186074"/>
                <a:gd name="connsiteY29" fmla="*/ 1727200 h 4586514"/>
                <a:gd name="connsiteX30" fmla="*/ 1849274 w 4186074"/>
                <a:gd name="connsiteY30" fmla="*/ 1756228 h 4586514"/>
                <a:gd name="connsiteX31" fmla="*/ 1892817 w 4186074"/>
                <a:gd name="connsiteY31" fmla="*/ 1770743 h 4586514"/>
                <a:gd name="connsiteX32" fmla="*/ 2037959 w 4186074"/>
                <a:gd name="connsiteY32" fmla="*/ 1799771 h 4586514"/>
                <a:gd name="connsiteX33" fmla="*/ 2096017 w 4186074"/>
                <a:gd name="connsiteY33" fmla="*/ 1814286 h 4586514"/>
                <a:gd name="connsiteX34" fmla="*/ 2299217 w 4186074"/>
                <a:gd name="connsiteY34" fmla="*/ 1843314 h 4586514"/>
                <a:gd name="connsiteX35" fmla="*/ 2400817 w 4186074"/>
                <a:gd name="connsiteY35" fmla="*/ 1857828 h 4586514"/>
                <a:gd name="connsiteX36" fmla="*/ 2458874 w 4186074"/>
                <a:gd name="connsiteY36" fmla="*/ 1872343 h 4586514"/>
                <a:gd name="connsiteX37" fmla="*/ 2560474 w 4186074"/>
                <a:gd name="connsiteY37" fmla="*/ 1901371 h 4586514"/>
                <a:gd name="connsiteX38" fmla="*/ 2734645 w 4186074"/>
                <a:gd name="connsiteY38" fmla="*/ 1944914 h 4586514"/>
                <a:gd name="connsiteX39" fmla="*/ 2821731 w 4186074"/>
                <a:gd name="connsiteY39" fmla="*/ 1973943 h 4586514"/>
                <a:gd name="connsiteX40" fmla="*/ 2865274 w 4186074"/>
                <a:gd name="connsiteY40" fmla="*/ 2002971 h 4586514"/>
                <a:gd name="connsiteX41" fmla="*/ 2952359 w 4186074"/>
                <a:gd name="connsiteY41" fmla="*/ 2046514 h 4586514"/>
                <a:gd name="connsiteX42" fmla="*/ 2981388 w 4186074"/>
                <a:gd name="connsiteY42" fmla="*/ 2090057 h 4586514"/>
                <a:gd name="connsiteX43" fmla="*/ 3024931 w 4186074"/>
                <a:gd name="connsiteY43" fmla="*/ 2119086 h 4586514"/>
                <a:gd name="connsiteX44" fmla="*/ 3039445 w 4186074"/>
                <a:gd name="connsiteY44" fmla="*/ 2162628 h 4586514"/>
                <a:gd name="connsiteX45" fmla="*/ 3053959 w 4186074"/>
                <a:gd name="connsiteY45" fmla="*/ 2293257 h 4586514"/>
                <a:gd name="connsiteX46" fmla="*/ 3039445 w 4186074"/>
                <a:gd name="connsiteY46" fmla="*/ 2336800 h 4586514"/>
                <a:gd name="connsiteX47" fmla="*/ 2995902 w 4186074"/>
                <a:gd name="connsiteY47" fmla="*/ 2351314 h 4586514"/>
                <a:gd name="connsiteX48" fmla="*/ 2836245 w 4186074"/>
                <a:gd name="connsiteY48" fmla="*/ 2365828 h 4586514"/>
                <a:gd name="connsiteX49" fmla="*/ 2560474 w 4186074"/>
                <a:gd name="connsiteY49" fmla="*/ 2394857 h 4586514"/>
                <a:gd name="connsiteX50" fmla="*/ 2458874 w 4186074"/>
                <a:gd name="connsiteY50" fmla="*/ 2423886 h 4586514"/>
                <a:gd name="connsiteX51" fmla="*/ 1936359 w 4186074"/>
                <a:gd name="connsiteY51" fmla="*/ 2452914 h 4586514"/>
                <a:gd name="connsiteX52" fmla="*/ 1747674 w 4186074"/>
                <a:gd name="connsiteY52" fmla="*/ 2481943 h 4586514"/>
                <a:gd name="connsiteX53" fmla="*/ 1573502 w 4186074"/>
                <a:gd name="connsiteY53" fmla="*/ 2496457 h 4586514"/>
                <a:gd name="connsiteX54" fmla="*/ 1225159 w 4186074"/>
                <a:gd name="connsiteY54" fmla="*/ 2525486 h 4586514"/>
                <a:gd name="connsiteX55" fmla="*/ 1123559 w 4186074"/>
                <a:gd name="connsiteY55" fmla="*/ 2554514 h 4586514"/>
                <a:gd name="connsiteX56" fmla="*/ 1021959 w 4186074"/>
                <a:gd name="connsiteY56" fmla="*/ 2569028 h 4586514"/>
                <a:gd name="connsiteX57" fmla="*/ 804245 w 4186074"/>
                <a:gd name="connsiteY57" fmla="*/ 2598057 h 4586514"/>
                <a:gd name="connsiteX58" fmla="*/ 746188 w 4186074"/>
                <a:gd name="connsiteY58" fmla="*/ 2612571 h 4586514"/>
                <a:gd name="connsiteX59" fmla="*/ 368817 w 4186074"/>
                <a:gd name="connsiteY59" fmla="*/ 2627086 h 4586514"/>
                <a:gd name="connsiteX60" fmla="*/ 64017 w 4186074"/>
                <a:gd name="connsiteY60" fmla="*/ 2641600 h 4586514"/>
                <a:gd name="connsiteX61" fmla="*/ 5959 w 4186074"/>
                <a:gd name="connsiteY61" fmla="*/ 2743200 h 4586514"/>
                <a:gd name="connsiteX62" fmla="*/ 20474 w 4186074"/>
                <a:gd name="connsiteY62" fmla="*/ 3070452 h 4586514"/>
                <a:gd name="connsiteX63" fmla="*/ 170312 w 4186074"/>
                <a:gd name="connsiteY63" fmla="*/ 3205949 h 4586514"/>
                <a:gd name="connsiteX64" fmla="*/ 526093 w 4186074"/>
                <a:gd name="connsiteY64" fmla="*/ 3181803 h 4586514"/>
                <a:gd name="connsiteX65" fmla="*/ 1210645 w 4186074"/>
                <a:gd name="connsiteY65" fmla="*/ 3294743 h 4586514"/>
                <a:gd name="connsiteX66" fmla="*/ 1558988 w 4186074"/>
                <a:gd name="connsiteY66" fmla="*/ 3309257 h 4586514"/>
                <a:gd name="connsiteX67" fmla="*/ 1660588 w 4186074"/>
                <a:gd name="connsiteY67" fmla="*/ 3338286 h 4586514"/>
                <a:gd name="connsiteX68" fmla="*/ 1762188 w 4186074"/>
                <a:gd name="connsiteY68" fmla="*/ 3352800 h 4586514"/>
                <a:gd name="connsiteX69" fmla="*/ 1805731 w 4186074"/>
                <a:gd name="connsiteY69" fmla="*/ 3367314 h 4586514"/>
                <a:gd name="connsiteX70" fmla="*/ 1863788 w 4186074"/>
                <a:gd name="connsiteY70" fmla="*/ 3381828 h 4586514"/>
                <a:gd name="connsiteX71" fmla="*/ 1950874 w 4186074"/>
                <a:gd name="connsiteY71" fmla="*/ 3439886 h 4586514"/>
                <a:gd name="connsiteX72" fmla="*/ 2081502 w 4186074"/>
                <a:gd name="connsiteY72" fmla="*/ 3483428 h 4586514"/>
                <a:gd name="connsiteX73" fmla="*/ 2125045 w 4186074"/>
                <a:gd name="connsiteY73" fmla="*/ 3497943 h 4586514"/>
                <a:gd name="connsiteX74" fmla="*/ 2270188 w 4186074"/>
                <a:gd name="connsiteY74" fmla="*/ 3541486 h 4586514"/>
                <a:gd name="connsiteX75" fmla="*/ 2313731 w 4186074"/>
                <a:gd name="connsiteY75" fmla="*/ 3556000 h 4586514"/>
                <a:gd name="connsiteX76" fmla="*/ 2357274 w 4186074"/>
                <a:gd name="connsiteY76" fmla="*/ 3570514 h 4586514"/>
                <a:gd name="connsiteX77" fmla="*/ 2444359 w 4186074"/>
                <a:gd name="connsiteY77" fmla="*/ 3628571 h 4586514"/>
                <a:gd name="connsiteX78" fmla="*/ 2487902 w 4186074"/>
                <a:gd name="connsiteY78" fmla="*/ 3643086 h 4586514"/>
                <a:gd name="connsiteX79" fmla="*/ 2531445 w 4186074"/>
                <a:gd name="connsiteY79" fmla="*/ 3672114 h 4586514"/>
                <a:gd name="connsiteX80" fmla="*/ 2647559 w 4186074"/>
                <a:gd name="connsiteY80" fmla="*/ 3701143 h 4586514"/>
                <a:gd name="connsiteX81" fmla="*/ 2734645 w 4186074"/>
                <a:gd name="connsiteY81" fmla="*/ 3730171 h 4586514"/>
                <a:gd name="connsiteX82" fmla="*/ 2821731 w 4186074"/>
                <a:gd name="connsiteY82" fmla="*/ 3744686 h 4586514"/>
                <a:gd name="connsiteX83" fmla="*/ 3053959 w 4186074"/>
                <a:gd name="connsiteY83" fmla="*/ 3788228 h 4586514"/>
                <a:gd name="connsiteX84" fmla="*/ 3097502 w 4186074"/>
                <a:gd name="connsiteY84" fmla="*/ 3875314 h 4586514"/>
                <a:gd name="connsiteX85" fmla="*/ 3010417 w 4186074"/>
                <a:gd name="connsiteY85" fmla="*/ 3933371 h 4586514"/>
                <a:gd name="connsiteX86" fmla="*/ 2966874 w 4186074"/>
                <a:gd name="connsiteY86" fmla="*/ 3947886 h 4586514"/>
                <a:gd name="connsiteX87" fmla="*/ 2807217 w 4186074"/>
                <a:gd name="connsiteY87" fmla="*/ 3962400 h 4586514"/>
                <a:gd name="connsiteX88" fmla="*/ 2676588 w 4186074"/>
                <a:gd name="connsiteY88" fmla="*/ 3976914 h 4586514"/>
                <a:gd name="connsiteX89" fmla="*/ 2589502 w 4186074"/>
                <a:gd name="connsiteY89" fmla="*/ 3991428 h 4586514"/>
                <a:gd name="connsiteX90" fmla="*/ 2502417 w 4186074"/>
                <a:gd name="connsiteY90" fmla="*/ 4034971 h 4586514"/>
                <a:gd name="connsiteX91" fmla="*/ 2458874 w 4186074"/>
                <a:gd name="connsiteY91" fmla="*/ 4049486 h 4586514"/>
                <a:gd name="connsiteX92" fmla="*/ 2429845 w 4186074"/>
                <a:gd name="connsiteY92" fmla="*/ 4252686 h 4586514"/>
                <a:gd name="connsiteX93" fmla="*/ 2400817 w 4186074"/>
                <a:gd name="connsiteY93" fmla="*/ 4339771 h 4586514"/>
                <a:gd name="connsiteX94" fmla="*/ 2386302 w 4186074"/>
                <a:gd name="connsiteY94" fmla="*/ 4383314 h 4586514"/>
                <a:gd name="connsiteX95" fmla="*/ 2429845 w 4186074"/>
                <a:gd name="connsiteY95" fmla="*/ 4499428 h 4586514"/>
                <a:gd name="connsiteX96" fmla="*/ 2473388 w 4186074"/>
                <a:gd name="connsiteY96" fmla="*/ 4513943 h 4586514"/>
                <a:gd name="connsiteX97" fmla="*/ 2516931 w 4186074"/>
                <a:gd name="connsiteY97" fmla="*/ 4542971 h 4586514"/>
                <a:gd name="connsiteX98" fmla="*/ 2662074 w 4186074"/>
                <a:gd name="connsiteY98" fmla="*/ 4586514 h 4586514"/>
                <a:gd name="connsiteX99" fmla="*/ 2763674 w 4186074"/>
                <a:gd name="connsiteY99" fmla="*/ 4572000 h 4586514"/>
                <a:gd name="connsiteX100" fmla="*/ 2937845 w 4186074"/>
                <a:gd name="connsiteY100" fmla="*/ 4542971 h 4586514"/>
                <a:gd name="connsiteX101" fmla="*/ 2966874 w 4186074"/>
                <a:gd name="connsiteY101" fmla="*/ 4455886 h 4586514"/>
                <a:gd name="connsiteX102" fmla="*/ 2981388 w 4186074"/>
                <a:gd name="connsiteY102" fmla="*/ 4412343 h 4586514"/>
                <a:gd name="connsiteX103" fmla="*/ 2995902 w 4186074"/>
                <a:gd name="connsiteY103" fmla="*/ 4354286 h 4586514"/>
                <a:gd name="connsiteX104" fmla="*/ 3010417 w 4186074"/>
                <a:gd name="connsiteY104" fmla="*/ 4310743 h 4586514"/>
                <a:gd name="connsiteX105" fmla="*/ 3053959 w 4186074"/>
                <a:gd name="connsiteY105" fmla="*/ 4281714 h 4586514"/>
                <a:gd name="connsiteX106" fmla="*/ 3126531 w 4186074"/>
                <a:gd name="connsiteY106" fmla="*/ 4209143 h 4586514"/>
                <a:gd name="connsiteX107" fmla="*/ 3271674 w 4186074"/>
                <a:gd name="connsiteY107" fmla="*/ 4078514 h 4586514"/>
                <a:gd name="connsiteX108" fmla="*/ 3344245 w 4186074"/>
                <a:gd name="connsiteY108" fmla="*/ 3991428 h 4586514"/>
                <a:gd name="connsiteX109" fmla="*/ 3402302 w 4186074"/>
                <a:gd name="connsiteY109" fmla="*/ 3904343 h 4586514"/>
                <a:gd name="connsiteX110" fmla="*/ 3431331 w 4186074"/>
                <a:gd name="connsiteY110" fmla="*/ 3860800 h 4586514"/>
                <a:gd name="connsiteX111" fmla="*/ 3431331 w 4186074"/>
                <a:gd name="connsiteY111" fmla="*/ 3556000 h 4586514"/>
                <a:gd name="connsiteX112" fmla="*/ 3387788 w 4186074"/>
                <a:gd name="connsiteY112" fmla="*/ 3410857 h 4586514"/>
                <a:gd name="connsiteX113" fmla="*/ 3344245 w 4186074"/>
                <a:gd name="connsiteY113" fmla="*/ 3367314 h 4586514"/>
                <a:gd name="connsiteX114" fmla="*/ 3315217 w 4186074"/>
                <a:gd name="connsiteY114" fmla="*/ 3323771 h 4586514"/>
                <a:gd name="connsiteX115" fmla="*/ 3228131 w 4186074"/>
                <a:gd name="connsiteY115" fmla="*/ 3280228 h 4586514"/>
                <a:gd name="connsiteX116" fmla="*/ 3141045 w 4186074"/>
                <a:gd name="connsiteY116" fmla="*/ 3236686 h 4586514"/>
                <a:gd name="connsiteX117" fmla="*/ 2981388 w 4186074"/>
                <a:gd name="connsiteY117" fmla="*/ 3178628 h 4586514"/>
                <a:gd name="connsiteX118" fmla="*/ 2908817 w 4186074"/>
                <a:gd name="connsiteY118" fmla="*/ 3164114 h 4586514"/>
                <a:gd name="connsiteX119" fmla="*/ 2850759 w 4186074"/>
                <a:gd name="connsiteY119" fmla="*/ 3149600 h 4586514"/>
                <a:gd name="connsiteX120" fmla="*/ 2604017 w 4186074"/>
                <a:gd name="connsiteY120" fmla="*/ 3135086 h 4586514"/>
                <a:gd name="connsiteX121" fmla="*/ 2066988 w 4186074"/>
                <a:gd name="connsiteY121" fmla="*/ 3149600 h 4586514"/>
                <a:gd name="connsiteX122" fmla="*/ 1834759 w 4186074"/>
                <a:gd name="connsiteY122" fmla="*/ 3164114 h 4586514"/>
                <a:gd name="connsiteX123" fmla="*/ 1515445 w 4186074"/>
                <a:gd name="connsiteY123" fmla="*/ 3149600 h 4586514"/>
                <a:gd name="connsiteX124" fmla="*/ 1428359 w 4186074"/>
                <a:gd name="connsiteY124" fmla="*/ 3135086 h 4586514"/>
                <a:gd name="connsiteX125" fmla="*/ 1283217 w 4186074"/>
                <a:gd name="connsiteY125" fmla="*/ 3106057 h 4586514"/>
                <a:gd name="connsiteX126" fmla="*/ 1181617 w 4186074"/>
                <a:gd name="connsiteY126" fmla="*/ 3091543 h 4586514"/>
                <a:gd name="connsiteX127" fmla="*/ 1094531 w 4186074"/>
                <a:gd name="connsiteY127" fmla="*/ 3048000 h 4586514"/>
                <a:gd name="connsiteX128" fmla="*/ 1065502 w 4186074"/>
                <a:gd name="connsiteY128" fmla="*/ 3004457 h 4586514"/>
                <a:gd name="connsiteX129" fmla="*/ 1050988 w 4186074"/>
                <a:gd name="connsiteY129" fmla="*/ 2960914 h 4586514"/>
                <a:gd name="connsiteX130" fmla="*/ 1065502 w 4186074"/>
                <a:gd name="connsiteY130" fmla="*/ 2859314 h 4586514"/>
                <a:gd name="connsiteX131" fmla="*/ 1109045 w 4186074"/>
                <a:gd name="connsiteY131" fmla="*/ 2844800 h 4586514"/>
                <a:gd name="connsiteX132" fmla="*/ 1312245 w 4186074"/>
                <a:gd name="connsiteY132" fmla="*/ 2830286 h 4586514"/>
                <a:gd name="connsiteX133" fmla="*/ 1471902 w 4186074"/>
                <a:gd name="connsiteY133" fmla="*/ 2786743 h 4586514"/>
                <a:gd name="connsiteX134" fmla="*/ 1515445 w 4186074"/>
                <a:gd name="connsiteY134" fmla="*/ 2772228 h 4586514"/>
                <a:gd name="connsiteX135" fmla="*/ 1907331 w 4186074"/>
                <a:gd name="connsiteY135" fmla="*/ 2786743 h 4586514"/>
                <a:gd name="connsiteX136" fmla="*/ 2966874 w 4186074"/>
                <a:gd name="connsiteY136" fmla="*/ 2757714 h 4586514"/>
                <a:gd name="connsiteX137" fmla="*/ 3053959 w 4186074"/>
                <a:gd name="connsiteY137" fmla="*/ 2743200 h 4586514"/>
                <a:gd name="connsiteX138" fmla="*/ 3112017 w 4186074"/>
                <a:gd name="connsiteY138" fmla="*/ 2728686 h 4586514"/>
                <a:gd name="connsiteX139" fmla="*/ 3271674 w 4186074"/>
                <a:gd name="connsiteY139" fmla="*/ 2714171 h 4586514"/>
                <a:gd name="connsiteX140" fmla="*/ 3503902 w 4186074"/>
                <a:gd name="connsiteY140" fmla="*/ 2685143 h 4586514"/>
                <a:gd name="connsiteX141" fmla="*/ 3576474 w 4186074"/>
                <a:gd name="connsiteY141" fmla="*/ 2670628 h 4586514"/>
                <a:gd name="connsiteX142" fmla="*/ 3707102 w 4186074"/>
                <a:gd name="connsiteY142" fmla="*/ 2656114 h 4586514"/>
                <a:gd name="connsiteX143" fmla="*/ 3794188 w 4186074"/>
                <a:gd name="connsiteY143" fmla="*/ 2627086 h 4586514"/>
                <a:gd name="connsiteX144" fmla="*/ 3895788 w 4186074"/>
                <a:gd name="connsiteY144" fmla="*/ 2569028 h 4586514"/>
                <a:gd name="connsiteX145" fmla="*/ 3924817 w 4186074"/>
                <a:gd name="connsiteY145" fmla="*/ 2481943 h 4586514"/>
                <a:gd name="connsiteX146" fmla="*/ 3939331 w 4186074"/>
                <a:gd name="connsiteY146" fmla="*/ 2438400 h 4586514"/>
                <a:gd name="connsiteX147" fmla="*/ 3924817 w 4186074"/>
                <a:gd name="connsiteY147" fmla="*/ 2177143 h 4586514"/>
                <a:gd name="connsiteX148" fmla="*/ 3852245 w 4186074"/>
                <a:gd name="connsiteY148" fmla="*/ 2046514 h 4586514"/>
                <a:gd name="connsiteX149" fmla="*/ 3808702 w 4186074"/>
                <a:gd name="connsiteY149" fmla="*/ 2032000 h 4586514"/>
                <a:gd name="connsiteX150" fmla="*/ 3678074 w 4186074"/>
                <a:gd name="connsiteY150" fmla="*/ 1930400 h 4586514"/>
                <a:gd name="connsiteX151" fmla="*/ 3634531 w 4186074"/>
                <a:gd name="connsiteY151" fmla="*/ 1901371 h 4586514"/>
                <a:gd name="connsiteX152" fmla="*/ 3590988 w 4186074"/>
                <a:gd name="connsiteY152" fmla="*/ 1886857 h 4586514"/>
                <a:gd name="connsiteX153" fmla="*/ 3474874 w 4186074"/>
                <a:gd name="connsiteY153" fmla="*/ 1857828 h 4586514"/>
                <a:gd name="connsiteX154" fmla="*/ 3199102 w 4186074"/>
                <a:gd name="connsiteY154" fmla="*/ 1814286 h 4586514"/>
                <a:gd name="connsiteX155" fmla="*/ 3112017 w 4186074"/>
                <a:gd name="connsiteY155" fmla="*/ 1785257 h 4586514"/>
                <a:gd name="connsiteX156" fmla="*/ 3010417 w 4186074"/>
                <a:gd name="connsiteY156" fmla="*/ 1756228 h 4586514"/>
                <a:gd name="connsiteX157" fmla="*/ 2923331 w 4186074"/>
                <a:gd name="connsiteY157" fmla="*/ 1698171 h 4586514"/>
                <a:gd name="connsiteX158" fmla="*/ 2879788 w 4186074"/>
                <a:gd name="connsiteY158" fmla="*/ 1654628 h 4586514"/>
                <a:gd name="connsiteX159" fmla="*/ 2749159 w 4186074"/>
                <a:gd name="connsiteY159" fmla="*/ 1553028 h 4586514"/>
                <a:gd name="connsiteX160" fmla="*/ 2720131 w 4186074"/>
                <a:gd name="connsiteY160" fmla="*/ 1465943 h 4586514"/>
                <a:gd name="connsiteX161" fmla="*/ 2807217 w 4186074"/>
                <a:gd name="connsiteY161" fmla="*/ 1393371 h 4586514"/>
                <a:gd name="connsiteX162" fmla="*/ 2894302 w 4186074"/>
                <a:gd name="connsiteY162" fmla="*/ 1364343 h 4586514"/>
                <a:gd name="connsiteX163" fmla="*/ 2937845 w 4186074"/>
                <a:gd name="connsiteY163" fmla="*/ 1349828 h 4586514"/>
                <a:gd name="connsiteX164" fmla="*/ 2995902 w 4186074"/>
                <a:gd name="connsiteY164" fmla="*/ 1320800 h 4586514"/>
                <a:gd name="connsiteX165" fmla="*/ 3082988 w 4186074"/>
                <a:gd name="connsiteY165" fmla="*/ 1291771 h 4586514"/>
                <a:gd name="connsiteX166" fmla="*/ 3126531 w 4186074"/>
                <a:gd name="connsiteY166" fmla="*/ 1277257 h 4586514"/>
                <a:gd name="connsiteX167" fmla="*/ 3184588 w 4186074"/>
                <a:gd name="connsiteY167" fmla="*/ 1262743 h 4586514"/>
                <a:gd name="connsiteX168" fmla="*/ 3228131 w 4186074"/>
                <a:gd name="connsiteY168" fmla="*/ 1248228 h 4586514"/>
                <a:gd name="connsiteX169" fmla="*/ 3329731 w 4186074"/>
                <a:gd name="connsiteY169" fmla="*/ 1233714 h 4586514"/>
                <a:gd name="connsiteX170" fmla="*/ 3416817 w 4186074"/>
                <a:gd name="connsiteY170" fmla="*/ 1190171 h 4586514"/>
                <a:gd name="connsiteX171" fmla="*/ 3460359 w 4186074"/>
                <a:gd name="connsiteY171" fmla="*/ 1175657 h 4586514"/>
                <a:gd name="connsiteX172" fmla="*/ 3561959 w 4186074"/>
                <a:gd name="connsiteY172" fmla="*/ 1117600 h 4586514"/>
                <a:gd name="connsiteX173" fmla="*/ 3605502 w 4186074"/>
                <a:gd name="connsiteY173" fmla="*/ 1103086 h 4586514"/>
                <a:gd name="connsiteX174" fmla="*/ 3721617 w 4186074"/>
                <a:gd name="connsiteY174" fmla="*/ 1045028 h 4586514"/>
                <a:gd name="connsiteX175" fmla="*/ 3808702 w 4186074"/>
                <a:gd name="connsiteY175" fmla="*/ 1001486 h 4586514"/>
                <a:gd name="connsiteX176" fmla="*/ 3924817 w 4186074"/>
                <a:gd name="connsiteY176" fmla="*/ 943428 h 4586514"/>
                <a:gd name="connsiteX177" fmla="*/ 3953845 w 4186074"/>
                <a:gd name="connsiteY177" fmla="*/ 899886 h 4586514"/>
                <a:gd name="connsiteX178" fmla="*/ 3997388 w 4186074"/>
                <a:gd name="connsiteY178" fmla="*/ 885371 h 4586514"/>
                <a:gd name="connsiteX179" fmla="*/ 4040931 w 4186074"/>
                <a:gd name="connsiteY179" fmla="*/ 856343 h 4586514"/>
                <a:gd name="connsiteX180" fmla="*/ 4069959 w 4186074"/>
                <a:gd name="connsiteY180" fmla="*/ 812800 h 4586514"/>
                <a:gd name="connsiteX181" fmla="*/ 4113502 w 4186074"/>
                <a:gd name="connsiteY181" fmla="*/ 769257 h 4586514"/>
                <a:gd name="connsiteX182" fmla="*/ 4142531 w 4186074"/>
                <a:gd name="connsiteY182" fmla="*/ 682171 h 4586514"/>
                <a:gd name="connsiteX183" fmla="*/ 4157045 w 4186074"/>
                <a:gd name="connsiteY183" fmla="*/ 362857 h 4586514"/>
                <a:gd name="connsiteX184" fmla="*/ 4186074 w 4186074"/>
                <a:gd name="connsiteY184" fmla="*/ 275771 h 4586514"/>
                <a:gd name="connsiteX185" fmla="*/ 4157045 w 4186074"/>
                <a:gd name="connsiteY185" fmla="*/ 43543 h 4586514"/>
                <a:gd name="connsiteX186" fmla="*/ 4011902 w 4186074"/>
                <a:gd name="connsiteY186" fmla="*/ 0 h 4586514"/>
                <a:gd name="connsiteX187" fmla="*/ 3852245 w 4186074"/>
                <a:gd name="connsiteY187" fmla="*/ 29028 h 4586514"/>
                <a:gd name="connsiteX188" fmla="*/ 3808702 w 4186074"/>
                <a:gd name="connsiteY188" fmla="*/ 58057 h 4586514"/>
                <a:gd name="connsiteX189" fmla="*/ 3750645 w 4186074"/>
                <a:gd name="connsiteY189" fmla="*/ 188686 h 4586514"/>
                <a:gd name="connsiteX190" fmla="*/ 3736131 w 4186074"/>
                <a:gd name="connsiteY190" fmla="*/ 246743 h 4586514"/>
                <a:gd name="connsiteX0" fmla="*/ 3707102 w 4186074"/>
                <a:gd name="connsiteY0" fmla="*/ 145143 h 4586514"/>
                <a:gd name="connsiteX1" fmla="*/ 3707102 w 4186074"/>
                <a:gd name="connsiteY1" fmla="*/ 145143 h 4586514"/>
                <a:gd name="connsiteX2" fmla="*/ 3736131 w 4186074"/>
                <a:gd name="connsiteY2" fmla="*/ 377371 h 4586514"/>
                <a:gd name="connsiteX3" fmla="*/ 3721617 w 4186074"/>
                <a:gd name="connsiteY3" fmla="*/ 508000 h 4586514"/>
                <a:gd name="connsiteX4" fmla="*/ 3620017 w 4186074"/>
                <a:gd name="connsiteY4" fmla="*/ 551543 h 4586514"/>
                <a:gd name="connsiteX5" fmla="*/ 3489388 w 4186074"/>
                <a:gd name="connsiteY5" fmla="*/ 551543 h 4586514"/>
                <a:gd name="connsiteX6" fmla="*/ 3271674 w 4186074"/>
                <a:gd name="connsiteY6" fmla="*/ 566057 h 4586514"/>
                <a:gd name="connsiteX7" fmla="*/ 3213617 w 4186074"/>
                <a:gd name="connsiteY7" fmla="*/ 580571 h 4586514"/>
                <a:gd name="connsiteX8" fmla="*/ 3112017 w 4186074"/>
                <a:gd name="connsiteY8" fmla="*/ 595086 h 4586514"/>
                <a:gd name="connsiteX9" fmla="*/ 3068474 w 4186074"/>
                <a:gd name="connsiteY9" fmla="*/ 624114 h 4586514"/>
                <a:gd name="connsiteX10" fmla="*/ 3053959 w 4186074"/>
                <a:gd name="connsiteY10" fmla="*/ 812800 h 4586514"/>
                <a:gd name="connsiteX11" fmla="*/ 3068474 w 4186074"/>
                <a:gd name="connsiteY11" fmla="*/ 856343 h 4586514"/>
                <a:gd name="connsiteX12" fmla="*/ 2995902 w 4186074"/>
                <a:gd name="connsiteY12" fmla="*/ 986971 h 4586514"/>
                <a:gd name="connsiteX13" fmla="*/ 2908817 w 4186074"/>
                <a:gd name="connsiteY13" fmla="*/ 1030514 h 4586514"/>
                <a:gd name="connsiteX14" fmla="*/ 2821731 w 4186074"/>
                <a:gd name="connsiteY14" fmla="*/ 1059543 h 4586514"/>
                <a:gd name="connsiteX15" fmla="*/ 2778188 w 4186074"/>
                <a:gd name="connsiteY15" fmla="*/ 1088571 h 4586514"/>
                <a:gd name="connsiteX16" fmla="*/ 2633045 w 4186074"/>
                <a:gd name="connsiteY16" fmla="*/ 1103086 h 4586514"/>
                <a:gd name="connsiteX17" fmla="*/ 2589502 w 4186074"/>
                <a:gd name="connsiteY17" fmla="*/ 1117600 h 4586514"/>
                <a:gd name="connsiteX18" fmla="*/ 2545959 w 4186074"/>
                <a:gd name="connsiteY18" fmla="*/ 1146628 h 4586514"/>
                <a:gd name="connsiteX19" fmla="*/ 2386302 w 4186074"/>
                <a:gd name="connsiteY19" fmla="*/ 1161143 h 4586514"/>
                <a:gd name="connsiteX20" fmla="*/ 2255674 w 4186074"/>
                <a:gd name="connsiteY20" fmla="*/ 1190171 h 4586514"/>
                <a:gd name="connsiteX21" fmla="*/ 2037959 w 4186074"/>
                <a:gd name="connsiteY21" fmla="*/ 1204686 h 4586514"/>
                <a:gd name="connsiteX22" fmla="*/ 1892817 w 4186074"/>
                <a:gd name="connsiteY22" fmla="*/ 1219200 h 4586514"/>
                <a:gd name="connsiteX23" fmla="*/ 1791217 w 4186074"/>
                <a:gd name="connsiteY23" fmla="*/ 1262743 h 4586514"/>
                <a:gd name="connsiteX24" fmla="*/ 1704131 w 4186074"/>
                <a:gd name="connsiteY24" fmla="*/ 1291771 h 4586514"/>
                <a:gd name="connsiteX25" fmla="*/ 1588017 w 4186074"/>
                <a:gd name="connsiteY25" fmla="*/ 1320800 h 4586514"/>
                <a:gd name="connsiteX26" fmla="*/ 1588017 w 4186074"/>
                <a:gd name="connsiteY26" fmla="*/ 1582057 h 4586514"/>
                <a:gd name="connsiteX27" fmla="*/ 1617045 w 4186074"/>
                <a:gd name="connsiteY27" fmla="*/ 1625600 h 4586514"/>
                <a:gd name="connsiteX28" fmla="*/ 1631559 w 4186074"/>
                <a:gd name="connsiteY28" fmla="*/ 1669143 h 4586514"/>
                <a:gd name="connsiteX29" fmla="*/ 1762188 w 4186074"/>
                <a:gd name="connsiteY29" fmla="*/ 1727200 h 4586514"/>
                <a:gd name="connsiteX30" fmla="*/ 1849274 w 4186074"/>
                <a:gd name="connsiteY30" fmla="*/ 1756228 h 4586514"/>
                <a:gd name="connsiteX31" fmla="*/ 1892817 w 4186074"/>
                <a:gd name="connsiteY31" fmla="*/ 1770743 h 4586514"/>
                <a:gd name="connsiteX32" fmla="*/ 2037959 w 4186074"/>
                <a:gd name="connsiteY32" fmla="*/ 1799771 h 4586514"/>
                <a:gd name="connsiteX33" fmla="*/ 2096017 w 4186074"/>
                <a:gd name="connsiteY33" fmla="*/ 1814286 h 4586514"/>
                <a:gd name="connsiteX34" fmla="*/ 2299217 w 4186074"/>
                <a:gd name="connsiteY34" fmla="*/ 1843314 h 4586514"/>
                <a:gd name="connsiteX35" fmla="*/ 2400817 w 4186074"/>
                <a:gd name="connsiteY35" fmla="*/ 1857828 h 4586514"/>
                <a:gd name="connsiteX36" fmla="*/ 2458874 w 4186074"/>
                <a:gd name="connsiteY36" fmla="*/ 1872343 h 4586514"/>
                <a:gd name="connsiteX37" fmla="*/ 2560474 w 4186074"/>
                <a:gd name="connsiteY37" fmla="*/ 1901371 h 4586514"/>
                <a:gd name="connsiteX38" fmla="*/ 2734645 w 4186074"/>
                <a:gd name="connsiteY38" fmla="*/ 1944914 h 4586514"/>
                <a:gd name="connsiteX39" fmla="*/ 2821731 w 4186074"/>
                <a:gd name="connsiteY39" fmla="*/ 1973943 h 4586514"/>
                <a:gd name="connsiteX40" fmla="*/ 2865274 w 4186074"/>
                <a:gd name="connsiteY40" fmla="*/ 2002971 h 4586514"/>
                <a:gd name="connsiteX41" fmla="*/ 2952359 w 4186074"/>
                <a:gd name="connsiteY41" fmla="*/ 2046514 h 4586514"/>
                <a:gd name="connsiteX42" fmla="*/ 2981388 w 4186074"/>
                <a:gd name="connsiteY42" fmla="*/ 2090057 h 4586514"/>
                <a:gd name="connsiteX43" fmla="*/ 3024931 w 4186074"/>
                <a:gd name="connsiteY43" fmla="*/ 2119086 h 4586514"/>
                <a:gd name="connsiteX44" fmla="*/ 3039445 w 4186074"/>
                <a:gd name="connsiteY44" fmla="*/ 2162628 h 4586514"/>
                <a:gd name="connsiteX45" fmla="*/ 3053959 w 4186074"/>
                <a:gd name="connsiteY45" fmla="*/ 2293257 h 4586514"/>
                <a:gd name="connsiteX46" fmla="*/ 3039445 w 4186074"/>
                <a:gd name="connsiteY46" fmla="*/ 2336800 h 4586514"/>
                <a:gd name="connsiteX47" fmla="*/ 2995902 w 4186074"/>
                <a:gd name="connsiteY47" fmla="*/ 2351314 h 4586514"/>
                <a:gd name="connsiteX48" fmla="*/ 2836245 w 4186074"/>
                <a:gd name="connsiteY48" fmla="*/ 2365828 h 4586514"/>
                <a:gd name="connsiteX49" fmla="*/ 2560474 w 4186074"/>
                <a:gd name="connsiteY49" fmla="*/ 2394857 h 4586514"/>
                <a:gd name="connsiteX50" fmla="*/ 2458874 w 4186074"/>
                <a:gd name="connsiteY50" fmla="*/ 2423886 h 4586514"/>
                <a:gd name="connsiteX51" fmla="*/ 1936359 w 4186074"/>
                <a:gd name="connsiteY51" fmla="*/ 2452914 h 4586514"/>
                <a:gd name="connsiteX52" fmla="*/ 1747674 w 4186074"/>
                <a:gd name="connsiteY52" fmla="*/ 2481943 h 4586514"/>
                <a:gd name="connsiteX53" fmla="*/ 1573502 w 4186074"/>
                <a:gd name="connsiteY53" fmla="*/ 2496457 h 4586514"/>
                <a:gd name="connsiteX54" fmla="*/ 1225159 w 4186074"/>
                <a:gd name="connsiteY54" fmla="*/ 2525486 h 4586514"/>
                <a:gd name="connsiteX55" fmla="*/ 1123559 w 4186074"/>
                <a:gd name="connsiteY55" fmla="*/ 2554514 h 4586514"/>
                <a:gd name="connsiteX56" fmla="*/ 1021959 w 4186074"/>
                <a:gd name="connsiteY56" fmla="*/ 2569028 h 4586514"/>
                <a:gd name="connsiteX57" fmla="*/ 804245 w 4186074"/>
                <a:gd name="connsiteY57" fmla="*/ 2598057 h 4586514"/>
                <a:gd name="connsiteX58" fmla="*/ 746188 w 4186074"/>
                <a:gd name="connsiteY58" fmla="*/ 2612571 h 4586514"/>
                <a:gd name="connsiteX59" fmla="*/ 368817 w 4186074"/>
                <a:gd name="connsiteY59" fmla="*/ 2627086 h 4586514"/>
                <a:gd name="connsiteX60" fmla="*/ 5959 w 4186074"/>
                <a:gd name="connsiteY60" fmla="*/ 2743200 h 4586514"/>
                <a:gd name="connsiteX61" fmla="*/ 20474 w 4186074"/>
                <a:gd name="connsiteY61" fmla="*/ 3070452 h 4586514"/>
                <a:gd name="connsiteX62" fmla="*/ 170312 w 4186074"/>
                <a:gd name="connsiteY62" fmla="*/ 3205949 h 4586514"/>
                <a:gd name="connsiteX63" fmla="*/ 526093 w 4186074"/>
                <a:gd name="connsiteY63" fmla="*/ 3181803 h 4586514"/>
                <a:gd name="connsiteX64" fmla="*/ 1210645 w 4186074"/>
                <a:gd name="connsiteY64" fmla="*/ 3294743 h 4586514"/>
                <a:gd name="connsiteX65" fmla="*/ 1558988 w 4186074"/>
                <a:gd name="connsiteY65" fmla="*/ 3309257 h 4586514"/>
                <a:gd name="connsiteX66" fmla="*/ 1660588 w 4186074"/>
                <a:gd name="connsiteY66" fmla="*/ 3338286 h 4586514"/>
                <a:gd name="connsiteX67" fmla="*/ 1762188 w 4186074"/>
                <a:gd name="connsiteY67" fmla="*/ 3352800 h 4586514"/>
                <a:gd name="connsiteX68" fmla="*/ 1805731 w 4186074"/>
                <a:gd name="connsiteY68" fmla="*/ 3367314 h 4586514"/>
                <a:gd name="connsiteX69" fmla="*/ 1863788 w 4186074"/>
                <a:gd name="connsiteY69" fmla="*/ 3381828 h 4586514"/>
                <a:gd name="connsiteX70" fmla="*/ 1950874 w 4186074"/>
                <a:gd name="connsiteY70" fmla="*/ 3439886 h 4586514"/>
                <a:gd name="connsiteX71" fmla="*/ 2081502 w 4186074"/>
                <a:gd name="connsiteY71" fmla="*/ 3483428 h 4586514"/>
                <a:gd name="connsiteX72" fmla="*/ 2125045 w 4186074"/>
                <a:gd name="connsiteY72" fmla="*/ 3497943 h 4586514"/>
                <a:gd name="connsiteX73" fmla="*/ 2270188 w 4186074"/>
                <a:gd name="connsiteY73" fmla="*/ 3541486 h 4586514"/>
                <a:gd name="connsiteX74" fmla="*/ 2313731 w 4186074"/>
                <a:gd name="connsiteY74" fmla="*/ 3556000 h 4586514"/>
                <a:gd name="connsiteX75" fmla="*/ 2357274 w 4186074"/>
                <a:gd name="connsiteY75" fmla="*/ 3570514 h 4586514"/>
                <a:gd name="connsiteX76" fmla="*/ 2444359 w 4186074"/>
                <a:gd name="connsiteY76" fmla="*/ 3628571 h 4586514"/>
                <a:gd name="connsiteX77" fmla="*/ 2487902 w 4186074"/>
                <a:gd name="connsiteY77" fmla="*/ 3643086 h 4586514"/>
                <a:gd name="connsiteX78" fmla="*/ 2531445 w 4186074"/>
                <a:gd name="connsiteY78" fmla="*/ 3672114 h 4586514"/>
                <a:gd name="connsiteX79" fmla="*/ 2647559 w 4186074"/>
                <a:gd name="connsiteY79" fmla="*/ 3701143 h 4586514"/>
                <a:gd name="connsiteX80" fmla="*/ 2734645 w 4186074"/>
                <a:gd name="connsiteY80" fmla="*/ 3730171 h 4586514"/>
                <a:gd name="connsiteX81" fmla="*/ 2821731 w 4186074"/>
                <a:gd name="connsiteY81" fmla="*/ 3744686 h 4586514"/>
                <a:gd name="connsiteX82" fmla="*/ 3053959 w 4186074"/>
                <a:gd name="connsiteY82" fmla="*/ 3788228 h 4586514"/>
                <a:gd name="connsiteX83" fmla="*/ 3097502 w 4186074"/>
                <a:gd name="connsiteY83" fmla="*/ 3875314 h 4586514"/>
                <a:gd name="connsiteX84" fmla="*/ 3010417 w 4186074"/>
                <a:gd name="connsiteY84" fmla="*/ 3933371 h 4586514"/>
                <a:gd name="connsiteX85" fmla="*/ 2966874 w 4186074"/>
                <a:gd name="connsiteY85" fmla="*/ 3947886 h 4586514"/>
                <a:gd name="connsiteX86" fmla="*/ 2807217 w 4186074"/>
                <a:gd name="connsiteY86" fmla="*/ 3962400 h 4586514"/>
                <a:gd name="connsiteX87" fmla="*/ 2676588 w 4186074"/>
                <a:gd name="connsiteY87" fmla="*/ 3976914 h 4586514"/>
                <a:gd name="connsiteX88" fmla="*/ 2589502 w 4186074"/>
                <a:gd name="connsiteY88" fmla="*/ 3991428 h 4586514"/>
                <a:gd name="connsiteX89" fmla="*/ 2502417 w 4186074"/>
                <a:gd name="connsiteY89" fmla="*/ 4034971 h 4586514"/>
                <a:gd name="connsiteX90" fmla="*/ 2458874 w 4186074"/>
                <a:gd name="connsiteY90" fmla="*/ 4049486 h 4586514"/>
                <a:gd name="connsiteX91" fmla="*/ 2429845 w 4186074"/>
                <a:gd name="connsiteY91" fmla="*/ 4252686 h 4586514"/>
                <a:gd name="connsiteX92" fmla="*/ 2400817 w 4186074"/>
                <a:gd name="connsiteY92" fmla="*/ 4339771 h 4586514"/>
                <a:gd name="connsiteX93" fmla="*/ 2386302 w 4186074"/>
                <a:gd name="connsiteY93" fmla="*/ 4383314 h 4586514"/>
                <a:gd name="connsiteX94" fmla="*/ 2429845 w 4186074"/>
                <a:gd name="connsiteY94" fmla="*/ 4499428 h 4586514"/>
                <a:gd name="connsiteX95" fmla="*/ 2473388 w 4186074"/>
                <a:gd name="connsiteY95" fmla="*/ 4513943 h 4586514"/>
                <a:gd name="connsiteX96" fmla="*/ 2516931 w 4186074"/>
                <a:gd name="connsiteY96" fmla="*/ 4542971 h 4586514"/>
                <a:gd name="connsiteX97" fmla="*/ 2662074 w 4186074"/>
                <a:gd name="connsiteY97" fmla="*/ 4586514 h 4586514"/>
                <a:gd name="connsiteX98" fmla="*/ 2763674 w 4186074"/>
                <a:gd name="connsiteY98" fmla="*/ 4572000 h 4586514"/>
                <a:gd name="connsiteX99" fmla="*/ 2937845 w 4186074"/>
                <a:gd name="connsiteY99" fmla="*/ 4542971 h 4586514"/>
                <a:gd name="connsiteX100" fmla="*/ 2966874 w 4186074"/>
                <a:gd name="connsiteY100" fmla="*/ 4455886 h 4586514"/>
                <a:gd name="connsiteX101" fmla="*/ 2981388 w 4186074"/>
                <a:gd name="connsiteY101" fmla="*/ 4412343 h 4586514"/>
                <a:gd name="connsiteX102" fmla="*/ 2995902 w 4186074"/>
                <a:gd name="connsiteY102" fmla="*/ 4354286 h 4586514"/>
                <a:gd name="connsiteX103" fmla="*/ 3010417 w 4186074"/>
                <a:gd name="connsiteY103" fmla="*/ 4310743 h 4586514"/>
                <a:gd name="connsiteX104" fmla="*/ 3053959 w 4186074"/>
                <a:gd name="connsiteY104" fmla="*/ 4281714 h 4586514"/>
                <a:gd name="connsiteX105" fmla="*/ 3126531 w 4186074"/>
                <a:gd name="connsiteY105" fmla="*/ 4209143 h 4586514"/>
                <a:gd name="connsiteX106" fmla="*/ 3271674 w 4186074"/>
                <a:gd name="connsiteY106" fmla="*/ 4078514 h 4586514"/>
                <a:gd name="connsiteX107" fmla="*/ 3344245 w 4186074"/>
                <a:gd name="connsiteY107" fmla="*/ 3991428 h 4586514"/>
                <a:gd name="connsiteX108" fmla="*/ 3402302 w 4186074"/>
                <a:gd name="connsiteY108" fmla="*/ 3904343 h 4586514"/>
                <a:gd name="connsiteX109" fmla="*/ 3431331 w 4186074"/>
                <a:gd name="connsiteY109" fmla="*/ 3860800 h 4586514"/>
                <a:gd name="connsiteX110" fmla="*/ 3431331 w 4186074"/>
                <a:gd name="connsiteY110" fmla="*/ 3556000 h 4586514"/>
                <a:gd name="connsiteX111" fmla="*/ 3387788 w 4186074"/>
                <a:gd name="connsiteY111" fmla="*/ 3410857 h 4586514"/>
                <a:gd name="connsiteX112" fmla="*/ 3344245 w 4186074"/>
                <a:gd name="connsiteY112" fmla="*/ 3367314 h 4586514"/>
                <a:gd name="connsiteX113" fmla="*/ 3315217 w 4186074"/>
                <a:gd name="connsiteY113" fmla="*/ 3323771 h 4586514"/>
                <a:gd name="connsiteX114" fmla="*/ 3228131 w 4186074"/>
                <a:gd name="connsiteY114" fmla="*/ 3280228 h 4586514"/>
                <a:gd name="connsiteX115" fmla="*/ 3141045 w 4186074"/>
                <a:gd name="connsiteY115" fmla="*/ 3236686 h 4586514"/>
                <a:gd name="connsiteX116" fmla="*/ 2981388 w 4186074"/>
                <a:gd name="connsiteY116" fmla="*/ 3178628 h 4586514"/>
                <a:gd name="connsiteX117" fmla="*/ 2908817 w 4186074"/>
                <a:gd name="connsiteY117" fmla="*/ 3164114 h 4586514"/>
                <a:gd name="connsiteX118" fmla="*/ 2850759 w 4186074"/>
                <a:gd name="connsiteY118" fmla="*/ 3149600 h 4586514"/>
                <a:gd name="connsiteX119" fmla="*/ 2604017 w 4186074"/>
                <a:gd name="connsiteY119" fmla="*/ 3135086 h 4586514"/>
                <a:gd name="connsiteX120" fmla="*/ 2066988 w 4186074"/>
                <a:gd name="connsiteY120" fmla="*/ 3149600 h 4586514"/>
                <a:gd name="connsiteX121" fmla="*/ 1834759 w 4186074"/>
                <a:gd name="connsiteY121" fmla="*/ 3164114 h 4586514"/>
                <a:gd name="connsiteX122" fmla="*/ 1515445 w 4186074"/>
                <a:gd name="connsiteY122" fmla="*/ 3149600 h 4586514"/>
                <a:gd name="connsiteX123" fmla="*/ 1428359 w 4186074"/>
                <a:gd name="connsiteY123" fmla="*/ 3135086 h 4586514"/>
                <a:gd name="connsiteX124" fmla="*/ 1283217 w 4186074"/>
                <a:gd name="connsiteY124" fmla="*/ 3106057 h 4586514"/>
                <a:gd name="connsiteX125" fmla="*/ 1181617 w 4186074"/>
                <a:gd name="connsiteY125" fmla="*/ 3091543 h 4586514"/>
                <a:gd name="connsiteX126" fmla="*/ 1094531 w 4186074"/>
                <a:gd name="connsiteY126" fmla="*/ 3048000 h 4586514"/>
                <a:gd name="connsiteX127" fmla="*/ 1065502 w 4186074"/>
                <a:gd name="connsiteY127" fmla="*/ 3004457 h 4586514"/>
                <a:gd name="connsiteX128" fmla="*/ 1050988 w 4186074"/>
                <a:gd name="connsiteY128" fmla="*/ 2960914 h 4586514"/>
                <a:gd name="connsiteX129" fmla="*/ 1065502 w 4186074"/>
                <a:gd name="connsiteY129" fmla="*/ 2859314 h 4586514"/>
                <a:gd name="connsiteX130" fmla="*/ 1109045 w 4186074"/>
                <a:gd name="connsiteY130" fmla="*/ 2844800 h 4586514"/>
                <a:gd name="connsiteX131" fmla="*/ 1312245 w 4186074"/>
                <a:gd name="connsiteY131" fmla="*/ 2830286 h 4586514"/>
                <a:gd name="connsiteX132" fmla="*/ 1471902 w 4186074"/>
                <a:gd name="connsiteY132" fmla="*/ 2786743 h 4586514"/>
                <a:gd name="connsiteX133" fmla="*/ 1515445 w 4186074"/>
                <a:gd name="connsiteY133" fmla="*/ 2772228 h 4586514"/>
                <a:gd name="connsiteX134" fmla="*/ 1907331 w 4186074"/>
                <a:gd name="connsiteY134" fmla="*/ 2786743 h 4586514"/>
                <a:gd name="connsiteX135" fmla="*/ 2966874 w 4186074"/>
                <a:gd name="connsiteY135" fmla="*/ 2757714 h 4586514"/>
                <a:gd name="connsiteX136" fmla="*/ 3053959 w 4186074"/>
                <a:gd name="connsiteY136" fmla="*/ 2743200 h 4586514"/>
                <a:gd name="connsiteX137" fmla="*/ 3112017 w 4186074"/>
                <a:gd name="connsiteY137" fmla="*/ 2728686 h 4586514"/>
                <a:gd name="connsiteX138" fmla="*/ 3271674 w 4186074"/>
                <a:gd name="connsiteY138" fmla="*/ 2714171 h 4586514"/>
                <a:gd name="connsiteX139" fmla="*/ 3503902 w 4186074"/>
                <a:gd name="connsiteY139" fmla="*/ 2685143 h 4586514"/>
                <a:gd name="connsiteX140" fmla="*/ 3576474 w 4186074"/>
                <a:gd name="connsiteY140" fmla="*/ 2670628 h 4586514"/>
                <a:gd name="connsiteX141" fmla="*/ 3707102 w 4186074"/>
                <a:gd name="connsiteY141" fmla="*/ 2656114 h 4586514"/>
                <a:gd name="connsiteX142" fmla="*/ 3794188 w 4186074"/>
                <a:gd name="connsiteY142" fmla="*/ 2627086 h 4586514"/>
                <a:gd name="connsiteX143" fmla="*/ 3895788 w 4186074"/>
                <a:gd name="connsiteY143" fmla="*/ 2569028 h 4586514"/>
                <a:gd name="connsiteX144" fmla="*/ 3924817 w 4186074"/>
                <a:gd name="connsiteY144" fmla="*/ 2481943 h 4586514"/>
                <a:gd name="connsiteX145" fmla="*/ 3939331 w 4186074"/>
                <a:gd name="connsiteY145" fmla="*/ 2438400 h 4586514"/>
                <a:gd name="connsiteX146" fmla="*/ 3924817 w 4186074"/>
                <a:gd name="connsiteY146" fmla="*/ 2177143 h 4586514"/>
                <a:gd name="connsiteX147" fmla="*/ 3852245 w 4186074"/>
                <a:gd name="connsiteY147" fmla="*/ 2046514 h 4586514"/>
                <a:gd name="connsiteX148" fmla="*/ 3808702 w 4186074"/>
                <a:gd name="connsiteY148" fmla="*/ 2032000 h 4586514"/>
                <a:gd name="connsiteX149" fmla="*/ 3678074 w 4186074"/>
                <a:gd name="connsiteY149" fmla="*/ 1930400 h 4586514"/>
                <a:gd name="connsiteX150" fmla="*/ 3634531 w 4186074"/>
                <a:gd name="connsiteY150" fmla="*/ 1901371 h 4586514"/>
                <a:gd name="connsiteX151" fmla="*/ 3590988 w 4186074"/>
                <a:gd name="connsiteY151" fmla="*/ 1886857 h 4586514"/>
                <a:gd name="connsiteX152" fmla="*/ 3474874 w 4186074"/>
                <a:gd name="connsiteY152" fmla="*/ 1857828 h 4586514"/>
                <a:gd name="connsiteX153" fmla="*/ 3199102 w 4186074"/>
                <a:gd name="connsiteY153" fmla="*/ 1814286 h 4586514"/>
                <a:gd name="connsiteX154" fmla="*/ 3112017 w 4186074"/>
                <a:gd name="connsiteY154" fmla="*/ 1785257 h 4586514"/>
                <a:gd name="connsiteX155" fmla="*/ 3010417 w 4186074"/>
                <a:gd name="connsiteY155" fmla="*/ 1756228 h 4586514"/>
                <a:gd name="connsiteX156" fmla="*/ 2923331 w 4186074"/>
                <a:gd name="connsiteY156" fmla="*/ 1698171 h 4586514"/>
                <a:gd name="connsiteX157" fmla="*/ 2879788 w 4186074"/>
                <a:gd name="connsiteY157" fmla="*/ 1654628 h 4586514"/>
                <a:gd name="connsiteX158" fmla="*/ 2749159 w 4186074"/>
                <a:gd name="connsiteY158" fmla="*/ 1553028 h 4586514"/>
                <a:gd name="connsiteX159" fmla="*/ 2720131 w 4186074"/>
                <a:gd name="connsiteY159" fmla="*/ 1465943 h 4586514"/>
                <a:gd name="connsiteX160" fmla="*/ 2807217 w 4186074"/>
                <a:gd name="connsiteY160" fmla="*/ 1393371 h 4586514"/>
                <a:gd name="connsiteX161" fmla="*/ 2894302 w 4186074"/>
                <a:gd name="connsiteY161" fmla="*/ 1364343 h 4586514"/>
                <a:gd name="connsiteX162" fmla="*/ 2937845 w 4186074"/>
                <a:gd name="connsiteY162" fmla="*/ 1349828 h 4586514"/>
                <a:gd name="connsiteX163" fmla="*/ 2995902 w 4186074"/>
                <a:gd name="connsiteY163" fmla="*/ 1320800 h 4586514"/>
                <a:gd name="connsiteX164" fmla="*/ 3082988 w 4186074"/>
                <a:gd name="connsiteY164" fmla="*/ 1291771 h 4586514"/>
                <a:gd name="connsiteX165" fmla="*/ 3126531 w 4186074"/>
                <a:gd name="connsiteY165" fmla="*/ 1277257 h 4586514"/>
                <a:gd name="connsiteX166" fmla="*/ 3184588 w 4186074"/>
                <a:gd name="connsiteY166" fmla="*/ 1262743 h 4586514"/>
                <a:gd name="connsiteX167" fmla="*/ 3228131 w 4186074"/>
                <a:gd name="connsiteY167" fmla="*/ 1248228 h 4586514"/>
                <a:gd name="connsiteX168" fmla="*/ 3329731 w 4186074"/>
                <a:gd name="connsiteY168" fmla="*/ 1233714 h 4586514"/>
                <a:gd name="connsiteX169" fmla="*/ 3416817 w 4186074"/>
                <a:gd name="connsiteY169" fmla="*/ 1190171 h 4586514"/>
                <a:gd name="connsiteX170" fmla="*/ 3460359 w 4186074"/>
                <a:gd name="connsiteY170" fmla="*/ 1175657 h 4586514"/>
                <a:gd name="connsiteX171" fmla="*/ 3561959 w 4186074"/>
                <a:gd name="connsiteY171" fmla="*/ 1117600 h 4586514"/>
                <a:gd name="connsiteX172" fmla="*/ 3605502 w 4186074"/>
                <a:gd name="connsiteY172" fmla="*/ 1103086 h 4586514"/>
                <a:gd name="connsiteX173" fmla="*/ 3721617 w 4186074"/>
                <a:gd name="connsiteY173" fmla="*/ 1045028 h 4586514"/>
                <a:gd name="connsiteX174" fmla="*/ 3808702 w 4186074"/>
                <a:gd name="connsiteY174" fmla="*/ 1001486 h 4586514"/>
                <a:gd name="connsiteX175" fmla="*/ 3924817 w 4186074"/>
                <a:gd name="connsiteY175" fmla="*/ 943428 h 4586514"/>
                <a:gd name="connsiteX176" fmla="*/ 3953845 w 4186074"/>
                <a:gd name="connsiteY176" fmla="*/ 899886 h 4586514"/>
                <a:gd name="connsiteX177" fmla="*/ 3997388 w 4186074"/>
                <a:gd name="connsiteY177" fmla="*/ 885371 h 4586514"/>
                <a:gd name="connsiteX178" fmla="*/ 4040931 w 4186074"/>
                <a:gd name="connsiteY178" fmla="*/ 856343 h 4586514"/>
                <a:gd name="connsiteX179" fmla="*/ 4069959 w 4186074"/>
                <a:gd name="connsiteY179" fmla="*/ 812800 h 4586514"/>
                <a:gd name="connsiteX180" fmla="*/ 4113502 w 4186074"/>
                <a:gd name="connsiteY180" fmla="*/ 769257 h 4586514"/>
                <a:gd name="connsiteX181" fmla="*/ 4142531 w 4186074"/>
                <a:gd name="connsiteY181" fmla="*/ 682171 h 4586514"/>
                <a:gd name="connsiteX182" fmla="*/ 4157045 w 4186074"/>
                <a:gd name="connsiteY182" fmla="*/ 362857 h 4586514"/>
                <a:gd name="connsiteX183" fmla="*/ 4186074 w 4186074"/>
                <a:gd name="connsiteY183" fmla="*/ 275771 h 4586514"/>
                <a:gd name="connsiteX184" fmla="*/ 4157045 w 4186074"/>
                <a:gd name="connsiteY184" fmla="*/ 43543 h 4586514"/>
                <a:gd name="connsiteX185" fmla="*/ 4011902 w 4186074"/>
                <a:gd name="connsiteY185" fmla="*/ 0 h 4586514"/>
                <a:gd name="connsiteX186" fmla="*/ 3852245 w 4186074"/>
                <a:gd name="connsiteY186" fmla="*/ 29028 h 4586514"/>
                <a:gd name="connsiteX187" fmla="*/ 3808702 w 4186074"/>
                <a:gd name="connsiteY187" fmla="*/ 58057 h 4586514"/>
                <a:gd name="connsiteX188" fmla="*/ 3750645 w 4186074"/>
                <a:gd name="connsiteY188" fmla="*/ 188686 h 4586514"/>
                <a:gd name="connsiteX189" fmla="*/ 3736131 w 4186074"/>
                <a:gd name="connsiteY189" fmla="*/ 246743 h 4586514"/>
                <a:gd name="connsiteX0" fmla="*/ 3714116 w 4193088"/>
                <a:gd name="connsiteY0" fmla="*/ 145143 h 4586514"/>
                <a:gd name="connsiteX1" fmla="*/ 3714116 w 4193088"/>
                <a:gd name="connsiteY1" fmla="*/ 145143 h 4586514"/>
                <a:gd name="connsiteX2" fmla="*/ 3743145 w 4193088"/>
                <a:gd name="connsiteY2" fmla="*/ 377371 h 4586514"/>
                <a:gd name="connsiteX3" fmla="*/ 3728631 w 4193088"/>
                <a:gd name="connsiteY3" fmla="*/ 508000 h 4586514"/>
                <a:gd name="connsiteX4" fmla="*/ 3627031 w 4193088"/>
                <a:gd name="connsiteY4" fmla="*/ 551543 h 4586514"/>
                <a:gd name="connsiteX5" fmla="*/ 3496402 w 4193088"/>
                <a:gd name="connsiteY5" fmla="*/ 551543 h 4586514"/>
                <a:gd name="connsiteX6" fmla="*/ 3278688 w 4193088"/>
                <a:gd name="connsiteY6" fmla="*/ 566057 h 4586514"/>
                <a:gd name="connsiteX7" fmla="*/ 3220631 w 4193088"/>
                <a:gd name="connsiteY7" fmla="*/ 580571 h 4586514"/>
                <a:gd name="connsiteX8" fmla="*/ 3119031 w 4193088"/>
                <a:gd name="connsiteY8" fmla="*/ 595086 h 4586514"/>
                <a:gd name="connsiteX9" fmla="*/ 3075488 w 4193088"/>
                <a:gd name="connsiteY9" fmla="*/ 624114 h 4586514"/>
                <a:gd name="connsiteX10" fmla="*/ 3060973 w 4193088"/>
                <a:gd name="connsiteY10" fmla="*/ 812800 h 4586514"/>
                <a:gd name="connsiteX11" fmla="*/ 3075488 w 4193088"/>
                <a:gd name="connsiteY11" fmla="*/ 856343 h 4586514"/>
                <a:gd name="connsiteX12" fmla="*/ 3002916 w 4193088"/>
                <a:gd name="connsiteY12" fmla="*/ 986971 h 4586514"/>
                <a:gd name="connsiteX13" fmla="*/ 2915831 w 4193088"/>
                <a:gd name="connsiteY13" fmla="*/ 1030514 h 4586514"/>
                <a:gd name="connsiteX14" fmla="*/ 2828745 w 4193088"/>
                <a:gd name="connsiteY14" fmla="*/ 1059543 h 4586514"/>
                <a:gd name="connsiteX15" fmla="*/ 2785202 w 4193088"/>
                <a:gd name="connsiteY15" fmla="*/ 1088571 h 4586514"/>
                <a:gd name="connsiteX16" fmla="*/ 2640059 w 4193088"/>
                <a:gd name="connsiteY16" fmla="*/ 1103086 h 4586514"/>
                <a:gd name="connsiteX17" fmla="*/ 2596516 w 4193088"/>
                <a:gd name="connsiteY17" fmla="*/ 1117600 h 4586514"/>
                <a:gd name="connsiteX18" fmla="*/ 2552973 w 4193088"/>
                <a:gd name="connsiteY18" fmla="*/ 1146628 h 4586514"/>
                <a:gd name="connsiteX19" fmla="*/ 2393316 w 4193088"/>
                <a:gd name="connsiteY19" fmla="*/ 1161143 h 4586514"/>
                <a:gd name="connsiteX20" fmla="*/ 2262688 w 4193088"/>
                <a:gd name="connsiteY20" fmla="*/ 1190171 h 4586514"/>
                <a:gd name="connsiteX21" fmla="*/ 2044973 w 4193088"/>
                <a:gd name="connsiteY21" fmla="*/ 1204686 h 4586514"/>
                <a:gd name="connsiteX22" fmla="*/ 1899831 w 4193088"/>
                <a:gd name="connsiteY22" fmla="*/ 1219200 h 4586514"/>
                <a:gd name="connsiteX23" fmla="*/ 1798231 w 4193088"/>
                <a:gd name="connsiteY23" fmla="*/ 1262743 h 4586514"/>
                <a:gd name="connsiteX24" fmla="*/ 1711145 w 4193088"/>
                <a:gd name="connsiteY24" fmla="*/ 1291771 h 4586514"/>
                <a:gd name="connsiteX25" fmla="*/ 1595031 w 4193088"/>
                <a:gd name="connsiteY25" fmla="*/ 1320800 h 4586514"/>
                <a:gd name="connsiteX26" fmla="*/ 1595031 w 4193088"/>
                <a:gd name="connsiteY26" fmla="*/ 1582057 h 4586514"/>
                <a:gd name="connsiteX27" fmla="*/ 1624059 w 4193088"/>
                <a:gd name="connsiteY27" fmla="*/ 1625600 h 4586514"/>
                <a:gd name="connsiteX28" fmla="*/ 1638573 w 4193088"/>
                <a:gd name="connsiteY28" fmla="*/ 1669143 h 4586514"/>
                <a:gd name="connsiteX29" fmla="*/ 1769202 w 4193088"/>
                <a:gd name="connsiteY29" fmla="*/ 1727200 h 4586514"/>
                <a:gd name="connsiteX30" fmla="*/ 1856288 w 4193088"/>
                <a:gd name="connsiteY30" fmla="*/ 1756228 h 4586514"/>
                <a:gd name="connsiteX31" fmla="*/ 1899831 w 4193088"/>
                <a:gd name="connsiteY31" fmla="*/ 1770743 h 4586514"/>
                <a:gd name="connsiteX32" fmla="*/ 2044973 w 4193088"/>
                <a:gd name="connsiteY32" fmla="*/ 1799771 h 4586514"/>
                <a:gd name="connsiteX33" fmla="*/ 2103031 w 4193088"/>
                <a:gd name="connsiteY33" fmla="*/ 1814286 h 4586514"/>
                <a:gd name="connsiteX34" fmla="*/ 2306231 w 4193088"/>
                <a:gd name="connsiteY34" fmla="*/ 1843314 h 4586514"/>
                <a:gd name="connsiteX35" fmla="*/ 2407831 w 4193088"/>
                <a:gd name="connsiteY35" fmla="*/ 1857828 h 4586514"/>
                <a:gd name="connsiteX36" fmla="*/ 2465888 w 4193088"/>
                <a:gd name="connsiteY36" fmla="*/ 1872343 h 4586514"/>
                <a:gd name="connsiteX37" fmla="*/ 2567488 w 4193088"/>
                <a:gd name="connsiteY37" fmla="*/ 1901371 h 4586514"/>
                <a:gd name="connsiteX38" fmla="*/ 2741659 w 4193088"/>
                <a:gd name="connsiteY38" fmla="*/ 1944914 h 4586514"/>
                <a:gd name="connsiteX39" fmla="*/ 2828745 w 4193088"/>
                <a:gd name="connsiteY39" fmla="*/ 1973943 h 4586514"/>
                <a:gd name="connsiteX40" fmla="*/ 2872288 w 4193088"/>
                <a:gd name="connsiteY40" fmla="*/ 2002971 h 4586514"/>
                <a:gd name="connsiteX41" fmla="*/ 2959373 w 4193088"/>
                <a:gd name="connsiteY41" fmla="*/ 2046514 h 4586514"/>
                <a:gd name="connsiteX42" fmla="*/ 2988402 w 4193088"/>
                <a:gd name="connsiteY42" fmla="*/ 2090057 h 4586514"/>
                <a:gd name="connsiteX43" fmla="*/ 3031945 w 4193088"/>
                <a:gd name="connsiteY43" fmla="*/ 2119086 h 4586514"/>
                <a:gd name="connsiteX44" fmla="*/ 3046459 w 4193088"/>
                <a:gd name="connsiteY44" fmla="*/ 2162628 h 4586514"/>
                <a:gd name="connsiteX45" fmla="*/ 3060973 w 4193088"/>
                <a:gd name="connsiteY45" fmla="*/ 2293257 h 4586514"/>
                <a:gd name="connsiteX46" fmla="*/ 3046459 w 4193088"/>
                <a:gd name="connsiteY46" fmla="*/ 2336800 h 4586514"/>
                <a:gd name="connsiteX47" fmla="*/ 3002916 w 4193088"/>
                <a:gd name="connsiteY47" fmla="*/ 2351314 h 4586514"/>
                <a:gd name="connsiteX48" fmla="*/ 2843259 w 4193088"/>
                <a:gd name="connsiteY48" fmla="*/ 2365828 h 4586514"/>
                <a:gd name="connsiteX49" fmla="*/ 2567488 w 4193088"/>
                <a:gd name="connsiteY49" fmla="*/ 2394857 h 4586514"/>
                <a:gd name="connsiteX50" fmla="*/ 2465888 w 4193088"/>
                <a:gd name="connsiteY50" fmla="*/ 2423886 h 4586514"/>
                <a:gd name="connsiteX51" fmla="*/ 1943373 w 4193088"/>
                <a:gd name="connsiteY51" fmla="*/ 2452914 h 4586514"/>
                <a:gd name="connsiteX52" fmla="*/ 1754688 w 4193088"/>
                <a:gd name="connsiteY52" fmla="*/ 2481943 h 4586514"/>
                <a:gd name="connsiteX53" fmla="*/ 1580516 w 4193088"/>
                <a:gd name="connsiteY53" fmla="*/ 2496457 h 4586514"/>
                <a:gd name="connsiteX54" fmla="*/ 1232173 w 4193088"/>
                <a:gd name="connsiteY54" fmla="*/ 2525486 h 4586514"/>
                <a:gd name="connsiteX55" fmla="*/ 1130573 w 4193088"/>
                <a:gd name="connsiteY55" fmla="*/ 2554514 h 4586514"/>
                <a:gd name="connsiteX56" fmla="*/ 1028973 w 4193088"/>
                <a:gd name="connsiteY56" fmla="*/ 2569028 h 4586514"/>
                <a:gd name="connsiteX57" fmla="*/ 811259 w 4193088"/>
                <a:gd name="connsiteY57" fmla="*/ 2598057 h 4586514"/>
                <a:gd name="connsiteX58" fmla="*/ 753202 w 4193088"/>
                <a:gd name="connsiteY58" fmla="*/ 2612571 h 4586514"/>
                <a:gd name="connsiteX59" fmla="*/ 168662 w 4193088"/>
                <a:gd name="connsiteY59" fmla="*/ 2641374 h 4586514"/>
                <a:gd name="connsiteX60" fmla="*/ 12973 w 4193088"/>
                <a:gd name="connsiteY60" fmla="*/ 2743200 h 4586514"/>
                <a:gd name="connsiteX61" fmla="*/ 27488 w 4193088"/>
                <a:gd name="connsiteY61" fmla="*/ 3070452 h 4586514"/>
                <a:gd name="connsiteX62" fmla="*/ 177326 w 4193088"/>
                <a:gd name="connsiteY62" fmla="*/ 3205949 h 4586514"/>
                <a:gd name="connsiteX63" fmla="*/ 533107 w 4193088"/>
                <a:gd name="connsiteY63" fmla="*/ 3181803 h 4586514"/>
                <a:gd name="connsiteX64" fmla="*/ 1217659 w 4193088"/>
                <a:gd name="connsiteY64" fmla="*/ 3294743 h 4586514"/>
                <a:gd name="connsiteX65" fmla="*/ 1566002 w 4193088"/>
                <a:gd name="connsiteY65" fmla="*/ 3309257 h 4586514"/>
                <a:gd name="connsiteX66" fmla="*/ 1667602 w 4193088"/>
                <a:gd name="connsiteY66" fmla="*/ 3338286 h 4586514"/>
                <a:gd name="connsiteX67" fmla="*/ 1769202 w 4193088"/>
                <a:gd name="connsiteY67" fmla="*/ 3352800 h 4586514"/>
                <a:gd name="connsiteX68" fmla="*/ 1812745 w 4193088"/>
                <a:gd name="connsiteY68" fmla="*/ 3367314 h 4586514"/>
                <a:gd name="connsiteX69" fmla="*/ 1870802 w 4193088"/>
                <a:gd name="connsiteY69" fmla="*/ 3381828 h 4586514"/>
                <a:gd name="connsiteX70" fmla="*/ 1957888 w 4193088"/>
                <a:gd name="connsiteY70" fmla="*/ 3439886 h 4586514"/>
                <a:gd name="connsiteX71" fmla="*/ 2088516 w 4193088"/>
                <a:gd name="connsiteY71" fmla="*/ 3483428 h 4586514"/>
                <a:gd name="connsiteX72" fmla="*/ 2132059 w 4193088"/>
                <a:gd name="connsiteY72" fmla="*/ 3497943 h 4586514"/>
                <a:gd name="connsiteX73" fmla="*/ 2277202 w 4193088"/>
                <a:gd name="connsiteY73" fmla="*/ 3541486 h 4586514"/>
                <a:gd name="connsiteX74" fmla="*/ 2320745 w 4193088"/>
                <a:gd name="connsiteY74" fmla="*/ 3556000 h 4586514"/>
                <a:gd name="connsiteX75" fmla="*/ 2364288 w 4193088"/>
                <a:gd name="connsiteY75" fmla="*/ 3570514 h 4586514"/>
                <a:gd name="connsiteX76" fmla="*/ 2451373 w 4193088"/>
                <a:gd name="connsiteY76" fmla="*/ 3628571 h 4586514"/>
                <a:gd name="connsiteX77" fmla="*/ 2494916 w 4193088"/>
                <a:gd name="connsiteY77" fmla="*/ 3643086 h 4586514"/>
                <a:gd name="connsiteX78" fmla="*/ 2538459 w 4193088"/>
                <a:gd name="connsiteY78" fmla="*/ 3672114 h 4586514"/>
                <a:gd name="connsiteX79" fmla="*/ 2654573 w 4193088"/>
                <a:gd name="connsiteY79" fmla="*/ 3701143 h 4586514"/>
                <a:gd name="connsiteX80" fmla="*/ 2741659 w 4193088"/>
                <a:gd name="connsiteY80" fmla="*/ 3730171 h 4586514"/>
                <a:gd name="connsiteX81" fmla="*/ 2828745 w 4193088"/>
                <a:gd name="connsiteY81" fmla="*/ 3744686 h 4586514"/>
                <a:gd name="connsiteX82" fmla="*/ 3060973 w 4193088"/>
                <a:gd name="connsiteY82" fmla="*/ 3788228 h 4586514"/>
                <a:gd name="connsiteX83" fmla="*/ 3104516 w 4193088"/>
                <a:gd name="connsiteY83" fmla="*/ 3875314 h 4586514"/>
                <a:gd name="connsiteX84" fmla="*/ 3017431 w 4193088"/>
                <a:gd name="connsiteY84" fmla="*/ 3933371 h 4586514"/>
                <a:gd name="connsiteX85" fmla="*/ 2973888 w 4193088"/>
                <a:gd name="connsiteY85" fmla="*/ 3947886 h 4586514"/>
                <a:gd name="connsiteX86" fmla="*/ 2814231 w 4193088"/>
                <a:gd name="connsiteY86" fmla="*/ 3962400 h 4586514"/>
                <a:gd name="connsiteX87" fmla="*/ 2683602 w 4193088"/>
                <a:gd name="connsiteY87" fmla="*/ 3976914 h 4586514"/>
                <a:gd name="connsiteX88" fmla="*/ 2596516 w 4193088"/>
                <a:gd name="connsiteY88" fmla="*/ 3991428 h 4586514"/>
                <a:gd name="connsiteX89" fmla="*/ 2509431 w 4193088"/>
                <a:gd name="connsiteY89" fmla="*/ 4034971 h 4586514"/>
                <a:gd name="connsiteX90" fmla="*/ 2465888 w 4193088"/>
                <a:gd name="connsiteY90" fmla="*/ 4049486 h 4586514"/>
                <a:gd name="connsiteX91" fmla="*/ 2436859 w 4193088"/>
                <a:gd name="connsiteY91" fmla="*/ 4252686 h 4586514"/>
                <a:gd name="connsiteX92" fmla="*/ 2407831 w 4193088"/>
                <a:gd name="connsiteY92" fmla="*/ 4339771 h 4586514"/>
                <a:gd name="connsiteX93" fmla="*/ 2393316 w 4193088"/>
                <a:gd name="connsiteY93" fmla="*/ 4383314 h 4586514"/>
                <a:gd name="connsiteX94" fmla="*/ 2436859 w 4193088"/>
                <a:gd name="connsiteY94" fmla="*/ 4499428 h 4586514"/>
                <a:gd name="connsiteX95" fmla="*/ 2480402 w 4193088"/>
                <a:gd name="connsiteY95" fmla="*/ 4513943 h 4586514"/>
                <a:gd name="connsiteX96" fmla="*/ 2523945 w 4193088"/>
                <a:gd name="connsiteY96" fmla="*/ 4542971 h 4586514"/>
                <a:gd name="connsiteX97" fmla="*/ 2669088 w 4193088"/>
                <a:gd name="connsiteY97" fmla="*/ 4586514 h 4586514"/>
                <a:gd name="connsiteX98" fmla="*/ 2770688 w 4193088"/>
                <a:gd name="connsiteY98" fmla="*/ 4572000 h 4586514"/>
                <a:gd name="connsiteX99" fmla="*/ 2944859 w 4193088"/>
                <a:gd name="connsiteY99" fmla="*/ 4542971 h 4586514"/>
                <a:gd name="connsiteX100" fmla="*/ 2973888 w 4193088"/>
                <a:gd name="connsiteY100" fmla="*/ 4455886 h 4586514"/>
                <a:gd name="connsiteX101" fmla="*/ 2988402 w 4193088"/>
                <a:gd name="connsiteY101" fmla="*/ 4412343 h 4586514"/>
                <a:gd name="connsiteX102" fmla="*/ 3002916 w 4193088"/>
                <a:gd name="connsiteY102" fmla="*/ 4354286 h 4586514"/>
                <a:gd name="connsiteX103" fmla="*/ 3017431 w 4193088"/>
                <a:gd name="connsiteY103" fmla="*/ 4310743 h 4586514"/>
                <a:gd name="connsiteX104" fmla="*/ 3060973 w 4193088"/>
                <a:gd name="connsiteY104" fmla="*/ 4281714 h 4586514"/>
                <a:gd name="connsiteX105" fmla="*/ 3133545 w 4193088"/>
                <a:gd name="connsiteY105" fmla="*/ 4209143 h 4586514"/>
                <a:gd name="connsiteX106" fmla="*/ 3278688 w 4193088"/>
                <a:gd name="connsiteY106" fmla="*/ 4078514 h 4586514"/>
                <a:gd name="connsiteX107" fmla="*/ 3351259 w 4193088"/>
                <a:gd name="connsiteY107" fmla="*/ 3991428 h 4586514"/>
                <a:gd name="connsiteX108" fmla="*/ 3409316 w 4193088"/>
                <a:gd name="connsiteY108" fmla="*/ 3904343 h 4586514"/>
                <a:gd name="connsiteX109" fmla="*/ 3438345 w 4193088"/>
                <a:gd name="connsiteY109" fmla="*/ 3860800 h 4586514"/>
                <a:gd name="connsiteX110" fmla="*/ 3438345 w 4193088"/>
                <a:gd name="connsiteY110" fmla="*/ 3556000 h 4586514"/>
                <a:gd name="connsiteX111" fmla="*/ 3394802 w 4193088"/>
                <a:gd name="connsiteY111" fmla="*/ 3410857 h 4586514"/>
                <a:gd name="connsiteX112" fmla="*/ 3351259 w 4193088"/>
                <a:gd name="connsiteY112" fmla="*/ 3367314 h 4586514"/>
                <a:gd name="connsiteX113" fmla="*/ 3322231 w 4193088"/>
                <a:gd name="connsiteY113" fmla="*/ 3323771 h 4586514"/>
                <a:gd name="connsiteX114" fmla="*/ 3235145 w 4193088"/>
                <a:gd name="connsiteY114" fmla="*/ 3280228 h 4586514"/>
                <a:gd name="connsiteX115" fmla="*/ 3148059 w 4193088"/>
                <a:gd name="connsiteY115" fmla="*/ 3236686 h 4586514"/>
                <a:gd name="connsiteX116" fmla="*/ 2988402 w 4193088"/>
                <a:gd name="connsiteY116" fmla="*/ 3178628 h 4586514"/>
                <a:gd name="connsiteX117" fmla="*/ 2915831 w 4193088"/>
                <a:gd name="connsiteY117" fmla="*/ 3164114 h 4586514"/>
                <a:gd name="connsiteX118" fmla="*/ 2857773 w 4193088"/>
                <a:gd name="connsiteY118" fmla="*/ 3149600 h 4586514"/>
                <a:gd name="connsiteX119" fmla="*/ 2611031 w 4193088"/>
                <a:gd name="connsiteY119" fmla="*/ 3135086 h 4586514"/>
                <a:gd name="connsiteX120" fmla="*/ 2074002 w 4193088"/>
                <a:gd name="connsiteY120" fmla="*/ 3149600 h 4586514"/>
                <a:gd name="connsiteX121" fmla="*/ 1841773 w 4193088"/>
                <a:gd name="connsiteY121" fmla="*/ 3164114 h 4586514"/>
                <a:gd name="connsiteX122" fmla="*/ 1522459 w 4193088"/>
                <a:gd name="connsiteY122" fmla="*/ 3149600 h 4586514"/>
                <a:gd name="connsiteX123" fmla="*/ 1435373 w 4193088"/>
                <a:gd name="connsiteY123" fmla="*/ 3135086 h 4586514"/>
                <a:gd name="connsiteX124" fmla="*/ 1290231 w 4193088"/>
                <a:gd name="connsiteY124" fmla="*/ 3106057 h 4586514"/>
                <a:gd name="connsiteX125" fmla="*/ 1188631 w 4193088"/>
                <a:gd name="connsiteY125" fmla="*/ 3091543 h 4586514"/>
                <a:gd name="connsiteX126" fmla="*/ 1101545 w 4193088"/>
                <a:gd name="connsiteY126" fmla="*/ 3048000 h 4586514"/>
                <a:gd name="connsiteX127" fmla="*/ 1072516 w 4193088"/>
                <a:gd name="connsiteY127" fmla="*/ 3004457 h 4586514"/>
                <a:gd name="connsiteX128" fmla="*/ 1058002 w 4193088"/>
                <a:gd name="connsiteY128" fmla="*/ 2960914 h 4586514"/>
                <a:gd name="connsiteX129" fmla="*/ 1072516 w 4193088"/>
                <a:gd name="connsiteY129" fmla="*/ 2859314 h 4586514"/>
                <a:gd name="connsiteX130" fmla="*/ 1116059 w 4193088"/>
                <a:gd name="connsiteY130" fmla="*/ 2844800 h 4586514"/>
                <a:gd name="connsiteX131" fmla="*/ 1319259 w 4193088"/>
                <a:gd name="connsiteY131" fmla="*/ 2830286 h 4586514"/>
                <a:gd name="connsiteX132" fmla="*/ 1478916 w 4193088"/>
                <a:gd name="connsiteY132" fmla="*/ 2786743 h 4586514"/>
                <a:gd name="connsiteX133" fmla="*/ 1522459 w 4193088"/>
                <a:gd name="connsiteY133" fmla="*/ 2772228 h 4586514"/>
                <a:gd name="connsiteX134" fmla="*/ 1914345 w 4193088"/>
                <a:gd name="connsiteY134" fmla="*/ 2786743 h 4586514"/>
                <a:gd name="connsiteX135" fmla="*/ 2973888 w 4193088"/>
                <a:gd name="connsiteY135" fmla="*/ 2757714 h 4586514"/>
                <a:gd name="connsiteX136" fmla="*/ 3060973 w 4193088"/>
                <a:gd name="connsiteY136" fmla="*/ 2743200 h 4586514"/>
                <a:gd name="connsiteX137" fmla="*/ 3119031 w 4193088"/>
                <a:gd name="connsiteY137" fmla="*/ 2728686 h 4586514"/>
                <a:gd name="connsiteX138" fmla="*/ 3278688 w 4193088"/>
                <a:gd name="connsiteY138" fmla="*/ 2714171 h 4586514"/>
                <a:gd name="connsiteX139" fmla="*/ 3510916 w 4193088"/>
                <a:gd name="connsiteY139" fmla="*/ 2685143 h 4586514"/>
                <a:gd name="connsiteX140" fmla="*/ 3583488 w 4193088"/>
                <a:gd name="connsiteY140" fmla="*/ 2670628 h 4586514"/>
                <a:gd name="connsiteX141" fmla="*/ 3714116 w 4193088"/>
                <a:gd name="connsiteY141" fmla="*/ 2656114 h 4586514"/>
                <a:gd name="connsiteX142" fmla="*/ 3801202 w 4193088"/>
                <a:gd name="connsiteY142" fmla="*/ 2627086 h 4586514"/>
                <a:gd name="connsiteX143" fmla="*/ 3902802 w 4193088"/>
                <a:gd name="connsiteY143" fmla="*/ 2569028 h 4586514"/>
                <a:gd name="connsiteX144" fmla="*/ 3931831 w 4193088"/>
                <a:gd name="connsiteY144" fmla="*/ 2481943 h 4586514"/>
                <a:gd name="connsiteX145" fmla="*/ 3946345 w 4193088"/>
                <a:gd name="connsiteY145" fmla="*/ 2438400 h 4586514"/>
                <a:gd name="connsiteX146" fmla="*/ 3931831 w 4193088"/>
                <a:gd name="connsiteY146" fmla="*/ 2177143 h 4586514"/>
                <a:gd name="connsiteX147" fmla="*/ 3859259 w 4193088"/>
                <a:gd name="connsiteY147" fmla="*/ 2046514 h 4586514"/>
                <a:gd name="connsiteX148" fmla="*/ 3815716 w 4193088"/>
                <a:gd name="connsiteY148" fmla="*/ 2032000 h 4586514"/>
                <a:gd name="connsiteX149" fmla="*/ 3685088 w 4193088"/>
                <a:gd name="connsiteY149" fmla="*/ 1930400 h 4586514"/>
                <a:gd name="connsiteX150" fmla="*/ 3641545 w 4193088"/>
                <a:gd name="connsiteY150" fmla="*/ 1901371 h 4586514"/>
                <a:gd name="connsiteX151" fmla="*/ 3598002 w 4193088"/>
                <a:gd name="connsiteY151" fmla="*/ 1886857 h 4586514"/>
                <a:gd name="connsiteX152" fmla="*/ 3481888 w 4193088"/>
                <a:gd name="connsiteY152" fmla="*/ 1857828 h 4586514"/>
                <a:gd name="connsiteX153" fmla="*/ 3206116 w 4193088"/>
                <a:gd name="connsiteY153" fmla="*/ 1814286 h 4586514"/>
                <a:gd name="connsiteX154" fmla="*/ 3119031 w 4193088"/>
                <a:gd name="connsiteY154" fmla="*/ 1785257 h 4586514"/>
                <a:gd name="connsiteX155" fmla="*/ 3017431 w 4193088"/>
                <a:gd name="connsiteY155" fmla="*/ 1756228 h 4586514"/>
                <a:gd name="connsiteX156" fmla="*/ 2930345 w 4193088"/>
                <a:gd name="connsiteY156" fmla="*/ 1698171 h 4586514"/>
                <a:gd name="connsiteX157" fmla="*/ 2886802 w 4193088"/>
                <a:gd name="connsiteY157" fmla="*/ 1654628 h 4586514"/>
                <a:gd name="connsiteX158" fmla="*/ 2756173 w 4193088"/>
                <a:gd name="connsiteY158" fmla="*/ 1553028 h 4586514"/>
                <a:gd name="connsiteX159" fmla="*/ 2727145 w 4193088"/>
                <a:gd name="connsiteY159" fmla="*/ 1465943 h 4586514"/>
                <a:gd name="connsiteX160" fmla="*/ 2814231 w 4193088"/>
                <a:gd name="connsiteY160" fmla="*/ 1393371 h 4586514"/>
                <a:gd name="connsiteX161" fmla="*/ 2901316 w 4193088"/>
                <a:gd name="connsiteY161" fmla="*/ 1364343 h 4586514"/>
                <a:gd name="connsiteX162" fmla="*/ 2944859 w 4193088"/>
                <a:gd name="connsiteY162" fmla="*/ 1349828 h 4586514"/>
                <a:gd name="connsiteX163" fmla="*/ 3002916 w 4193088"/>
                <a:gd name="connsiteY163" fmla="*/ 1320800 h 4586514"/>
                <a:gd name="connsiteX164" fmla="*/ 3090002 w 4193088"/>
                <a:gd name="connsiteY164" fmla="*/ 1291771 h 4586514"/>
                <a:gd name="connsiteX165" fmla="*/ 3133545 w 4193088"/>
                <a:gd name="connsiteY165" fmla="*/ 1277257 h 4586514"/>
                <a:gd name="connsiteX166" fmla="*/ 3191602 w 4193088"/>
                <a:gd name="connsiteY166" fmla="*/ 1262743 h 4586514"/>
                <a:gd name="connsiteX167" fmla="*/ 3235145 w 4193088"/>
                <a:gd name="connsiteY167" fmla="*/ 1248228 h 4586514"/>
                <a:gd name="connsiteX168" fmla="*/ 3336745 w 4193088"/>
                <a:gd name="connsiteY168" fmla="*/ 1233714 h 4586514"/>
                <a:gd name="connsiteX169" fmla="*/ 3423831 w 4193088"/>
                <a:gd name="connsiteY169" fmla="*/ 1190171 h 4586514"/>
                <a:gd name="connsiteX170" fmla="*/ 3467373 w 4193088"/>
                <a:gd name="connsiteY170" fmla="*/ 1175657 h 4586514"/>
                <a:gd name="connsiteX171" fmla="*/ 3568973 w 4193088"/>
                <a:gd name="connsiteY171" fmla="*/ 1117600 h 4586514"/>
                <a:gd name="connsiteX172" fmla="*/ 3612516 w 4193088"/>
                <a:gd name="connsiteY172" fmla="*/ 1103086 h 4586514"/>
                <a:gd name="connsiteX173" fmla="*/ 3728631 w 4193088"/>
                <a:gd name="connsiteY173" fmla="*/ 1045028 h 4586514"/>
                <a:gd name="connsiteX174" fmla="*/ 3815716 w 4193088"/>
                <a:gd name="connsiteY174" fmla="*/ 1001486 h 4586514"/>
                <a:gd name="connsiteX175" fmla="*/ 3931831 w 4193088"/>
                <a:gd name="connsiteY175" fmla="*/ 943428 h 4586514"/>
                <a:gd name="connsiteX176" fmla="*/ 3960859 w 4193088"/>
                <a:gd name="connsiteY176" fmla="*/ 899886 h 4586514"/>
                <a:gd name="connsiteX177" fmla="*/ 4004402 w 4193088"/>
                <a:gd name="connsiteY177" fmla="*/ 885371 h 4586514"/>
                <a:gd name="connsiteX178" fmla="*/ 4047945 w 4193088"/>
                <a:gd name="connsiteY178" fmla="*/ 856343 h 4586514"/>
                <a:gd name="connsiteX179" fmla="*/ 4076973 w 4193088"/>
                <a:gd name="connsiteY179" fmla="*/ 812800 h 4586514"/>
                <a:gd name="connsiteX180" fmla="*/ 4120516 w 4193088"/>
                <a:gd name="connsiteY180" fmla="*/ 769257 h 4586514"/>
                <a:gd name="connsiteX181" fmla="*/ 4149545 w 4193088"/>
                <a:gd name="connsiteY181" fmla="*/ 682171 h 4586514"/>
                <a:gd name="connsiteX182" fmla="*/ 4164059 w 4193088"/>
                <a:gd name="connsiteY182" fmla="*/ 362857 h 4586514"/>
                <a:gd name="connsiteX183" fmla="*/ 4193088 w 4193088"/>
                <a:gd name="connsiteY183" fmla="*/ 275771 h 4586514"/>
                <a:gd name="connsiteX184" fmla="*/ 4164059 w 4193088"/>
                <a:gd name="connsiteY184" fmla="*/ 43543 h 4586514"/>
                <a:gd name="connsiteX185" fmla="*/ 4018916 w 4193088"/>
                <a:gd name="connsiteY185" fmla="*/ 0 h 4586514"/>
                <a:gd name="connsiteX186" fmla="*/ 3859259 w 4193088"/>
                <a:gd name="connsiteY186" fmla="*/ 29028 h 4586514"/>
                <a:gd name="connsiteX187" fmla="*/ 3815716 w 4193088"/>
                <a:gd name="connsiteY187" fmla="*/ 58057 h 4586514"/>
                <a:gd name="connsiteX188" fmla="*/ 3757659 w 4193088"/>
                <a:gd name="connsiteY188" fmla="*/ 188686 h 4586514"/>
                <a:gd name="connsiteX189" fmla="*/ 3743145 w 4193088"/>
                <a:gd name="connsiteY189" fmla="*/ 246743 h 4586514"/>
                <a:gd name="connsiteX0" fmla="*/ 3715001 w 4193973"/>
                <a:gd name="connsiteY0" fmla="*/ 145143 h 4586514"/>
                <a:gd name="connsiteX1" fmla="*/ 3715001 w 4193973"/>
                <a:gd name="connsiteY1" fmla="*/ 145143 h 4586514"/>
                <a:gd name="connsiteX2" fmla="*/ 3744030 w 4193973"/>
                <a:gd name="connsiteY2" fmla="*/ 377371 h 4586514"/>
                <a:gd name="connsiteX3" fmla="*/ 3729516 w 4193973"/>
                <a:gd name="connsiteY3" fmla="*/ 508000 h 4586514"/>
                <a:gd name="connsiteX4" fmla="*/ 3627916 w 4193973"/>
                <a:gd name="connsiteY4" fmla="*/ 551543 h 4586514"/>
                <a:gd name="connsiteX5" fmla="*/ 3497287 w 4193973"/>
                <a:gd name="connsiteY5" fmla="*/ 551543 h 4586514"/>
                <a:gd name="connsiteX6" fmla="*/ 3279573 w 4193973"/>
                <a:gd name="connsiteY6" fmla="*/ 566057 h 4586514"/>
                <a:gd name="connsiteX7" fmla="*/ 3221516 w 4193973"/>
                <a:gd name="connsiteY7" fmla="*/ 580571 h 4586514"/>
                <a:gd name="connsiteX8" fmla="*/ 3119916 w 4193973"/>
                <a:gd name="connsiteY8" fmla="*/ 595086 h 4586514"/>
                <a:gd name="connsiteX9" fmla="*/ 3076373 w 4193973"/>
                <a:gd name="connsiteY9" fmla="*/ 624114 h 4586514"/>
                <a:gd name="connsiteX10" fmla="*/ 3061858 w 4193973"/>
                <a:gd name="connsiteY10" fmla="*/ 812800 h 4586514"/>
                <a:gd name="connsiteX11" fmla="*/ 3076373 w 4193973"/>
                <a:gd name="connsiteY11" fmla="*/ 856343 h 4586514"/>
                <a:gd name="connsiteX12" fmla="*/ 3003801 w 4193973"/>
                <a:gd name="connsiteY12" fmla="*/ 986971 h 4586514"/>
                <a:gd name="connsiteX13" fmla="*/ 2916716 w 4193973"/>
                <a:gd name="connsiteY13" fmla="*/ 1030514 h 4586514"/>
                <a:gd name="connsiteX14" fmla="*/ 2829630 w 4193973"/>
                <a:gd name="connsiteY14" fmla="*/ 1059543 h 4586514"/>
                <a:gd name="connsiteX15" fmla="*/ 2786087 w 4193973"/>
                <a:gd name="connsiteY15" fmla="*/ 1088571 h 4586514"/>
                <a:gd name="connsiteX16" fmla="*/ 2640944 w 4193973"/>
                <a:gd name="connsiteY16" fmla="*/ 1103086 h 4586514"/>
                <a:gd name="connsiteX17" fmla="*/ 2597401 w 4193973"/>
                <a:gd name="connsiteY17" fmla="*/ 1117600 h 4586514"/>
                <a:gd name="connsiteX18" fmla="*/ 2553858 w 4193973"/>
                <a:gd name="connsiteY18" fmla="*/ 1146628 h 4586514"/>
                <a:gd name="connsiteX19" fmla="*/ 2394201 w 4193973"/>
                <a:gd name="connsiteY19" fmla="*/ 1161143 h 4586514"/>
                <a:gd name="connsiteX20" fmla="*/ 2263573 w 4193973"/>
                <a:gd name="connsiteY20" fmla="*/ 1190171 h 4586514"/>
                <a:gd name="connsiteX21" fmla="*/ 2045858 w 4193973"/>
                <a:gd name="connsiteY21" fmla="*/ 1204686 h 4586514"/>
                <a:gd name="connsiteX22" fmla="*/ 1900716 w 4193973"/>
                <a:gd name="connsiteY22" fmla="*/ 1219200 h 4586514"/>
                <a:gd name="connsiteX23" fmla="*/ 1799116 w 4193973"/>
                <a:gd name="connsiteY23" fmla="*/ 1262743 h 4586514"/>
                <a:gd name="connsiteX24" fmla="*/ 1712030 w 4193973"/>
                <a:gd name="connsiteY24" fmla="*/ 1291771 h 4586514"/>
                <a:gd name="connsiteX25" fmla="*/ 1595916 w 4193973"/>
                <a:gd name="connsiteY25" fmla="*/ 1320800 h 4586514"/>
                <a:gd name="connsiteX26" fmla="*/ 1595916 w 4193973"/>
                <a:gd name="connsiteY26" fmla="*/ 1582057 h 4586514"/>
                <a:gd name="connsiteX27" fmla="*/ 1624944 w 4193973"/>
                <a:gd name="connsiteY27" fmla="*/ 1625600 h 4586514"/>
                <a:gd name="connsiteX28" fmla="*/ 1639458 w 4193973"/>
                <a:gd name="connsiteY28" fmla="*/ 1669143 h 4586514"/>
                <a:gd name="connsiteX29" fmla="*/ 1770087 w 4193973"/>
                <a:gd name="connsiteY29" fmla="*/ 1727200 h 4586514"/>
                <a:gd name="connsiteX30" fmla="*/ 1857173 w 4193973"/>
                <a:gd name="connsiteY30" fmla="*/ 1756228 h 4586514"/>
                <a:gd name="connsiteX31" fmla="*/ 1900716 w 4193973"/>
                <a:gd name="connsiteY31" fmla="*/ 1770743 h 4586514"/>
                <a:gd name="connsiteX32" fmla="*/ 2045858 w 4193973"/>
                <a:gd name="connsiteY32" fmla="*/ 1799771 h 4586514"/>
                <a:gd name="connsiteX33" fmla="*/ 2103916 w 4193973"/>
                <a:gd name="connsiteY33" fmla="*/ 1814286 h 4586514"/>
                <a:gd name="connsiteX34" fmla="*/ 2307116 w 4193973"/>
                <a:gd name="connsiteY34" fmla="*/ 1843314 h 4586514"/>
                <a:gd name="connsiteX35" fmla="*/ 2408716 w 4193973"/>
                <a:gd name="connsiteY35" fmla="*/ 1857828 h 4586514"/>
                <a:gd name="connsiteX36" fmla="*/ 2466773 w 4193973"/>
                <a:gd name="connsiteY36" fmla="*/ 1872343 h 4586514"/>
                <a:gd name="connsiteX37" fmla="*/ 2568373 w 4193973"/>
                <a:gd name="connsiteY37" fmla="*/ 1901371 h 4586514"/>
                <a:gd name="connsiteX38" fmla="*/ 2742544 w 4193973"/>
                <a:gd name="connsiteY38" fmla="*/ 1944914 h 4586514"/>
                <a:gd name="connsiteX39" fmla="*/ 2829630 w 4193973"/>
                <a:gd name="connsiteY39" fmla="*/ 1973943 h 4586514"/>
                <a:gd name="connsiteX40" fmla="*/ 2873173 w 4193973"/>
                <a:gd name="connsiteY40" fmla="*/ 2002971 h 4586514"/>
                <a:gd name="connsiteX41" fmla="*/ 2960258 w 4193973"/>
                <a:gd name="connsiteY41" fmla="*/ 2046514 h 4586514"/>
                <a:gd name="connsiteX42" fmla="*/ 2989287 w 4193973"/>
                <a:gd name="connsiteY42" fmla="*/ 2090057 h 4586514"/>
                <a:gd name="connsiteX43" fmla="*/ 3032830 w 4193973"/>
                <a:gd name="connsiteY43" fmla="*/ 2119086 h 4586514"/>
                <a:gd name="connsiteX44" fmla="*/ 3047344 w 4193973"/>
                <a:gd name="connsiteY44" fmla="*/ 2162628 h 4586514"/>
                <a:gd name="connsiteX45" fmla="*/ 3061858 w 4193973"/>
                <a:gd name="connsiteY45" fmla="*/ 2293257 h 4586514"/>
                <a:gd name="connsiteX46" fmla="*/ 3047344 w 4193973"/>
                <a:gd name="connsiteY46" fmla="*/ 2336800 h 4586514"/>
                <a:gd name="connsiteX47" fmla="*/ 3003801 w 4193973"/>
                <a:gd name="connsiteY47" fmla="*/ 2351314 h 4586514"/>
                <a:gd name="connsiteX48" fmla="*/ 2844144 w 4193973"/>
                <a:gd name="connsiteY48" fmla="*/ 2365828 h 4586514"/>
                <a:gd name="connsiteX49" fmla="*/ 2568373 w 4193973"/>
                <a:gd name="connsiteY49" fmla="*/ 2394857 h 4586514"/>
                <a:gd name="connsiteX50" fmla="*/ 2466773 w 4193973"/>
                <a:gd name="connsiteY50" fmla="*/ 2423886 h 4586514"/>
                <a:gd name="connsiteX51" fmla="*/ 1944258 w 4193973"/>
                <a:gd name="connsiteY51" fmla="*/ 2452914 h 4586514"/>
                <a:gd name="connsiteX52" fmla="*/ 1755573 w 4193973"/>
                <a:gd name="connsiteY52" fmla="*/ 2481943 h 4586514"/>
                <a:gd name="connsiteX53" fmla="*/ 1581401 w 4193973"/>
                <a:gd name="connsiteY53" fmla="*/ 2496457 h 4586514"/>
                <a:gd name="connsiteX54" fmla="*/ 1233058 w 4193973"/>
                <a:gd name="connsiteY54" fmla="*/ 2525486 h 4586514"/>
                <a:gd name="connsiteX55" fmla="*/ 1131458 w 4193973"/>
                <a:gd name="connsiteY55" fmla="*/ 2554514 h 4586514"/>
                <a:gd name="connsiteX56" fmla="*/ 1029858 w 4193973"/>
                <a:gd name="connsiteY56" fmla="*/ 2569028 h 4586514"/>
                <a:gd name="connsiteX57" fmla="*/ 812144 w 4193973"/>
                <a:gd name="connsiteY57" fmla="*/ 2598057 h 4586514"/>
                <a:gd name="connsiteX58" fmla="*/ 754087 w 4193973"/>
                <a:gd name="connsiteY58" fmla="*/ 2612571 h 4586514"/>
                <a:gd name="connsiteX59" fmla="*/ 169547 w 4193973"/>
                <a:gd name="connsiteY59" fmla="*/ 2641374 h 4586514"/>
                <a:gd name="connsiteX60" fmla="*/ 13858 w 4193973"/>
                <a:gd name="connsiteY60" fmla="*/ 2743200 h 4586514"/>
                <a:gd name="connsiteX61" fmla="*/ 28373 w 4193973"/>
                <a:gd name="connsiteY61" fmla="*/ 3070452 h 4586514"/>
                <a:gd name="connsiteX62" fmla="*/ 197261 w 4193973"/>
                <a:gd name="connsiteY62" fmla="*/ 3129749 h 4586514"/>
                <a:gd name="connsiteX63" fmla="*/ 533992 w 4193973"/>
                <a:gd name="connsiteY63" fmla="*/ 3181803 h 4586514"/>
                <a:gd name="connsiteX64" fmla="*/ 1218544 w 4193973"/>
                <a:gd name="connsiteY64" fmla="*/ 3294743 h 4586514"/>
                <a:gd name="connsiteX65" fmla="*/ 1566887 w 4193973"/>
                <a:gd name="connsiteY65" fmla="*/ 3309257 h 4586514"/>
                <a:gd name="connsiteX66" fmla="*/ 1668487 w 4193973"/>
                <a:gd name="connsiteY66" fmla="*/ 3338286 h 4586514"/>
                <a:gd name="connsiteX67" fmla="*/ 1770087 w 4193973"/>
                <a:gd name="connsiteY67" fmla="*/ 3352800 h 4586514"/>
                <a:gd name="connsiteX68" fmla="*/ 1813630 w 4193973"/>
                <a:gd name="connsiteY68" fmla="*/ 3367314 h 4586514"/>
                <a:gd name="connsiteX69" fmla="*/ 1871687 w 4193973"/>
                <a:gd name="connsiteY69" fmla="*/ 3381828 h 4586514"/>
                <a:gd name="connsiteX70" fmla="*/ 1958773 w 4193973"/>
                <a:gd name="connsiteY70" fmla="*/ 3439886 h 4586514"/>
                <a:gd name="connsiteX71" fmla="*/ 2089401 w 4193973"/>
                <a:gd name="connsiteY71" fmla="*/ 3483428 h 4586514"/>
                <a:gd name="connsiteX72" fmla="*/ 2132944 w 4193973"/>
                <a:gd name="connsiteY72" fmla="*/ 3497943 h 4586514"/>
                <a:gd name="connsiteX73" fmla="*/ 2278087 w 4193973"/>
                <a:gd name="connsiteY73" fmla="*/ 3541486 h 4586514"/>
                <a:gd name="connsiteX74" fmla="*/ 2321630 w 4193973"/>
                <a:gd name="connsiteY74" fmla="*/ 3556000 h 4586514"/>
                <a:gd name="connsiteX75" fmla="*/ 2365173 w 4193973"/>
                <a:gd name="connsiteY75" fmla="*/ 3570514 h 4586514"/>
                <a:gd name="connsiteX76" fmla="*/ 2452258 w 4193973"/>
                <a:gd name="connsiteY76" fmla="*/ 3628571 h 4586514"/>
                <a:gd name="connsiteX77" fmla="*/ 2495801 w 4193973"/>
                <a:gd name="connsiteY77" fmla="*/ 3643086 h 4586514"/>
                <a:gd name="connsiteX78" fmla="*/ 2539344 w 4193973"/>
                <a:gd name="connsiteY78" fmla="*/ 3672114 h 4586514"/>
                <a:gd name="connsiteX79" fmla="*/ 2655458 w 4193973"/>
                <a:gd name="connsiteY79" fmla="*/ 3701143 h 4586514"/>
                <a:gd name="connsiteX80" fmla="*/ 2742544 w 4193973"/>
                <a:gd name="connsiteY80" fmla="*/ 3730171 h 4586514"/>
                <a:gd name="connsiteX81" fmla="*/ 2829630 w 4193973"/>
                <a:gd name="connsiteY81" fmla="*/ 3744686 h 4586514"/>
                <a:gd name="connsiteX82" fmla="*/ 3061858 w 4193973"/>
                <a:gd name="connsiteY82" fmla="*/ 3788228 h 4586514"/>
                <a:gd name="connsiteX83" fmla="*/ 3105401 w 4193973"/>
                <a:gd name="connsiteY83" fmla="*/ 3875314 h 4586514"/>
                <a:gd name="connsiteX84" fmla="*/ 3018316 w 4193973"/>
                <a:gd name="connsiteY84" fmla="*/ 3933371 h 4586514"/>
                <a:gd name="connsiteX85" fmla="*/ 2974773 w 4193973"/>
                <a:gd name="connsiteY85" fmla="*/ 3947886 h 4586514"/>
                <a:gd name="connsiteX86" fmla="*/ 2815116 w 4193973"/>
                <a:gd name="connsiteY86" fmla="*/ 3962400 h 4586514"/>
                <a:gd name="connsiteX87" fmla="*/ 2684487 w 4193973"/>
                <a:gd name="connsiteY87" fmla="*/ 3976914 h 4586514"/>
                <a:gd name="connsiteX88" fmla="*/ 2597401 w 4193973"/>
                <a:gd name="connsiteY88" fmla="*/ 3991428 h 4586514"/>
                <a:gd name="connsiteX89" fmla="*/ 2510316 w 4193973"/>
                <a:gd name="connsiteY89" fmla="*/ 4034971 h 4586514"/>
                <a:gd name="connsiteX90" fmla="*/ 2466773 w 4193973"/>
                <a:gd name="connsiteY90" fmla="*/ 4049486 h 4586514"/>
                <a:gd name="connsiteX91" fmla="*/ 2437744 w 4193973"/>
                <a:gd name="connsiteY91" fmla="*/ 4252686 h 4586514"/>
                <a:gd name="connsiteX92" fmla="*/ 2408716 w 4193973"/>
                <a:gd name="connsiteY92" fmla="*/ 4339771 h 4586514"/>
                <a:gd name="connsiteX93" fmla="*/ 2394201 w 4193973"/>
                <a:gd name="connsiteY93" fmla="*/ 4383314 h 4586514"/>
                <a:gd name="connsiteX94" fmla="*/ 2437744 w 4193973"/>
                <a:gd name="connsiteY94" fmla="*/ 4499428 h 4586514"/>
                <a:gd name="connsiteX95" fmla="*/ 2481287 w 4193973"/>
                <a:gd name="connsiteY95" fmla="*/ 4513943 h 4586514"/>
                <a:gd name="connsiteX96" fmla="*/ 2524830 w 4193973"/>
                <a:gd name="connsiteY96" fmla="*/ 4542971 h 4586514"/>
                <a:gd name="connsiteX97" fmla="*/ 2669973 w 4193973"/>
                <a:gd name="connsiteY97" fmla="*/ 4586514 h 4586514"/>
                <a:gd name="connsiteX98" fmla="*/ 2771573 w 4193973"/>
                <a:gd name="connsiteY98" fmla="*/ 4572000 h 4586514"/>
                <a:gd name="connsiteX99" fmla="*/ 2945744 w 4193973"/>
                <a:gd name="connsiteY99" fmla="*/ 4542971 h 4586514"/>
                <a:gd name="connsiteX100" fmla="*/ 2974773 w 4193973"/>
                <a:gd name="connsiteY100" fmla="*/ 4455886 h 4586514"/>
                <a:gd name="connsiteX101" fmla="*/ 2989287 w 4193973"/>
                <a:gd name="connsiteY101" fmla="*/ 4412343 h 4586514"/>
                <a:gd name="connsiteX102" fmla="*/ 3003801 w 4193973"/>
                <a:gd name="connsiteY102" fmla="*/ 4354286 h 4586514"/>
                <a:gd name="connsiteX103" fmla="*/ 3018316 w 4193973"/>
                <a:gd name="connsiteY103" fmla="*/ 4310743 h 4586514"/>
                <a:gd name="connsiteX104" fmla="*/ 3061858 w 4193973"/>
                <a:gd name="connsiteY104" fmla="*/ 4281714 h 4586514"/>
                <a:gd name="connsiteX105" fmla="*/ 3134430 w 4193973"/>
                <a:gd name="connsiteY105" fmla="*/ 4209143 h 4586514"/>
                <a:gd name="connsiteX106" fmla="*/ 3279573 w 4193973"/>
                <a:gd name="connsiteY106" fmla="*/ 4078514 h 4586514"/>
                <a:gd name="connsiteX107" fmla="*/ 3352144 w 4193973"/>
                <a:gd name="connsiteY107" fmla="*/ 3991428 h 4586514"/>
                <a:gd name="connsiteX108" fmla="*/ 3410201 w 4193973"/>
                <a:gd name="connsiteY108" fmla="*/ 3904343 h 4586514"/>
                <a:gd name="connsiteX109" fmla="*/ 3439230 w 4193973"/>
                <a:gd name="connsiteY109" fmla="*/ 3860800 h 4586514"/>
                <a:gd name="connsiteX110" fmla="*/ 3439230 w 4193973"/>
                <a:gd name="connsiteY110" fmla="*/ 3556000 h 4586514"/>
                <a:gd name="connsiteX111" fmla="*/ 3395687 w 4193973"/>
                <a:gd name="connsiteY111" fmla="*/ 3410857 h 4586514"/>
                <a:gd name="connsiteX112" fmla="*/ 3352144 w 4193973"/>
                <a:gd name="connsiteY112" fmla="*/ 3367314 h 4586514"/>
                <a:gd name="connsiteX113" fmla="*/ 3323116 w 4193973"/>
                <a:gd name="connsiteY113" fmla="*/ 3323771 h 4586514"/>
                <a:gd name="connsiteX114" fmla="*/ 3236030 w 4193973"/>
                <a:gd name="connsiteY114" fmla="*/ 3280228 h 4586514"/>
                <a:gd name="connsiteX115" fmla="*/ 3148944 w 4193973"/>
                <a:gd name="connsiteY115" fmla="*/ 3236686 h 4586514"/>
                <a:gd name="connsiteX116" fmla="*/ 2989287 w 4193973"/>
                <a:gd name="connsiteY116" fmla="*/ 3178628 h 4586514"/>
                <a:gd name="connsiteX117" fmla="*/ 2916716 w 4193973"/>
                <a:gd name="connsiteY117" fmla="*/ 3164114 h 4586514"/>
                <a:gd name="connsiteX118" fmla="*/ 2858658 w 4193973"/>
                <a:gd name="connsiteY118" fmla="*/ 3149600 h 4586514"/>
                <a:gd name="connsiteX119" fmla="*/ 2611916 w 4193973"/>
                <a:gd name="connsiteY119" fmla="*/ 3135086 h 4586514"/>
                <a:gd name="connsiteX120" fmla="*/ 2074887 w 4193973"/>
                <a:gd name="connsiteY120" fmla="*/ 3149600 h 4586514"/>
                <a:gd name="connsiteX121" fmla="*/ 1842658 w 4193973"/>
                <a:gd name="connsiteY121" fmla="*/ 3164114 h 4586514"/>
                <a:gd name="connsiteX122" fmla="*/ 1523344 w 4193973"/>
                <a:gd name="connsiteY122" fmla="*/ 3149600 h 4586514"/>
                <a:gd name="connsiteX123" fmla="*/ 1436258 w 4193973"/>
                <a:gd name="connsiteY123" fmla="*/ 3135086 h 4586514"/>
                <a:gd name="connsiteX124" fmla="*/ 1291116 w 4193973"/>
                <a:gd name="connsiteY124" fmla="*/ 3106057 h 4586514"/>
                <a:gd name="connsiteX125" fmla="*/ 1189516 w 4193973"/>
                <a:gd name="connsiteY125" fmla="*/ 3091543 h 4586514"/>
                <a:gd name="connsiteX126" fmla="*/ 1102430 w 4193973"/>
                <a:gd name="connsiteY126" fmla="*/ 3048000 h 4586514"/>
                <a:gd name="connsiteX127" fmla="*/ 1073401 w 4193973"/>
                <a:gd name="connsiteY127" fmla="*/ 3004457 h 4586514"/>
                <a:gd name="connsiteX128" fmla="*/ 1058887 w 4193973"/>
                <a:gd name="connsiteY128" fmla="*/ 2960914 h 4586514"/>
                <a:gd name="connsiteX129" fmla="*/ 1073401 w 4193973"/>
                <a:gd name="connsiteY129" fmla="*/ 2859314 h 4586514"/>
                <a:gd name="connsiteX130" fmla="*/ 1116944 w 4193973"/>
                <a:gd name="connsiteY130" fmla="*/ 2844800 h 4586514"/>
                <a:gd name="connsiteX131" fmla="*/ 1320144 w 4193973"/>
                <a:gd name="connsiteY131" fmla="*/ 2830286 h 4586514"/>
                <a:gd name="connsiteX132" fmla="*/ 1479801 w 4193973"/>
                <a:gd name="connsiteY132" fmla="*/ 2786743 h 4586514"/>
                <a:gd name="connsiteX133" fmla="*/ 1523344 w 4193973"/>
                <a:gd name="connsiteY133" fmla="*/ 2772228 h 4586514"/>
                <a:gd name="connsiteX134" fmla="*/ 1915230 w 4193973"/>
                <a:gd name="connsiteY134" fmla="*/ 2786743 h 4586514"/>
                <a:gd name="connsiteX135" fmla="*/ 2974773 w 4193973"/>
                <a:gd name="connsiteY135" fmla="*/ 2757714 h 4586514"/>
                <a:gd name="connsiteX136" fmla="*/ 3061858 w 4193973"/>
                <a:gd name="connsiteY136" fmla="*/ 2743200 h 4586514"/>
                <a:gd name="connsiteX137" fmla="*/ 3119916 w 4193973"/>
                <a:gd name="connsiteY137" fmla="*/ 2728686 h 4586514"/>
                <a:gd name="connsiteX138" fmla="*/ 3279573 w 4193973"/>
                <a:gd name="connsiteY138" fmla="*/ 2714171 h 4586514"/>
                <a:gd name="connsiteX139" fmla="*/ 3511801 w 4193973"/>
                <a:gd name="connsiteY139" fmla="*/ 2685143 h 4586514"/>
                <a:gd name="connsiteX140" fmla="*/ 3584373 w 4193973"/>
                <a:gd name="connsiteY140" fmla="*/ 2670628 h 4586514"/>
                <a:gd name="connsiteX141" fmla="*/ 3715001 w 4193973"/>
                <a:gd name="connsiteY141" fmla="*/ 2656114 h 4586514"/>
                <a:gd name="connsiteX142" fmla="*/ 3802087 w 4193973"/>
                <a:gd name="connsiteY142" fmla="*/ 2627086 h 4586514"/>
                <a:gd name="connsiteX143" fmla="*/ 3903687 w 4193973"/>
                <a:gd name="connsiteY143" fmla="*/ 2569028 h 4586514"/>
                <a:gd name="connsiteX144" fmla="*/ 3932716 w 4193973"/>
                <a:gd name="connsiteY144" fmla="*/ 2481943 h 4586514"/>
                <a:gd name="connsiteX145" fmla="*/ 3947230 w 4193973"/>
                <a:gd name="connsiteY145" fmla="*/ 2438400 h 4586514"/>
                <a:gd name="connsiteX146" fmla="*/ 3932716 w 4193973"/>
                <a:gd name="connsiteY146" fmla="*/ 2177143 h 4586514"/>
                <a:gd name="connsiteX147" fmla="*/ 3860144 w 4193973"/>
                <a:gd name="connsiteY147" fmla="*/ 2046514 h 4586514"/>
                <a:gd name="connsiteX148" fmla="*/ 3816601 w 4193973"/>
                <a:gd name="connsiteY148" fmla="*/ 2032000 h 4586514"/>
                <a:gd name="connsiteX149" fmla="*/ 3685973 w 4193973"/>
                <a:gd name="connsiteY149" fmla="*/ 1930400 h 4586514"/>
                <a:gd name="connsiteX150" fmla="*/ 3642430 w 4193973"/>
                <a:gd name="connsiteY150" fmla="*/ 1901371 h 4586514"/>
                <a:gd name="connsiteX151" fmla="*/ 3598887 w 4193973"/>
                <a:gd name="connsiteY151" fmla="*/ 1886857 h 4586514"/>
                <a:gd name="connsiteX152" fmla="*/ 3482773 w 4193973"/>
                <a:gd name="connsiteY152" fmla="*/ 1857828 h 4586514"/>
                <a:gd name="connsiteX153" fmla="*/ 3207001 w 4193973"/>
                <a:gd name="connsiteY153" fmla="*/ 1814286 h 4586514"/>
                <a:gd name="connsiteX154" fmla="*/ 3119916 w 4193973"/>
                <a:gd name="connsiteY154" fmla="*/ 1785257 h 4586514"/>
                <a:gd name="connsiteX155" fmla="*/ 3018316 w 4193973"/>
                <a:gd name="connsiteY155" fmla="*/ 1756228 h 4586514"/>
                <a:gd name="connsiteX156" fmla="*/ 2931230 w 4193973"/>
                <a:gd name="connsiteY156" fmla="*/ 1698171 h 4586514"/>
                <a:gd name="connsiteX157" fmla="*/ 2887687 w 4193973"/>
                <a:gd name="connsiteY157" fmla="*/ 1654628 h 4586514"/>
                <a:gd name="connsiteX158" fmla="*/ 2757058 w 4193973"/>
                <a:gd name="connsiteY158" fmla="*/ 1553028 h 4586514"/>
                <a:gd name="connsiteX159" fmla="*/ 2728030 w 4193973"/>
                <a:gd name="connsiteY159" fmla="*/ 1465943 h 4586514"/>
                <a:gd name="connsiteX160" fmla="*/ 2815116 w 4193973"/>
                <a:gd name="connsiteY160" fmla="*/ 1393371 h 4586514"/>
                <a:gd name="connsiteX161" fmla="*/ 2902201 w 4193973"/>
                <a:gd name="connsiteY161" fmla="*/ 1364343 h 4586514"/>
                <a:gd name="connsiteX162" fmla="*/ 2945744 w 4193973"/>
                <a:gd name="connsiteY162" fmla="*/ 1349828 h 4586514"/>
                <a:gd name="connsiteX163" fmla="*/ 3003801 w 4193973"/>
                <a:gd name="connsiteY163" fmla="*/ 1320800 h 4586514"/>
                <a:gd name="connsiteX164" fmla="*/ 3090887 w 4193973"/>
                <a:gd name="connsiteY164" fmla="*/ 1291771 h 4586514"/>
                <a:gd name="connsiteX165" fmla="*/ 3134430 w 4193973"/>
                <a:gd name="connsiteY165" fmla="*/ 1277257 h 4586514"/>
                <a:gd name="connsiteX166" fmla="*/ 3192487 w 4193973"/>
                <a:gd name="connsiteY166" fmla="*/ 1262743 h 4586514"/>
                <a:gd name="connsiteX167" fmla="*/ 3236030 w 4193973"/>
                <a:gd name="connsiteY167" fmla="*/ 1248228 h 4586514"/>
                <a:gd name="connsiteX168" fmla="*/ 3337630 w 4193973"/>
                <a:gd name="connsiteY168" fmla="*/ 1233714 h 4586514"/>
                <a:gd name="connsiteX169" fmla="*/ 3424716 w 4193973"/>
                <a:gd name="connsiteY169" fmla="*/ 1190171 h 4586514"/>
                <a:gd name="connsiteX170" fmla="*/ 3468258 w 4193973"/>
                <a:gd name="connsiteY170" fmla="*/ 1175657 h 4586514"/>
                <a:gd name="connsiteX171" fmla="*/ 3569858 w 4193973"/>
                <a:gd name="connsiteY171" fmla="*/ 1117600 h 4586514"/>
                <a:gd name="connsiteX172" fmla="*/ 3613401 w 4193973"/>
                <a:gd name="connsiteY172" fmla="*/ 1103086 h 4586514"/>
                <a:gd name="connsiteX173" fmla="*/ 3729516 w 4193973"/>
                <a:gd name="connsiteY173" fmla="*/ 1045028 h 4586514"/>
                <a:gd name="connsiteX174" fmla="*/ 3816601 w 4193973"/>
                <a:gd name="connsiteY174" fmla="*/ 1001486 h 4586514"/>
                <a:gd name="connsiteX175" fmla="*/ 3932716 w 4193973"/>
                <a:gd name="connsiteY175" fmla="*/ 943428 h 4586514"/>
                <a:gd name="connsiteX176" fmla="*/ 3961744 w 4193973"/>
                <a:gd name="connsiteY176" fmla="*/ 899886 h 4586514"/>
                <a:gd name="connsiteX177" fmla="*/ 4005287 w 4193973"/>
                <a:gd name="connsiteY177" fmla="*/ 885371 h 4586514"/>
                <a:gd name="connsiteX178" fmla="*/ 4048830 w 4193973"/>
                <a:gd name="connsiteY178" fmla="*/ 856343 h 4586514"/>
                <a:gd name="connsiteX179" fmla="*/ 4077858 w 4193973"/>
                <a:gd name="connsiteY179" fmla="*/ 812800 h 4586514"/>
                <a:gd name="connsiteX180" fmla="*/ 4121401 w 4193973"/>
                <a:gd name="connsiteY180" fmla="*/ 769257 h 4586514"/>
                <a:gd name="connsiteX181" fmla="*/ 4150430 w 4193973"/>
                <a:gd name="connsiteY181" fmla="*/ 682171 h 4586514"/>
                <a:gd name="connsiteX182" fmla="*/ 4164944 w 4193973"/>
                <a:gd name="connsiteY182" fmla="*/ 362857 h 4586514"/>
                <a:gd name="connsiteX183" fmla="*/ 4193973 w 4193973"/>
                <a:gd name="connsiteY183" fmla="*/ 275771 h 4586514"/>
                <a:gd name="connsiteX184" fmla="*/ 4164944 w 4193973"/>
                <a:gd name="connsiteY184" fmla="*/ 43543 h 4586514"/>
                <a:gd name="connsiteX185" fmla="*/ 4019801 w 4193973"/>
                <a:gd name="connsiteY185" fmla="*/ 0 h 4586514"/>
                <a:gd name="connsiteX186" fmla="*/ 3860144 w 4193973"/>
                <a:gd name="connsiteY186" fmla="*/ 29028 h 4586514"/>
                <a:gd name="connsiteX187" fmla="*/ 3816601 w 4193973"/>
                <a:gd name="connsiteY187" fmla="*/ 58057 h 4586514"/>
                <a:gd name="connsiteX188" fmla="*/ 3758544 w 4193973"/>
                <a:gd name="connsiteY188" fmla="*/ 188686 h 4586514"/>
                <a:gd name="connsiteX189" fmla="*/ 3744030 w 4193973"/>
                <a:gd name="connsiteY18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043804 w 4190433"/>
                <a:gd name="connsiteY44" fmla="*/ 2162628 h 4586514"/>
                <a:gd name="connsiteX45" fmla="*/ 3058318 w 4190433"/>
                <a:gd name="connsiteY45" fmla="*/ 2293257 h 4586514"/>
                <a:gd name="connsiteX46" fmla="*/ 3043804 w 4190433"/>
                <a:gd name="connsiteY46" fmla="*/ 2336800 h 4586514"/>
                <a:gd name="connsiteX47" fmla="*/ 3000261 w 4190433"/>
                <a:gd name="connsiteY47" fmla="*/ 2351314 h 4586514"/>
                <a:gd name="connsiteX48" fmla="*/ 2840604 w 4190433"/>
                <a:gd name="connsiteY48" fmla="*/ 2365828 h 4586514"/>
                <a:gd name="connsiteX49" fmla="*/ 2564833 w 4190433"/>
                <a:gd name="connsiteY49" fmla="*/ 2394857 h 4586514"/>
                <a:gd name="connsiteX50" fmla="*/ 2463233 w 4190433"/>
                <a:gd name="connsiteY50" fmla="*/ 2423886 h 4586514"/>
                <a:gd name="connsiteX51" fmla="*/ 1940718 w 4190433"/>
                <a:gd name="connsiteY51" fmla="*/ 2452914 h 4586514"/>
                <a:gd name="connsiteX52" fmla="*/ 1752033 w 4190433"/>
                <a:gd name="connsiteY52" fmla="*/ 2481943 h 4586514"/>
                <a:gd name="connsiteX53" fmla="*/ 1577861 w 4190433"/>
                <a:gd name="connsiteY53" fmla="*/ 2496457 h 4586514"/>
                <a:gd name="connsiteX54" fmla="*/ 1229518 w 4190433"/>
                <a:gd name="connsiteY54" fmla="*/ 2525486 h 4586514"/>
                <a:gd name="connsiteX55" fmla="*/ 1127918 w 4190433"/>
                <a:gd name="connsiteY55" fmla="*/ 2554514 h 4586514"/>
                <a:gd name="connsiteX56" fmla="*/ 1026318 w 4190433"/>
                <a:gd name="connsiteY56" fmla="*/ 2569028 h 4586514"/>
                <a:gd name="connsiteX57" fmla="*/ 808604 w 4190433"/>
                <a:gd name="connsiteY57" fmla="*/ 2598057 h 4586514"/>
                <a:gd name="connsiteX58" fmla="*/ 750547 w 4190433"/>
                <a:gd name="connsiteY58" fmla="*/ 2612571 h 4586514"/>
                <a:gd name="connsiteX59" fmla="*/ 166007 w 4190433"/>
                <a:gd name="connsiteY59" fmla="*/ 2641374 h 4586514"/>
                <a:gd name="connsiteX60" fmla="*/ 10318 w 4190433"/>
                <a:gd name="connsiteY60" fmla="*/ 2743200 h 4586514"/>
                <a:gd name="connsiteX61" fmla="*/ 34358 w 4190433"/>
                <a:gd name="connsiteY61" fmla="*/ 3018064 h 4586514"/>
                <a:gd name="connsiteX62" fmla="*/ 193721 w 4190433"/>
                <a:gd name="connsiteY62" fmla="*/ 3129749 h 4586514"/>
                <a:gd name="connsiteX63" fmla="*/ 530452 w 4190433"/>
                <a:gd name="connsiteY63" fmla="*/ 3181803 h 4586514"/>
                <a:gd name="connsiteX64" fmla="*/ 1215004 w 4190433"/>
                <a:gd name="connsiteY64" fmla="*/ 3294743 h 4586514"/>
                <a:gd name="connsiteX65" fmla="*/ 1563347 w 4190433"/>
                <a:gd name="connsiteY65" fmla="*/ 3309257 h 4586514"/>
                <a:gd name="connsiteX66" fmla="*/ 1664947 w 4190433"/>
                <a:gd name="connsiteY66" fmla="*/ 3338286 h 4586514"/>
                <a:gd name="connsiteX67" fmla="*/ 1766547 w 4190433"/>
                <a:gd name="connsiteY67" fmla="*/ 3352800 h 4586514"/>
                <a:gd name="connsiteX68" fmla="*/ 1810090 w 4190433"/>
                <a:gd name="connsiteY68" fmla="*/ 3367314 h 4586514"/>
                <a:gd name="connsiteX69" fmla="*/ 1868147 w 4190433"/>
                <a:gd name="connsiteY69" fmla="*/ 3381828 h 4586514"/>
                <a:gd name="connsiteX70" fmla="*/ 1955233 w 4190433"/>
                <a:gd name="connsiteY70" fmla="*/ 3439886 h 4586514"/>
                <a:gd name="connsiteX71" fmla="*/ 2085861 w 4190433"/>
                <a:gd name="connsiteY71" fmla="*/ 3483428 h 4586514"/>
                <a:gd name="connsiteX72" fmla="*/ 2129404 w 4190433"/>
                <a:gd name="connsiteY72" fmla="*/ 3497943 h 4586514"/>
                <a:gd name="connsiteX73" fmla="*/ 2274547 w 4190433"/>
                <a:gd name="connsiteY73" fmla="*/ 3541486 h 4586514"/>
                <a:gd name="connsiteX74" fmla="*/ 2318090 w 4190433"/>
                <a:gd name="connsiteY74" fmla="*/ 3556000 h 4586514"/>
                <a:gd name="connsiteX75" fmla="*/ 2361633 w 4190433"/>
                <a:gd name="connsiteY75" fmla="*/ 3570514 h 4586514"/>
                <a:gd name="connsiteX76" fmla="*/ 2448718 w 4190433"/>
                <a:gd name="connsiteY76" fmla="*/ 3628571 h 4586514"/>
                <a:gd name="connsiteX77" fmla="*/ 2492261 w 4190433"/>
                <a:gd name="connsiteY77" fmla="*/ 3643086 h 4586514"/>
                <a:gd name="connsiteX78" fmla="*/ 2535804 w 4190433"/>
                <a:gd name="connsiteY78" fmla="*/ 3672114 h 4586514"/>
                <a:gd name="connsiteX79" fmla="*/ 2651918 w 4190433"/>
                <a:gd name="connsiteY79" fmla="*/ 3701143 h 4586514"/>
                <a:gd name="connsiteX80" fmla="*/ 2739004 w 4190433"/>
                <a:gd name="connsiteY80" fmla="*/ 3730171 h 4586514"/>
                <a:gd name="connsiteX81" fmla="*/ 2826090 w 4190433"/>
                <a:gd name="connsiteY81" fmla="*/ 3744686 h 4586514"/>
                <a:gd name="connsiteX82" fmla="*/ 3058318 w 4190433"/>
                <a:gd name="connsiteY82" fmla="*/ 3788228 h 4586514"/>
                <a:gd name="connsiteX83" fmla="*/ 3101861 w 4190433"/>
                <a:gd name="connsiteY83" fmla="*/ 3875314 h 4586514"/>
                <a:gd name="connsiteX84" fmla="*/ 3014776 w 4190433"/>
                <a:gd name="connsiteY84" fmla="*/ 3933371 h 4586514"/>
                <a:gd name="connsiteX85" fmla="*/ 2971233 w 4190433"/>
                <a:gd name="connsiteY85" fmla="*/ 3947886 h 4586514"/>
                <a:gd name="connsiteX86" fmla="*/ 2811576 w 4190433"/>
                <a:gd name="connsiteY86" fmla="*/ 3962400 h 4586514"/>
                <a:gd name="connsiteX87" fmla="*/ 2680947 w 4190433"/>
                <a:gd name="connsiteY87" fmla="*/ 3976914 h 4586514"/>
                <a:gd name="connsiteX88" fmla="*/ 2593861 w 4190433"/>
                <a:gd name="connsiteY88" fmla="*/ 3991428 h 4586514"/>
                <a:gd name="connsiteX89" fmla="*/ 2506776 w 4190433"/>
                <a:gd name="connsiteY89" fmla="*/ 4034971 h 4586514"/>
                <a:gd name="connsiteX90" fmla="*/ 2463233 w 4190433"/>
                <a:gd name="connsiteY90" fmla="*/ 4049486 h 4586514"/>
                <a:gd name="connsiteX91" fmla="*/ 2434204 w 4190433"/>
                <a:gd name="connsiteY91" fmla="*/ 4252686 h 4586514"/>
                <a:gd name="connsiteX92" fmla="*/ 2405176 w 4190433"/>
                <a:gd name="connsiteY92" fmla="*/ 4339771 h 4586514"/>
                <a:gd name="connsiteX93" fmla="*/ 2390661 w 4190433"/>
                <a:gd name="connsiteY93" fmla="*/ 4383314 h 4586514"/>
                <a:gd name="connsiteX94" fmla="*/ 2434204 w 4190433"/>
                <a:gd name="connsiteY94" fmla="*/ 4499428 h 4586514"/>
                <a:gd name="connsiteX95" fmla="*/ 2477747 w 4190433"/>
                <a:gd name="connsiteY95" fmla="*/ 4513943 h 4586514"/>
                <a:gd name="connsiteX96" fmla="*/ 2521290 w 4190433"/>
                <a:gd name="connsiteY96" fmla="*/ 4542971 h 4586514"/>
                <a:gd name="connsiteX97" fmla="*/ 2666433 w 4190433"/>
                <a:gd name="connsiteY97" fmla="*/ 4586514 h 4586514"/>
                <a:gd name="connsiteX98" fmla="*/ 2768033 w 4190433"/>
                <a:gd name="connsiteY98" fmla="*/ 4572000 h 4586514"/>
                <a:gd name="connsiteX99" fmla="*/ 2942204 w 4190433"/>
                <a:gd name="connsiteY99" fmla="*/ 4542971 h 4586514"/>
                <a:gd name="connsiteX100" fmla="*/ 2971233 w 4190433"/>
                <a:gd name="connsiteY100" fmla="*/ 4455886 h 4586514"/>
                <a:gd name="connsiteX101" fmla="*/ 2985747 w 4190433"/>
                <a:gd name="connsiteY101" fmla="*/ 4412343 h 4586514"/>
                <a:gd name="connsiteX102" fmla="*/ 3000261 w 4190433"/>
                <a:gd name="connsiteY102" fmla="*/ 4354286 h 4586514"/>
                <a:gd name="connsiteX103" fmla="*/ 3014776 w 4190433"/>
                <a:gd name="connsiteY103" fmla="*/ 4310743 h 4586514"/>
                <a:gd name="connsiteX104" fmla="*/ 3058318 w 4190433"/>
                <a:gd name="connsiteY104" fmla="*/ 4281714 h 4586514"/>
                <a:gd name="connsiteX105" fmla="*/ 3130890 w 4190433"/>
                <a:gd name="connsiteY105" fmla="*/ 4209143 h 4586514"/>
                <a:gd name="connsiteX106" fmla="*/ 3276033 w 4190433"/>
                <a:gd name="connsiteY106" fmla="*/ 4078514 h 4586514"/>
                <a:gd name="connsiteX107" fmla="*/ 3348604 w 4190433"/>
                <a:gd name="connsiteY107" fmla="*/ 3991428 h 4586514"/>
                <a:gd name="connsiteX108" fmla="*/ 3406661 w 4190433"/>
                <a:gd name="connsiteY108" fmla="*/ 3904343 h 4586514"/>
                <a:gd name="connsiteX109" fmla="*/ 3435690 w 4190433"/>
                <a:gd name="connsiteY109" fmla="*/ 3860800 h 4586514"/>
                <a:gd name="connsiteX110" fmla="*/ 3435690 w 4190433"/>
                <a:gd name="connsiteY110" fmla="*/ 3556000 h 4586514"/>
                <a:gd name="connsiteX111" fmla="*/ 3392147 w 4190433"/>
                <a:gd name="connsiteY111" fmla="*/ 3410857 h 4586514"/>
                <a:gd name="connsiteX112" fmla="*/ 3348604 w 4190433"/>
                <a:gd name="connsiteY112" fmla="*/ 3367314 h 4586514"/>
                <a:gd name="connsiteX113" fmla="*/ 3319576 w 4190433"/>
                <a:gd name="connsiteY113" fmla="*/ 3323771 h 4586514"/>
                <a:gd name="connsiteX114" fmla="*/ 3232490 w 4190433"/>
                <a:gd name="connsiteY114" fmla="*/ 3280228 h 4586514"/>
                <a:gd name="connsiteX115" fmla="*/ 3145404 w 4190433"/>
                <a:gd name="connsiteY115" fmla="*/ 3236686 h 4586514"/>
                <a:gd name="connsiteX116" fmla="*/ 2985747 w 4190433"/>
                <a:gd name="connsiteY116" fmla="*/ 3178628 h 4586514"/>
                <a:gd name="connsiteX117" fmla="*/ 2913176 w 4190433"/>
                <a:gd name="connsiteY117" fmla="*/ 3164114 h 4586514"/>
                <a:gd name="connsiteX118" fmla="*/ 2855118 w 4190433"/>
                <a:gd name="connsiteY118" fmla="*/ 3149600 h 4586514"/>
                <a:gd name="connsiteX119" fmla="*/ 2608376 w 4190433"/>
                <a:gd name="connsiteY119" fmla="*/ 3135086 h 4586514"/>
                <a:gd name="connsiteX120" fmla="*/ 2071347 w 4190433"/>
                <a:gd name="connsiteY120" fmla="*/ 3149600 h 4586514"/>
                <a:gd name="connsiteX121" fmla="*/ 1839118 w 4190433"/>
                <a:gd name="connsiteY121" fmla="*/ 3164114 h 4586514"/>
                <a:gd name="connsiteX122" fmla="*/ 1519804 w 4190433"/>
                <a:gd name="connsiteY122" fmla="*/ 3149600 h 4586514"/>
                <a:gd name="connsiteX123" fmla="*/ 1432718 w 4190433"/>
                <a:gd name="connsiteY123" fmla="*/ 3135086 h 4586514"/>
                <a:gd name="connsiteX124" fmla="*/ 1287576 w 4190433"/>
                <a:gd name="connsiteY124" fmla="*/ 3106057 h 4586514"/>
                <a:gd name="connsiteX125" fmla="*/ 1185976 w 4190433"/>
                <a:gd name="connsiteY125" fmla="*/ 3091543 h 4586514"/>
                <a:gd name="connsiteX126" fmla="*/ 1098890 w 4190433"/>
                <a:gd name="connsiteY126" fmla="*/ 3048000 h 4586514"/>
                <a:gd name="connsiteX127" fmla="*/ 1069861 w 4190433"/>
                <a:gd name="connsiteY127" fmla="*/ 3004457 h 4586514"/>
                <a:gd name="connsiteX128" fmla="*/ 1055347 w 4190433"/>
                <a:gd name="connsiteY128" fmla="*/ 2960914 h 4586514"/>
                <a:gd name="connsiteX129" fmla="*/ 1069861 w 4190433"/>
                <a:gd name="connsiteY129" fmla="*/ 2859314 h 4586514"/>
                <a:gd name="connsiteX130" fmla="*/ 1113404 w 4190433"/>
                <a:gd name="connsiteY130" fmla="*/ 2844800 h 4586514"/>
                <a:gd name="connsiteX131" fmla="*/ 1316604 w 4190433"/>
                <a:gd name="connsiteY131" fmla="*/ 2830286 h 4586514"/>
                <a:gd name="connsiteX132" fmla="*/ 1476261 w 4190433"/>
                <a:gd name="connsiteY132" fmla="*/ 2786743 h 4586514"/>
                <a:gd name="connsiteX133" fmla="*/ 1519804 w 4190433"/>
                <a:gd name="connsiteY133" fmla="*/ 2772228 h 4586514"/>
                <a:gd name="connsiteX134" fmla="*/ 1911690 w 4190433"/>
                <a:gd name="connsiteY134" fmla="*/ 2786743 h 4586514"/>
                <a:gd name="connsiteX135" fmla="*/ 2971233 w 4190433"/>
                <a:gd name="connsiteY135" fmla="*/ 2757714 h 4586514"/>
                <a:gd name="connsiteX136" fmla="*/ 3058318 w 4190433"/>
                <a:gd name="connsiteY136" fmla="*/ 2743200 h 4586514"/>
                <a:gd name="connsiteX137" fmla="*/ 3116376 w 4190433"/>
                <a:gd name="connsiteY137" fmla="*/ 2728686 h 4586514"/>
                <a:gd name="connsiteX138" fmla="*/ 3276033 w 4190433"/>
                <a:gd name="connsiteY138" fmla="*/ 2714171 h 4586514"/>
                <a:gd name="connsiteX139" fmla="*/ 3508261 w 4190433"/>
                <a:gd name="connsiteY139" fmla="*/ 2685143 h 4586514"/>
                <a:gd name="connsiteX140" fmla="*/ 3580833 w 4190433"/>
                <a:gd name="connsiteY140" fmla="*/ 2670628 h 4586514"/>
                <a:gd name="connsiteX141" fmla="*/ 3711461 w 4190433"/>
                <a:gd name="connsiteY141" fmla="*/ 2656114 h 4586514"/>
                <a:gd name="connsiteX142" fmla="*/ 3798547 w 4190433"/>
                <a:gd name="connsiteY142" fmla="*/ 2627086 h 4586514"/>
                <a:gd name="connsiteX143" fmla="*/ 3900147 w 4190433"/>
                <a:gd name="connsiteY143" fmla="*/ 2569028 h 4586514"/>
                <a:gd name="connsiteX144" fmla="*/ 3929176 w 4190433"/>
                <a:gd name="connsiteY144" fmla="*/ 2481943 h 4586514"/>
                <a:gd name="connsiteX145" fmla="*/ 3943690 w 4190433"/>
                <a:gd name="connsiteY145" fmla="*/ 2438400 h 4586514"/>
                <a:gd name="connsiteX146" fmla="*/ 3929176 w 4190433"/>
                <a:gd name="connsiteY146" fmla="*/ 2177143 h 4586514"/>
                <a:gd name="connsiteX147" fmla="*/ 3856604 w 4190433"/>
                <a:gd name="connsiteY147" fmla="*/ 2046514 h 4586514"/>
                <a:gd name="connsiteX148" fmla="*/ 3813061 w 4190433"/>
                <a:gd name="connsiteY148" fmla="*/ 2032000 h 4586514"/>
                <a:gd name="connsiteX149" fmla="*/ 3682433 w 4190433"/>
                <a:gd name="connsiteY149" fmla="*/ 1930400 h 4586514"/>
                <a:gd name="connsiteX150" fmla="*/ 3638890 w 4190433"/>
                <a:gd name="connsiteY150" fmla="*/ 1901371 h 4586514"/>
                <a:gd name="connsiteX151" fmla="*/ 3595347 w 4190433"/>
                <a:gd name="connsiteY151" fmla="*/ 1886857 h 4586514"/>
                <a:gd name="connsiteX152" fmla="*/ 3479233 w 4190433"/>
                <a:gd name="connsiteY152" fmla="*/ 1857828 h 4586514"/>
                <a:gd name="connsiteX153" fmla="*/ 3203461 w 4190433"/>
                <a:gd name="connsiteY153" fmla="*/ 1814286 h 4586514"/>
                <a:gd name="connsiteX154" fmla="*/ 3116376 w 4190433"/>
                <a:gd name="connsiteY154" fmla="*/ 1785257 h 4586514"/>
                <a:gd name="connsiteX155" fmla="*/ 3014776 w 4190433"/>
                <a:gd name="connsiteY155" fmla="*/ 1756228 h 4586514"/>
                <a:gd name="connsiteX156" fmla="*/ 2927690 w 4190433"/>
                <a:gd name="connsiteY156" fmla="*/ 1698171 h 4586514"/>
                <a:gd name="connsiteX157" fmla="*/ 2884147 w 4190433"/>
                <a:gd name="connsiteY157" fmla="*/ 1654628 h 4586514"/>
                <a:gd name="connsiteX158" fmla="*/ 2753518 w 4190433"/>
                <a:gd name="connsiteY158" fmla="*/ 1553028 h 4586514"/>
                <a:gd name="connsiteX159" fmla="*/ 2724490 w 4190433"/>
                <a:gd name="connsiteY159" fmla="*/ 1465943 h 4586514"/>
                <a:gd name="connsiteX160" fmla="*/ 2811576 w 4190433"/>
                <a:gd name="connsiteY160" fmla="*/ 1393371 h 4586514"/>
                <a:gd name="connsiteX161" fmla="*/ 2898661 w 4190433"/>
                <a:gd name="connsiteY161" fmla="*/ 1364343 h 4586514"/>
                <a:gd name="connsiteX162" fmla="*/ 2942204 w 4190433"/>
                <a:gd name="connsiteY162" fmla="*/ 1349828 h 4586514"/>
                <a:gd name="connsiteX163" fmla="*/ 3000261 w 4190433"/>
                <a:gd name="connsiteY163" fmla="*/ 1320800 h 4586514"/>
                <a:gd name="connsiteX164" fmla="*/ 3087347 w 4190433"/>
                <a:gd name="connsiteY164" fmla="*/ 1291771 h 4586514"/>
                <a:gd name="connsiteX165" fmla="*/ 3130890 w 4190433"/>
                <a:gd name="connsiteY165" fmla="*/ 1277257 h 4586514"/>
                <a:gd name="connsiteX166" fmla="*/ 3188947 w 4190433"/>
                <a:gd name="connsiteY166" fmla="*/ 1262743 h 4586514"/>
                <a:gd name="connsiteX167" fmla="*/ 3232490 w 4190433"/>
                <a:gd name="connsiteY167" fmla="*/ 1248228 h 4586514"/>
                <a:gd name="connsiteX168" fmla="*/ 3334090 w 4190433"/>
                <a:gd name="connsiteY168" fmla="*/ 1233714 h 4586514"/>
                <a:gd name="connsiteX169" fmla="*/ 3421176 w 4190433"/>
                <a:gd name="connsiteY169" fmla="*/ 1190171 h 4586514"/>
                <a:gd name="connsiteX170" fmla="*/ 3464718 w 4190433"/>
                <a:gd name="connsiteY170" fmla="*/ 1175657 h 4586514"/>
                <a:gd name="connsiteX171" fmla="*/ 3566318 w 4190433"/>
                <a:gd name="connsiteY171" fmla="*/ 1117600 h 4586514"/>
                <a:gd name="connsiteX172" fmla="*/ 3609861 w 4190433"/>
                <a:gd name="connsiteY172" fmla="*/ 1103086 h 4586514"/>
                <a:gd name="connsiteX173" fmla="*/ 3725976 w 4190433"/>
                <a:gd name="connsiteY173" fmla="*/ 1045028 h 4586514"/>
                <a:gd name="connsiteX174" fmla="*/ 3813061 w 4190433"/>
                <a:gd name="connsiteY174" fmla="*/ 1001486 h 4586514"/>
                <a:gd name="connsiteX175" fmla="*/ 3929176 w 4190433"/>
                <a:gd name="connsiteY175" fmla="*/ 943428 h 4586514"/>
                <a:gd name="connsiteX176" fmla="*/ 3958204 w 4190433"/>
                <a:gd name="connsiteY176" fmla="*/ 899886 h 4586514"/>
                <a:gd name="connsiteX177" fmla="*/ 4001747 w 4190433"/>
                <a:gd name="connsiteY177" fmla="*/ 885371 h 4586514"/>
                <a:gd name="connsiteX178" fmla="*/ 4045290 w 4190433"/>
                <a:gd name="connsiteY178" fmla="*/ 856343 h 4586514"/>
                <a:gd name="connsiteX179" fmla="*/ 4074318 w 4190433"/>
                <a:gd name="connsiteY179" fmla="*/ 812800 h 4586514"/>
                <a:gd name="connsiteX180" fmla="*/ 4117861 w 4190433"/>
                <a:gd name="connsiteY180" fmla="*/ 769257 h 4586514"/>
                <a:gd name="connsiteX181" fmla="*/ 4146890 w 4190433"/>
                <a:gd name="connsiteY181" fmla="*/ 682171 h 4586514"/>
                <a:gd name="connsiteX182" fmla="*/ 4161404 w 4190433"/>
                <a:gd name="connsiteY182" fmla="*/ 362857 h 4586514"/>
                <a:gd name="connsiteX183" fmla="*/ 4190433 w 4190433"/>
                <a:gd name="connsiteY183" fmla="*/ 275771 h 4586514"/>
                <a:gd name="connsiteX184" fmla="*/ 4161404 w 4190433"/>
                <a:gd name="connsiteY184" fmla="*/ 43543 h 4586514"/>
                <a:gd name="connsiteX185" fmla="*/ 4016261 w 4190433"/>
                <a:gd name="connsiteY185" fmla="*/ 0 h 4586514"/>
                <a:gd name="connsiteX186" fmla="*/ 3856604 w 4190433"/>
                <a:gd name="connsiteY186" fmla="*/ 29028 h 4586514"/>
                <a:gd name="connsiteX187" fmla="*/ 3813061 w 4190433"/>
                <a:gd name="connsiteY187" fmla="*/ 58057 h 4586514"/>
                <a:gd name="connsiteX188" fmla="*/ 3755004 w 4190433"/>
                <a:gd name="connsiteY188" fmla="*/ 188686 h 4586514"/>
                <a:gd name="connsiteX189" fmla="*/ 3740490 w 4190433"/>
                <a:gd name="connsiteY18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043804 w 4190433"/>
                <a:gd name="connsiteY44" fmla="*/ 2162628 h 4586514"/>
                <a:gd name="connsiteX45" fmla="*/ 3058318 w 4190433"/>
                <a:gd name="connsiteY45" fmla="*/ 2293257 h 4586514"/>
                <a:gd name="connsiteX46" fmla="*/ 3043804 w 4190433"/>
                <a:gd name="connsiteY46" fmla="*/ 2336800 h 4586514"/>
                <a:gd name="connsiteX47" fmla="*/ 3000261 w 4190433"/>
                <a:gd name="connsiteY47" fmla="*/ 2351314 h 4586514"/>
                <a:gd name="connsiteX48" fmla="*/ 2840604 w 4190433"/>
                <a:gd name="connsiteY48" fmla="*/ 2365828 h 4586514"/>
                <a:gd name="connsiteX49" fmla="*/ 2564833 w 4190433"/>
                <a:gd name="connsiteY49" fmla="*/ 2394857 h 4586514"/>
                <a:gd name="connsiteX50" fmla="*/ 2463233 w 4190433"/>
                <a:gd name="connsiteY50" fmla="*/ 2423886 h 4586514"/>
                <a:gd name="connsiteX51" fmla="*/ 1940718 w 4190433"/>
                <a:gd name="connsiteY51" fmla="*/ 2452914 h 4586514"/>
                <a:gd name="connsiteX52" fmla="*/ 1752033 w 4190433"/>
                <a:gd name="connsiteY52" fmla="*/ 2481943 h 4586514"/>
                <a:gd name="connsiteX53" fmla="*/ 1577861 w 4190433"/>
                <a:gd name="connsiteY53" fmla="*/ 2496457 h 4586514"/>
                <a:gd name="connsiteX54" fmla="*/ 1229518 w 4190433"/>
                <a:gd name="connsiteY54" fmla="*/ 2525486 h 4586514"/>
                <a:gd name="connsiteX55" fmla="*/ 1127918 w 4190433"/>
                <a:gd name="connsiteY55" fmla="*/ 2554514 h 4586514"/>
                <a:gd name="connsiteX56" fmla="*/ 1026318 w 4190433"/>
                <a:gd name="connsiteY56" fmla="*/ 2569028 h 4586514"/>
                <a:gd name="connsiteX57" fmla="*/ 750547 w 4190433"/>
                <a:gd name="connsiteY57" fmla="*/ 2612571 h 4586514"/>
                <a:gd name="connsiteX58" fmla="*/ 166007 w 4190433"/>
                <a:gd name="connsiteY58" fmla="*/ 2641374 h 4586514"/>
                <a:gd name="connsiteX59" fmla="*/ 10318 w 4190433"/>
                <a:gd name="connsiteY59" fmla="*/ 2743200 h 4586514"/>
                <a:gd name="connsiteX60" fmla="*/ 34358 w 4190433"/>
                <a:gd name="connsiteY60" fmla="*/ 3018064 h 4586514"/>
                <a:gd name="connsiteX61" fmla="*/ 193721 w 4190433"/>
                <a:gd name="connsiteY61" fmla="*/ 3129749 h 4586514"/>
                <a:gd name="connsiteX62" fmla="*/ 530452 w 4190433"/>
                <a:gd name="connsiteY62" fmla="*/ 3181803 h 4586514"/>
                <a:gd name="connsiteX63" fmla="*/ 1215004 w 4190433"/>
                <a:gd name="connsiteY63" fmla="*/ 3294743 h 4586514"/>
                <a:gd name="connsiteX64" fmla="*/ 1563347 w 4190433"/>
                <a:gd name="connsiteY64" fmla="*/ 3309257 h 4586514"/>
                <a:gd name="connsiteX65" fmla="*/ 1664947 w 4190433"/>
                <a:gd name="connsiteY65" fmla="*/ 3338286 h 4586514"/>
                <a:gd name="connsiteX66" fmla="*/ 1766547 w 4190433"/>
                <a:gd name="connsiteY66" fmla="*/ 3352800 h 4586514"/>
                <a:gd name="connsiteX67" fmla="*/ 1810090 w 4190433"/>
                <a:gd name="connsiteY67" fmla="*/ 3367314 h 4586514"/>
                <a:gd name="connsiteX68" fmla="*/ 1868147 w 4190433"/>
                <a:gd name="connsiteY68" fmla="*/ 3381828 h 4586514"/>
                <a:gd name="connsiteX69" fmla="*/ 1955233 w 4190433"/>
                <a:gd name="connsiteY69" fmla="*/ 3439886 h 4586514"/>
                <a:gd name="connsiteX70" fmla="*/ 2085861 w 4190433"/>
                <a:gd name="connsiteY70" fmla="*/ 3483428 h 4586514"/>
                <a:gd name="connsiteX71" fmla="*/ 2129404 w 4190433"/>
                <a:gd name="connsiteY71" fmla="*/ 3497943 h 4586514"/>
                <a:gd name="connsiteX72" fmla="*/ 2274547 w 4190433"/>
                <a:gd name="connsiteY72" fmla="*/ 3541486 h 4586514"/>
                <a:gd name="connsiteX73" fmla="*/ 2318090 w 4190433"/>
                <a:gd name="connsiteY73" fmla="*/ 3556000 h 4586514"/>
                <a:gd name="connsiteX74" fmla="*/ 2361633 w 4190433"/>
                <a:gd name="connsiteY74" fmla="*/ 3570514 h 4586514"/>
                <a:gd name="connsiteX75" fmla="*/ 2448718 w 4190433"/>
                <a:gd name="connsiteY75" fmla="*/ 3628571 h 4586514"/>
                <a:gd name="connsiteX76" fmla="*/ 2492261 w 4190433"/>
                <a:gd name="connsiteY76" fmla="*/ 3643086 h 4586514"/>
                <a:gd name="connsiteX77" fmla="*/ 2535804 w 4190433"/>
                <a:gd name="connsiteY77" fmla="*/ 3672114 h 4586514"/>
                <a:gd name="connsiteX78" fmla="*/ 2651918 w 4190433"/>
                <a:gd name="connsiteY78" fmla="*/ 3701143 h 4586514"/>
                <a:gd name="connsiteX79" fmla="*/ 2739004 w 4190433"/>
                <a:gd name="connsiteY79" fmla="*/ 3730171 h 4586514"/>
                <a:gd name="connsiteX80" fmla="*/ 2826090 w 4190433"/>
                <a:gd name="connsiteY80" fmla="*/ 3744686 h 4586514"/>
                <a:gd name="connsiteX81" fmla="*/ 3058318 w 4190433"/>
                <a:gd name="connsiteY81" fmla="*/ 3788228 h 4586514"/>
                <a:gd name="connsiteX82" fmla="*/ 3101861 w 4190433"/>
                <a:gd name="connsiteY82" fmla="*/ 3875314 h 4586514"/>
                <a:gd name="connsiteX83" fmla="*/ 3014776 w 4190433"/>
                <a:gd name="connsiteY83" fmla="*/ 3933371 h 4586514"/>
                <a:gd name="connsiteX84" fmla="*/ 2971233 w 4190433"/>
                <a:gd name="connsiteY84" fmla="*/ 3947886 h 4586514"/>
                <a:gd name="connsiteX85" fmla="*/ 2811576 w 4190433"/>
                <a:gd name="connsiteY85" fmla="*/ 3962400 h 4586514"/>
                <a:gd name="connsiteX86" fmla="*/ 2680947 w 4190433"/>
                <a:gd name="connsiteY86" fmla="*/ 3976914 h 4586514"/>
                <a:gd name="connsiteX87" fmla="*/ 2593861 w 4190433"/>
                <a:gd name="connsiteY87" fmla="*/ 3991428 h 4586514"/>
                <a:gd name="connsiteX88" fmla="*/ 2506776 w 4190433"/>
                <a:gd name="connsiteY88" fmla="*/ 4034971 h 4586514"/>
                <a:gd name="connsiteX89" fmla="*/ 2463233 w 4190433"/>
                <a:gd name="connsiteY89" fmla="*/ 4049486 h 4586514"/>
                <a:gd name="connsiteX90" fmla="*/ 2434204 w 4190433"/>
                <a:gd name="connsiteY90" fmla="*/ 4252686 h 4586514"/>
                <a:gd name="connsiteX91" fmla="*/ 2405176 w 4190433"/>
                <a:gd name="connsiteY91" fmla="*/ 4339771 h 4586514"/>
                <a:gd name="connsiteX92" fmla="*/ 2390661 w 4190433"/>
                <a:gd name="connsiteY92" fmla="*/ 4383314 h 4586514"/>
                <a:gd name="connsiteX93" fmla="*/ 2434204 w 4190433"/>
                <a:gd name="connsiteY93" fmla="*/ 4499428 h 4586514"/>
                <a:gd name="connsiteX94" fmla="*/ 2477747 w 4190433"/>
                <a:gd name="connsiteY94" fmla="*/ 4513943 h 4586514"/>
                <a:gd name="connsiteX95" fmla="*/ 2521290 w 4190433"/>
                <a:gd name="connsiteY95" fmla="*/ 4542971 h 4586514"/>
                <a:gd name="connsiteX96" fmla="*/ 2666433 w 4190433"/>
                <a:gd name="connsiteY96" fmla="*/ 4586514 h 4586514"/>
                <a:gd name="connsiteX97" fmla="*/ 2768033 w 4190433"/>
                <a:gd name="connsiteY97" fmla="*/ 4572000 h 4586514"/>
                <a:gd name="connsiteX98" fmla="*/ 2942204 w 4190433"/>
                <a:gd name="connsiteY98" fmla="*/ 4542971 h 4586514"/>
                <a:gd name="connsiteX99" fmla="*/ 2971233 w 4190433"/>
                <a:gd name="connsiteY99" fmla="*/ 4455886 h 4586514"/>
                <a:gd name="connsiteX100" fmla="*/ 2985747 w 4190433"/>
                <a:gd name="connsiteY100" fmla="*/ 4412343 h 4586514"/>
                <a:gd name="connsiteX101" fmla="*/ 3000261 w 4190433"/>
                <a:gd name="connsiteY101" fmla="*/ 4354286 h 4586514"/>
                <a:gd name="connsiteX102" fmla="*/ 3014776 w 4190433"/>
                <a:gd name="connsiteY102" fmla="*/ 4310743 h 4586514"/>
                <a:gd name="connsiteX103" fmla="*/ 3058318 w 4190433"/>
                <a:gd name="connsiteY103" fmla="*/ 4281714 h 4586514"/>
                <a:gd name="connsiteX104" fmla="*/ 3130890 w 4190433"/>
                <a:gd name="connsiteY104" fmla="*/ 4209143 h 4586514"/>
                <a:gd name="connsiteX105" fmla="*/ 3276033 w 4190433"/>
                <a:gd name="connsiteY105" fmla="*/ 4078514 h 4586514"/>
                <a:gd name="connsiteX106" fmla="*/ 3348604 w 4190433"/>
                <a:gd name="connsiteY106" fmla="*/ 3991428 h 4586514"/>
                <a:gd name="connsiteX107" fmla="*/ 3406661 w 4190433"/>
                <a:gd name="connsiteY107" fmla="*/ 3904343 h 4586514"/>
                <a:gd name="connsiteX108" fmla="*/ 3435690 w 4190433"/>
                <a:gd name="connsiteY108" fmla="*/ 3860800 h 4586514"/>
                <a:gd name="connsiteX109" fmla="*/ 3435690 w 4190433"/>
                <a:gd name="connsiteY109" fmla="*/ 3556000 h 4586514"/>
                <a:gd name="connsiteX110" fmla="*/ 3392147 w 4190433"/>
                <a:gd name="connsiteY110" fmla="*/ 3410857 h 4586514"/>
                <a:gd name="connsiteX111" fmla="*/ 3348604 w 4190433"/>
                <a:gd name="connsiteY111" fmla="*/ 3367314 h 4586514"/>
                <a:gd name="connsiteX112" fmla="*/ 3319576 w 4190433"/>
                <a:gd name="connsiteY112" fmla="*/ 3323771 h 4586514"/>
                <a:gd name="connsiteX113" fmla="*/ 3232490 w 4190433"/>
                <a:gd name="connsiteY113" fmla="*/ 3280228 h 4586514"/>
                <a:gd name="connsiteX114" fmla="*/ 3145404 w 4190433"/>
                <a:gd name="connsiteY114" fmla="*/ 3236686 h 4586514"/>
                <a:gd name="connsiteX115" fmla="*/ 2985747 w 4190433"/>
                <a:gd name="connsiteY115" fmla="*/ 3178628 h 4586514"/>
                <a:gd name="connsiteX116" fmla="*/ 2913176 w 4190433"/>
                <a:gd name="connsiteY116" fmla="*/ 3164114 h 4586514"/>
                <a:gd name="connsiteX117" fmla="*/ 2855118 w 4190433"/>
                <a:gd name="connsiteY117" fmla="*/ 3149600 h 4586514"/>
                <a:gd name="connsiteX118" fmla="*/ 2608376 w 4190433"/>
                <a:gd name="connsiteY118" fmla="*/ 3135086 h 4586514"/>
                <a:gd name="connsiteX119" fmla="*/ 2071347 w 4190433"/>
                <a:gd name="connsiteY119" fmla="*/ 3149600 h 4586514"/>
                <a:gd name="connsiteX120" fmla="*/ 1839118 w 4190433"/>
                <a:gd name="connsiteY120" fmla="*/ 3164114 h 4586514"/>
                <a:gd name="connsiteX121" fmla="*/ 1519804 w 4190433"/>
                <a:gd name="connsiteY121" fmla="*/ 3149600 h 4586514"/>
                <a:gd name="connsiteX122" fmla="*/ 1432718 w 4190433"/>
                <a:gd name="connsiteY122" fmla="*/ 3135086 h 4586514"/>
                <a:gd name="connsiteX123" fmla="*/ 1287576 w 4190433"/>
                <a:gd name="connsiteY123" fmla="*/ 3106057 h 4586514"/>
                <a:gd name="connsiteX124" fmla="*/ 1185976 w 4190433"/>
                <a:gd name="connsiteY124" fmla="*/ 3091543 h 4586514"/>
                <a:gd name="connsiteX125" fmla="*/ 1098890 w 4190433"/>
                <a:gd name="connsiteY125" fmla="*/ 3048000 h 4586514"/>
                <a:gd name="connsiteX126" fmla="*/ 1069861 w 4190433"/>
                <a:gd name="connsiteY126" fmla="*/ 3004457 h 4586514"/>
                <a:gd name="connsiteX127" fmla="*/ 1055347 w 4190433"/>
                <a:gd name="connsiteY127" fmla="*/ 2960914 h 4586514"/>
                <a:gd name="connsiteX128" fmla="*/ 1069861 w 4190433"/>
                <a:gd name="connsiteY128" fmla="*/ 2859314 h 4586514"/>
                <a:gd name="connsiteX129" fmla="*/ 1113404 w 4190433"/>
                <a:gd name="connsiteY129" fmla="*/ 2844800 h 4586514"/>
                <a:gd name="connsiteX130" fmla="*/ 1316604 w 4190433"/>
                <a:gd name="connsiteY130" fmla="*/ 2830286 h 4586514"/>
                <a:gd name="connsiteX131" fmla="*/ 1476261 w 4190433"/>
                <a:gd name="connsiteY131" fmla="*/ 2786743 h 4586514"/>
                <a:gd name="connsiteX132" fmla="*/ 1519804 w 4190433"/>
                <a:gd name="connsiteY132" fmla="*/ 2772228 h 4586514"/>
                <a:gd name="connsiteX133" fmla="*/ 1911690 w 4190433"/>
                <a:gd name="connsiteY133" fmla="*/ 2786743 h 4586514"/>
                <a:gd name="connsiteX134" fmla="*/ 2971233 w 4190433"/>
                <a:gd name="connsiteY134" fmla="*/ 2757714 h 4586514"/>
                <a:gd name="connsiteX135" fmla="*/ 3058318 w 4190433"/>
                <a:gd name="connsiteY135" fmla="*/ 2743200 h 4586514"/>
                <a:gd name="connsiteX136" fmla="*/ 3116376 w 4190433"/>
                <a:gd name="connsiteY136" fmla="*/ 2728686 h 4586514"/>
                <a:gd name="connsiteX137" fmla="*/ 3276033 w 4190433"/>
                <a:gd name="connsiteY137" fmla="*/ 2714171 h 4586514"/>
                <a:gd name="connsiteX138" fmla="*/ 3508261 w 4190433"/>
                <a:gd name="connsiteY138" fmla="*/ 2685143 h 4586514"/>
                <a:gd name="connsiteX139" fmla="*/ 3580833 w 4190433"/>
                <a:gd name="connsiteY139" fmla="*/ 2670628 h 4586514"/>
                <a:gd name="connsiteX140" fmla="*/ 3711461 w 4190433"/>
                <a:gd name="connsiteY140" fmla="*/ 2656114 h 4586514"/>
                <a:gd name="connsiteX141" fmla="*/ 3798547 w 4190433"/>
                <a:gd name="connsiteY141" fmla="*/ 2627086 h 4586514"/>
                <a:gd name="connsiteX142" fmla="*/ 3900147 w 4190433"/>
                <a:gd name="connsiteY142" fmla="*/ 2569028 h 4586514"/>
                <a:gd name="connsiteX143" fmla="*/ 3929176 w 4190433"/>
                <a:gd name="connsiteY143" fmla="*/ 2481943 h 4586514"/>
                <a:gd name="connsiteX144" fmla="*/ 3943690 w 4190433"/>
                <a:gd name="connsiteY144" fmla="*/ 2438400 h 4586514"/>
                <a:gd name="connsiteX145" fmla="*/ 3929176 w 4190433"/>
                <a:gd name="connsiteY145" fmla="*/ 2177143 h 4586514"/>
                <a:gd name="connsiteX146" fmla="*/ 3856604 w 4190433"/>
                <a:gd name="connsiteY146" fmla="*/ 2046514 h 4586514"/>
                <a:gd name="connsiteX147" fmla="*/ 3813061 w 4190433"/>
                <a:gd name="connsiteY147" fmla="*/ 2032000 h 4586514"/>
                <a:gd name="connsiteX148" fmla="*/ 3682433 w 4190433"/>
                <a:gd name="connsiteY148" fmla="*/ 1930400 h 4586514"/>
                <a:gd name="connsiteX149" fmla="*/ 3638890 w 4190433"/>
                <a:gd name="connsiteY149" fmla="*/ 1901371 h 4586514"/>
                <a:gd name="connsiteX150" fmla="*/ 3595347 w 4190433"/>
                <a:gd name="connsiteY150" fmla="*/ 1886857 h 4586514"/>
                <a:gd name="connsiteX151" fmla="*/ 3479233 w 4190433"/>
                <a:gd name="connsiteY151" fmla="*/ 1857828 h 4586514"/>
                <a:gd name="connsiteX152" fmla="*/ 3203461 w 4190433"/>
                <a:gd name="connsiteY152" fmla="*/ 1814286 h 4586514"/>
                <a:gd name="connsiteX153" fmla="*/ 3116376 w 4190433"/>
                <a:gd name="connsiteY153" fmla="*/ 1785257 h 4586514"/>
                <a:gd name="connsiteX154" fmla="*/ 3014776 w 4190433"/>
                <a:gd name="connsiteY154" fmla="*/ 1756228 h 4586514"/>
                <a:gd name="connsiteX155" fmla="*/ 2927690 w 4190433"/>
                <a:gd name="connsiteY155" fmla="*/ 1698171 h 4586514"/>
                <a:gd name="connsiteX156" fmla="*/ 2884147 w 4190433"/>
                <a:gd name="connsiteY156" fmla="*/ 1654628 h 4586514"/>
                <a:gd name="connsiteX157" fmla="*/ 2753518 w 4190433"/>
                <a:gd name="connsiteY157" fmla="*/ 1553028 h 4586514"/>
                <a:gd name="connsiteX158" fmla="*/ 2724490 w 4190433"/>
                <a:gd name="connsiteY158" fmla="*/ 1465943 h 4586514"/>
                <a:gd name="connsiteX159" fmla="*/ 2811576 w 4190433"/>
                <a:gd name="connsiteY159" fmla="*/ 1393371 h 4586514"/>
                <a:gd name="connsiteX160" fmla="*/ 2898661 w 4190433"/>
                <a:gd name="connsiteY160" fmla="*/ 1364343 h 4586514"/>
                <a:gd name="connsiteX161" fmla="*/ 2942204 w 4190433"/>
                <a:gd name="connsiteY161" fmla="*/ 1349828 h 4586514"/>
                <a:gd name="connsiteX162" fmla="*/ 3000261 w 4190433"/>
                <a:gd name="connsiteY162" fmla="*/ 1320800 h 4586514"/>
                <a:gd name="connsiteX163" fmla="*/ 3087347 w 4190433"/>
                <a:gd name="connsiteY163" fmla="*/ 1291771 h 4586514"/>
                <a:gd name="connsiteX164" fmla="*/ 3130890 w 4190433"/>
                <a:gd name="connsiteY164" fmla="*/ 1277257 h 4586514"/>
                <a:gd name="connsiteX165" fmla="*/ 3188947 w 4190433"/>
                <a:gd name="connsiteY165" fmla="*/ 1262743 h 4586514"/>
                <a:gd name="connsiteX166" fmla="*/ 3232490 w 4190433"/>
                <a:gd name="connsiteY166" fmla="*/ 1248228 h 4586514"/>
                <a:gd name="connsiteX167" fmla="*/ 3334090 w 4190433"/>
                <a:gd name="connsiteY167" fmla="*/ 1233714 h 4586514"/>
                <a:gd name="connsiteX168" fmla="*/ 3421176 w 4190433"/>
                <a:gd name="connsiteY168" fmla="*/ 1190171 h 4586514"/>
                <a:gd name="connsiteX169" fmla="*/ 3464718 w 4190433"/>
                <a:gd name="connsiteY169" fmla="*/ 1175657 h 4586514"/>
                <a:gd name="connsiteX170" fmla="*/ 3566318 w 4190433"/>
                <a:gd name="connsiteY170" fmla="*/ 1117600 h 4586514"/>
                <a:gd name="connsiteX171" fmla="*/ 3609861 w 4190433"/>
                <a:gd name="connsiteY171" fmla="*/ 1103086 h 4586514"/>
                <a:gd name="connsiteX172" fmla="*/ 3725976 w 4190433"/>
                <a:gd name="connsiteY172" fmla="*/ 1045028 h 4586514"/>
                <a:gd name="connsiteX173" fmla="*/ 3813061 w 4190433"/>
                <a:gd name="connsiteY173" fmla="*/ 1001486 h 4586514"/>
                <a:gd name="connsiteX174" fmla="*/ 3929176 w 4190433"/>
                <a:gd name="connsiteY174" fmla="*/ 943428 h 4586514"/>
                <a:gd name="connsiteX175" fmla="*/ 3958204 w 4190433"/>
                <a:gd name="connsiteY175" fmla="*/ 899886 h 4586514"/>
                <a:gd name="connsiteX176" fmla="*/ 4001747 w 4190433"/>
                <a:gd name="connsiteY176" fmla="*/ 885371 h 4586514"/>
                <a:gd name="connsiteX177" fmla="*/ 4045290 w 4190433"/>
                <a:gd name="connsiteY177" fmla="*/ 856343 h 4586514"/>
                <a:gd name="connsiteX178" fmla="*/ 4074318 w 4190433"/>
                <a:gd name="connsiteY178" fmla="*/ 812800 h 4586514"/>
                <a:gd name="connsiteX179" fmla="*/ 4117861 w 4190433"/>
                <a:gd name="connsiteY179" fmla="*/ 769257 h 4586514"/>
                <a:gd name="connsiteX180" fmla="*/ 4146890 w 4190433"/>
                <a:gd name="connsiteY180" fmla="*/ 682171 h 4586514"/>
                <a:gd name="connsiteX181" fmla="*/ 4161404 w 4190433"/>
                <a:gd name="connsiteY181" fmla="*/ 362857 h 4586514"/>
                <a:gd name="connsiteX182" fmla="*/ 4190433 w 4190433"/>
                <a:gd name="connsiteY182" fmla="*/ 275771 h 4586514"/>
                <a:gd name="connsiteX183" fmla="*/ 4161404 w 4190433"/>
                <a:gd name="connsiteY183" fmla="*/ 43543 h 4586514"/>
                <a:gd name="connsiteX184" fmla="*/ 4016261 w 4190433"/>
                <a:gd name="connsiteY184" fmla="*/ 0 h 4586514"/>
                <a:gd name="connsiteX185" fmla="*/ 3856604 w 4190433"/>
                <a:gd name="connsiteY185" fmla="*/ 29028 h 4586514"/>
                <a:gd name="connsiteX186" fmla="*/ 3813061 w 4190433"/>
                <a:gd name="connsiteY186" fmla="*/ 58057 h 4586514"/>
                <a:gd name="connsiteX187" fmla="*/ 3755004 w 4190433"/>
                <a:gd name="connsiteY187" fmla="*/ 188686 h 4586514"/>
                <a:gd name="connsiteX188" fmla="*/ 3740490 w 4190433"/>
                <a:gd name="connsiteY188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043804 w 4190433"/>
                <a:gd name="connsiteY44" fmla="*/ 2162628 h 4586514"/>
                <a:gd name="connsiteX45" fmla="*/ 3058318 w 4190433"/>
                <a:gd name="connsiteY45" fmla="*/ 2293257 h 4586514"/>
                <a:gd name="connsiteX46" fmla="*/ 3043804 w 4190433"/>
                <a:gd name="connsiteY46" fmla="*/ 2336800 h 4586514"/>
                <a:gd name="connsiteX47" fmla="*/ 3000261 w 4190433"/>
                <a:gd name="connsiteY47" fmla="*/ 2351314 h 4586514"/>
                <a:gd name="connsiteX48" fmla="*/ 2840604 w 4190433"/>
                <a:gd name="connsiteY48" fmla="*/ 2365828 h 4586514"/>
                <a:gd name="connsiteX49" fmla="*/ 2564833 w 4190433"/>
                <a:gd name="connsiteY49" fmla="*/ 2394857 h 4586514"/>
                <a:gd name="connsiteX50" fmla="*/ 2463233 w 4190433"/>
                <a:gd name="connsiteY50" fmla="*/ 2423886 h 4586514"/>
                <a:gd name="connsiteX51" fmla="*/ 1940718 w 4190433"/>
                <a:gd name="connsiteY51" fmla="*/ 2452914 h 4586514"/>
                <a:gd name="connsiteX52" fmla="*/ 1752033 w 4190433"/>
                <a:gd name="connsiteY52" fmla="*/ 2481943 h 4586514"/>
                <a:gd name="connsiteX53" fmla="*/ 1577861 w 4190433"/>
                <a:gd name="connsiteY53" fmla="*/ 2496457 h 4586514"/>
                <a:gd name="connsiteX54" fmla="*/ 1229518 w 4190433"/>
                <a:gd name="connsiteY54" fmla="*/ 2525486 h 4586514"/>
                <a:gd name="connsiteX55" fmla="*/ 1127918 w 4190433"/>
                <a:gd name="connsiteY55" fmla="*/ 2554514 h 4586514"/>
                <a:gd name="connsiteX56" fmla="*/ 1026318 w 4190433"/>
                <a:gd name="connsiteY56" fmla="*/ 2569028 h 4586514"/>
                <a:gd name="connsiteX57" fmla="*/ 166007 w 4190433"/>
                <a:gd name="connsiteY57" fmla="*/ 2641374 h 4586514"/>
                <a:gd name="connsiteX58" fmla="*/ 10318 w 4190433"/>
                <a:gd name="connsiteY58" fmla="*/ 2743200 h 4586514"/>
                <a:gd name="connsiteX59" fmla="*/ 34358 w 4190433"/>
                <a:gd name="connsiteY59" fmla="*/ 3018064 h 4586514"/>
                <a:gd name="connsiteX60" fmla="*/ 193721 w 4190433"/>
                <a:gd name="connsiteY60" fmla="*/ 3129749 h 4586514"/>
                <a:gd name="connsiteX61" fmla="*/ 530452 w 4190433"/>
                <a:gd name="connsiteY61" fmla="*/ 3181803 h 4586514"/>
                <a:gd name="connsiteX62" fmla="*/ 1215004 w 4190433"/>
                <a:gd name="connsiteY62" fmla="*/ 3294743 h 4586514"/>
                <a:gd name="connsiteX63" fmla="*/ 1563347 w 4190433"/>
                <a:gd name="connsiteY63" fmla="*/ 3309257 h 4586514"/>
                <a:gd name="connsiteX64" fmla="*/ 1664947 w 4190433"/>
                <a:gd name="connsiteY64" fmla="*/ 3338286 h 4586514"/>
                <a:gd name="connsiteX65" fmla="*/ 1766547 w 4190433"/>
                <a:gd name="connsiteY65" fmla="*/ 3352800 h 4586514"/>
                <a:gd name="connsiteX66" fmla="*/ 1810090 w 4190433"/>
                <a:gd name="connsiteY66" fmla="*/ 3367314 h 4586514"/>
                <a:gd name="connsiteX67" fmla="*/ 1868147 w 4190433"/>
                <a:gd name="connsiteY67" fmla="*/ 3381828 h 4586514"/>
                <a:gd name="connsiteX68" fmla="*/ 1955233 w 4190433"/>
                <a:gd name="connsiteY68" fmla="*/ 3439886 h 4586514"/>
                <a:gd name="connsiteX69" fmla="*/ 2085861 w 4190433"/>
                <a:gd name="connsiteY69" fmla="*/ 3483428 h 4586514"/>
                <a:gd name="connsiteX70" fmla="*/ 2129404 w 4190433"/>
                <a:gd name="connsiteY70" fmla="*/ 3497943 h 4586514"/>
                <a:gd name="connsiteX71" fmla="*/ 2274547 w 4190433"/>
                <a:gd name="connsiteY71" fmla="*/ 3541486 h 4586514"/>
                <a:gd name="connsiteX72" fmla="*/ 2318090 w 4190433"/>
                <a:gd name="connsiteY72" fmla="*/ 3556000 h 4586514"/>
                <a:gd name="connsiteX73" fmla="*/ 2361633 w 4190433"/>
                <a:gd name="connsiteY73" fmla="*/ 3570514 h 4586514"/>
                <a:gd name="connsiteX74" fmla="*/ 2448718 w 4190433"/>
                <a:gd name="connsiteY74" fmla="*/ 3628571 h 4586514"/>
                <a:gd name="connsiteX75" fmla="*/ 2492261 w 4190433"/>
                <a:gd name="connsiteY75" fmla="*/ 3643086 h 4586514"/>
                <a:gd name="connsiteX76" fmla="*/ 2535804 w 4190433"/>
                <a:gd name="connsiteY76" fmla="*/ 3672114 h 4586514"/>
                <a:gd name="connsiteX77" fmla="*/ 2651918 w 4190433"/>
                <a:gd name="connsiteY77" fmla="*/ 3701143 h 4586514"/>
                <a:gd name="connsiteX78" fmla="*/ 2739004 w 4190433"/>
                <a:gd name="connsiteY78" fmla="*/ 3730171 h 4586514"/>
                <a:gd name="connsiteX79" fmla="*/ 2826090 w 4190433"/>
                <a:gd name="connsiteY79" fmla="*/ 3744686 h 4586514"/>
                <a:gd name="connsiteX80" fmla="*/ 3058318 w 4190433"/>
                <a:gd name="connsiteY80" fmla="*/ 3788228 h 4586514"/>
                <a:gd name="connsiteX81" fmla="*/ 3101861 w 4190433"/>
                <a:gd name="connsiteY81" fmla="*/ 3875314 h 4586514"/>
                <a:gd name="connsiteX82" fmla="*/ 3014776 w 4190433"/>
                <a:gd name="connsiteY82" fmla="*/ 3933371 h 4586514"/>
                <a:gd name="connsiteX83" fmla="*/ 2971233 w 4190433"/>
                <a:gd name="connsiteY83" fmla="*/ 3947886 h 4586514"/>
                <a:gd name="connsiteX84" fmla="*/ 2811576 w 4190433"/>
                <a:gd name="connsiteY84" fmla="*/ 3962400 h 4586514"/>
                <a:gd name="connsiteX85" fmla="*/ 2680947 w 4190433"/>
                <a:gd name="connsiteY85" fmla="*/ 3976914 h 4586514"/>
                <a:gd name="connsiteX86" fmla="*/ 2593861 w 4190433"/>
                <a:gd name="connsiteY86" fmla="*/ 3991428 h 4586514"/>
                <a:gd name="connsiteX87" fmla="*/ 2506776 w 4190433"/>
                <a:gd name="connsiteY87" fmla="*/ 4034971 h 4586514"/>
                <a:gd name="connsiteX88" fmla="*/ 2463233 w 4190433"/>
                <a:gd name="connsiteY88" fmla="*/ 4049486 h 4586514"/>
                <a:gd name="connsiteX89" fmla="*/ 2434204 w 4190433"/>
                <a:gd name="connsiteY89" fmla="*/ 4252686 h 4586514"/>
                <a:gd name="connsiteX90" fmla="*/ 2405176 w 4190433"/>
                <a:gd name="connsiteY90" fmla="*/ 4339771 h 4586514"/>
                <a:gd name="connsiteX91" fmla="*/ 2390661 w 4190433"/>
                <a:gd name="connsiteY91" fmla="*/ 4383314 h 4586514"/>
                <a:gd name="connsiteX92" fmla="*/ 2434204 w 4190433"/>
                <a:gd name="connsiteY92" fmla="*/ 4499428 h 4586514"/>
                <a:gd name="connsiteX93" fmla="*/ 2477747 w 4190433"/>
                <a:gd name="connsiteY93" fmla="*/ 4513943 h 4586514"/>
                <a:gd name="connsiteX94" fmla="*/ 2521290 w 4190433"/>
                <a:gd name="connsiteY94" fmla="*/ 4542971 h 4586514"/>
                <a:gd name="connsiteX95" fmla="*/ 2666433 w 4190433"/>
                <a:gd name="connsiteY95" fmla="*/ 4586514 h 4586514"/>
                <a:gd name="connsiteX96" fmla="*/ 2768033 w 4190433"/>
                <a:gd name="connsiteY96" fmla="*/ 4572000 h 4586514"/>
                <a:gd name="connsiteX97" fmla="*/ 2942204 w 4190433"/>
                <a:gd name="connsiteY97" fmla="*/ 4542971 h 4586514"/>
                <a:gd name="connsiteX98" fmla="*/ 2971233 w 4190433"/>
                <a:gd name="connsiteY98" fmla="*/ 4455886 h 4586514"/>
                <a:gd name="connsiteX99" fmla="*/ 2985747 w 4190433"/>
                <a:gd name="connsiteY99" fmla="*/ 4412343 h 4586514"/>
                <a:gd name="connsiteX100" fmla="*/ 3000261 w 4190433"/>
                <a:gd name="connsiteY100" fmla="*/ 4354286 h 4586514"/>
                <a:gd name="connsiteX101" fmla="*/ 3014776 w 4190433"/>
                <a:gd name="connsiteY101" fmla="*/ 4310743 h 4586514"/>
                <a:gd name="connsiteX102" fmla="*/ 3058318 w 4190433"/>
                <a:gd name="connsiteY102" fmla="*/ 4281714 h 4586514"/>
                <a:gd name="connsiteX103" fmla="*/ 3130890 w 4190433"/>
                <a:gd name="connsiteY103" fmla="*/ 4209143 h 4586514"/>
                <a:gd name="connsiteX104" fmla="*/ 3276033 w 4190433"/>
                <a:gd name="connsiteY104" fmla="*/ 4078514 h 4586514"/>
                <a:gd name="connsiteX105" fmla="*/ 3348604 w 4190433"/>
                <a:gd name="connsiteY105" fmla="*/ 3991428 h 4586514"/>
                <a:gd name="connsiteX106" fmla="*/ 3406661 w 4190433"/>
                <a:gd name="connsiteY106" fmla="*/ 3904343 h 4586514"/>
                <a:gd name="connsiteX107" fmla="*/ 3435690 w 4190433"/>
                <a:gd name="connsiteY107" fmla="*/ 3860800 h 4586514"/>
                <a:gd name="connsiteX108" fmla="*/ 3435690 w 4190433"/>
                <a:gd name="connsiteY108" fmla="*/ 3556000 h 4586514"/>
                <a:gd name="connsiteX109" fmla="*/ 3392147 w 4190433"/>
                <a:gd name="connsiteY109" fmla="*/ 3410857 h 4586514"/>
                <a:gd name="connsiteX110" fmla="*/ 3348604 w 4190433"/>
                <a:gd name="connsiteY110" fmla="*/ 3367314 h 4586514"/>
                <a:gd name="connsiteX111" fmla="*/ 3319576 w 4190433"/>
                <a:gd name="connsiteY111" fmla="*/ 3323771 h 4586514"/>
                <a:gd name="connsiteX112" fmla="*/ 3232490 w 4190433"/>
                <a:gd name="connsiteY112" fmla="*/ 3280228 h 4586514"/>
                <a:gd name="connsiteX113" fmla="*/ 3145404 w 4190433"/>
                <a:gd name="connsiteY113" fmla="*/ 3236686 h 4586514"/>
                <a:gd name="connsiteX114" fmla="*/ 2985747 w 4190433"/>
                <a:gd name="connsiteY114" fmla="*/ 3178628 h 4586514"/>
                <a:gd name="connsiteX115" fmla="*/ 2913176 w 4190433"/>
                <a:gd name="connsiteY115" fmla="*/ 3164114 h 4586514"/>
                <a:gd name="connsiteX116" fmla="*/ 2855118 w 4190433"/>
                <a:gd name="connsiteY116" fmla="*/ 3149600 h 4586514"/>
                <a:gd name="connsiteX117" fmla="*/ 2608376 w 4190433"/>
                <a:gd name="connsiteY117" fmla="*/ 3135086 h 4586514"/>
                <a:gd name="connsiteX118" fmla="*/ 2071347 w 4190433"/>
                <a:gd name="connsiteY118" fmla="*/ 3149600 h 4586514"/>
                <a:gd name="connsiteX119" fmla="*/ 1839118 w 4190433"/>
                <a:gd name="connsiteY119" fmla="*/ 3164114 h 4586514"/>
                <a:gd name="connsiteX120" fmla="*/ 1519804 w 4190433"/>
                <a:gd name="connsiteY120" fmla="*/ 3149600 h 4586514"/>
                <a:gd name="connsiteX121" fmla="*/ 1432718 w 4190433"/>
                <a:gd name="connsiteY121" fmla="*/ 3135086 h 4586514"/>
                <a:gd name="connsiteX122" fmla="*/ 1287576 w 4190433"/>
                <a:gd name="connsiteY122" fmla="*/ 3106057 h 4586514"/>
                <a:gd name="connsiteX123" fmla="*/ 1185976 w 4190433"/>
                <a:gd name="connsiteY123" fmla="*/ 3091543 h 4586514"/>
                <a:gd name="connsiteX124" fmla="*/ 1098890 w 4190433"/>
                <a:gd name="connsiteY124" fmla="*/ 3048000 h 4586514"/>
                <a:gd name="connsiteX125" fmla="*/ 1069861 w 4190433"/>
                <a:gd name="connsiteY125" fmla="*/ 3004457 h 4586514"/>
                <a:gd name="connsiteX126" fmla="*/ 1055347 w 4190433"/>
                <a:gd name="connsiteY126" fmla="*/ 2960914 h 4586514"/>
                <a:gd name="connsiteX127" fmla="*/ 1069861 w 4190433"/>
                <a:gd name="connsiteY127" fmla="*/ 2859314 h 4586514"/>
                <a:gd name="connsiteX128" fmla="*/ 1113404 w 4190433"/>
                <a:gd name="connsiteY128" fmla="*/ 2844800 h 4586514"/>
                <a:gd name="connsiteX129" fmla="*/ 1316604 w 4190433"/>
                <a:gd name="connsiteY129" fmla="*/ 2830286 h 4586514"/>
                <a:gd name="connsiteX130" fmla="*/ 1476261 w 4190433"/>
                <a:gd name="connsiteY130" fmla="*/ 2786743 h 4586514"/>
                <a:gd name="connsiteX131" fmla="*/ 1519804 w 4190433"/>
                <a:gd name="connsiteY131" fmla="*/ 2772228 h 4586514"/>
                <a:gd name="connsiteX132" fmla="*/ 1911690 w 4190433"/>
                <a:gd name="connsiteY132" fmla="*/ 2786743 h 4586514"/>
                <a:gd name="connsiteX133" fmla="*/ 2971233 w 4190433"/>
                <a:gd name="connsiteY133" fmla="*/ 2757714 h 4586514"/>
                <a:gd name="connsiteX134" fmla="*/ 3058318 w 4190433"/>
                <a:gd name="connsiteY134" fmla="*/ 2743200 h 4586514"/>
                <a:gd name="connsiteX135" fmla="*/ 3116376 w 4190433"/>
                <a:gd name="connsiteY135" fmla="*/ 2728686 h 4586514"/>
                <a:gd name="connsiteX136" fmla="*/ 3276033 w 4190433"/>
                <a:gd name="connsiteY136" fmla="*/ 2714171 h 4586514"/>
                <a:gd name="connsiteX137" fmla="*/ 3508261 w 4190433"/>
                <a:gd name="connsiteY137" fmla="*/ 2685143 h 4586514"/>
                <a:gd name="connsiteX138" fmla="*/ 3580833 w 4190433"/>
                <a:gd name="connsiteY138" fmla="*/ 2670628 h 4586514"/>
                <a:gd name="connsiteX139" fmla="*/ 3711461 w 4190433"/>
                <a:gd name="connsiteY139" fmla="*/ 2656114 h 4586514"/>
                <a:gd name="connsiteX140" fmla="*/ 3798547 w 4190433"/>
                <a:gd name="connsiteY140" fmla="*/ 2627086 h 4586514"/>
                <a:gd name="connsiteX141" fmla="*/ 3900147 w 4190433"/>
                <a:gd name="connsiteY141" fmla="*/ 2569028 h 4586514"/>
                <a:gd name="connsiteX142" fmla="*/ 3929176 w 4190433"/>
                <a:gd name="connsiteY142" fmla="*/ 2481943 h 4586514"/>
                <a:gd name="connsiteX143" fmla="*/ 3943690 w 4190433"/>
                <a:gd name="connsiteY143" fmla="*/ 2438400 h 4586514"/>
                <a:gd name="connsiteX144" fmla="*/ 3929176 w 4190433"/>
                <a:gd name="connsiteY144" fmla="*/ 2177143 h 4586514"/>
                <a:gd name="connsiteX145" fmla="*/ 3856604 w 4190433"/>
                <a:gd name="connsiteY145" fmla="*/ 2046514 h 4586514"/>
                <a:gd name="connsiteX146" fmla="*/ 3813061 w 4190433"/>
                <a:gd name="connsiteY146" fmla="*/ 2032000 h 4586514"/>
                <a:gd name="connsiteX147" fmla="*/ 3682433 w 4190433"/>
                <a:gd name="connsiteY147" fmla="*/ 1930400 h 4586514"/>
                <a:gd name="connsiteX148" fmla="*/ 3638890 w 4190433"/>
                <a:gd name="connsiteY148" fmla="*/ 1901371 h 4586514"/>
                <a:gd name="connsiteX149" fmla="*/ 3595347 w 4190433"/>
                <a:gd name="connsiteY149" fmla="*/ 1886857 h 4586514"/>
                <a:gd name="connsiteX150" fmla="*/ 3479233 w 4190433"/>
                <a:gd name="connsiteY150" fmla="*/ 1857828 h 4586514"/>
                <a:gd name="connsiteX151" fmla="*/ 3203461 w 4190433"/>
                <a:gd name="connsiteY151" fmla="*/ 1814286 h 4586514"/>
                <a:gd name="connsiteX152" fmla="*/ 3116376 w 4190433"/>
                <a:gd name="connsiteY152" fmla="*/ 1785257 h 4586514"/>
                <a:gd name="connsiteX153" fmla="*/ 3014776 w 4190433"/>
                <a:gd name="connsiteY153" fmla="*/ 1756228 h 4586514"/>
                <a:gd name="connsiteX154" fmla="*/ 2927690 w 4190433"/>
                <a:gd name="connsiteY154" fmla="*/ 1698171 h 4586514"/>
                <a:gd name="connsiteX155" fmla="*/ 2884147 w 4190433"/>
                <a:gd name="connsiteY155" fmla="*/ 1654628 h 4586514"/>
                <a:gd name="connsiteX156" fmla="*/ 2753518 w 4190433"/>
                <a:gd name="connsiteY156" fmla="*/ 1553028 h 4586514"/>
                <a:gd name="connsiteX157" fmla="*/ 2724490 w 4190433"/>
                <a:gd name="connsiteY157" fmla="*/ 1465943 h 4586514"/>
                <a:gd name="connsiteX158" fmla="*/ 2811576 w 4190433"/>
                <a:gd name="connsiteY158" fmla="*/ 1393371 h 4586514"/>
                <a:gd name="connsiteX159" fmla="*/ 2898661 w 4190433"/>
                <a:gd name="connsiteY159" fmla="*/ 1364343 h 4586514"/>
                <a:gd name="connsiteX160" fmla="*/ 2942204 w 4190433"/>
                <a:gd name="connsiteY160" fmla="*/ 1349828 h 4586514"/>
                <a:gd name="connsiteX161" fmla="*/ 3000261 w 4190433"/>
                <a:gd name="connsiteY161" fmla="*/ 1320800 h 4586514"/>
                <a:gd name="connsiteX162" fmla="*/ 3087347 w 4190433"/>
                <a:gd name="connsiteY162" fmla="*/ 1291771 h 4586514"/>
                <a:gd name="connsiteX163" fmla="*/ 3130890 w 4190433"/>
                <a:gd name="connsiteY163" fmla="*/ 1277257 h 4586514"/>
                <a:gd name="connsiteX164" fmla="*/ 3188947 w 4190433"/>
                <a:gd name="connsiteY164" fmla="*/ 1262743 h 4586514"/>
                <a:gd name="connsiteX165" fmla="*/ 3232490 w 4190433"/>
                <a:gd name="connsiteY165" fmla="*/ 1248228 h 4586514"/>
                <a:gd name="connsiteX166" fmla="*/ 3334090 w 4190433"/>
                <a:gd name="connsiteY166" fmla="*/ 1233714 h 4586514"/>
                <a:gd name="connsiteX167" fmla="*/ 3421176 w 4190433"/>
                <a:gd name="connsiteY167" fmla="*/ 1190171 h 4586514"/>
                <a:gd name="connsiteX168" fmla="*/ 3464718 w 4190433"/>
                <a:gd name="connsiteY168" fmla="*/ 1175657 h 4586514"/>
                <a:gd name="connsiteX169" fmla="*/ 3566318 w 4190433"/>
                <a:gd name="connsiteY169" fmla="*/ 1117600 h 4586514"/>
                <a:gd name="connsiteX170" fmla="*/ 3609861 w 4190433"/>
                <a:gd name="connsiteY170" fmla="*/ 1103086 h 4586514"/>
                <a:gd name="connsiteX171" fmla="*/ 3725976 w 4190433"/>
                <a:gd name="connsiteY171" fmla="*/ 1045028 h 4586514"/>
                <a:gd name="connsiteX172" fmla="*/ 3813061 w 4190433"/>
                <a:gd name="connsiteY172" fmla="*/ 1001486 h 4586514"/>
                <a:gd name="connsiteX173" fmla="*/ 3929176 w 4190433"/>
                <a:gd name="connsiteY173" fmla="*/ 943428 h 4586514"/>
                <a:gd name="connsiteX174" fmla="*/ 3958204 w 4190433"/>
                <a:gd name="connsiteY174" fmla="*/ 899886 h 4586514"/>
                <a:gd name="connsiteX175" fmla="*/ 4001747 w 4190433"/>
                <a:gd name="connsiteY175" fmla="*/ 885371 h 4586514"/>
                <a:gd name="connsiteX176" fmla="*/ 4045290 w 4190433"/>
                <a:gd name="connsiteY176" fmla="*/ 856343 h 4586514"/>
                <a:gd name="connsiteX177" fmla="*/ 4074318 w 4190433"/>
                <a:gd name="connsiteY177" fmla="*/ 812800 h 4586514"/>
                <a:gd name="connsiteX178" fmla="*/ 4117861 w 4190433"/>
                <a:gd name="connsiteY178" fmla="*/ 769257 h 4586514"/>
                <a:gd name="connsiteX179" fmla="*/ 4146890 w 4190433"/>
                <a:gd name="connsiteY179" fmla="*/ 682171 h 4586514"/>
                <a:gd name="connsiteX180" fmla="*/ 4161404 w 4190433"/>
                <a:gd name="connsiteY180" fmla="*/ 362857 h 4586514"/>
                <a:gd name="connsiteX181" fmla="*/ 4190433 w 4190433"/>
                <a:gd name="connsiteY181" fmla="*/ 275771 h 4586514"/>
                <a:gd name="connsiteX182" fmla="*/ 4161404 w 4190433"/>
                <a:gd name="connsiteY182" fmla="*/ 43543 h 4586514"/>
                <a:gd name="connsiteX183" fmla="*/ 4016261 w 4190433"/>
                <a:gd name="connsiteY183" fmla="*/ 0 h 4586514"/>
                <a:gd name="connsiteX184" fmla="*/ 3856604 w 4190433"/>
                <a:gd name="connsiteY184" fmla="*/ 29028 h 4586514"/>
                <a:gd name="connsiteX185" fmla="*/ 3813061 w 4190433"/>
                <a:gd name="connsiteY185" fmla="*/ 58057 h 4586514"/>
                <a:gd name="connsiteX186" fmla="*/ 3755004 w 4190433"/>
                <a:gd name="connsiteY186" fmla="*/ 188686 h 4586514"/>
                <a:gd name="connsiteX187" fmla="*/ 3740490 w 4190433"/>
                <a:gd name="connsiteY187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043804 w 4190433"/>
                <a:gd name="connsiteY44" fmla="*/ 2162628 h 4586514"/>
                <a:gd name="connsiteX45" fmla="*/ 3058318 w 4190433"/>
                <a:gd name="connsiteY45" fmla="*/ 2293257 h 4586514"/>
                <a:gd name="connsiteX46" fmla="*/ 3043804 w 4190433"/>
                <a:gd name="connsiteY46" fmla="*/ 2336800 h 4586514"/>
                <a:gd name="connsiteX47" fmla="*/ 3000261 w 4190433"/>
                <a:gd name="connsiteY47" fmla="*/ 2351314 h 4586514"/>
                <a:gd name="connsiteX48" fmla="*/ 2840604 w 4190433"/>
                <a:gd name="connsiteY48" fmla="*/ 2365828 h 4586514"/>
                <a:gd name="connsiteX49" fmla="*/ 2564833 w 4190433"/>
                <a:gd name="connsiteY49" fmla="*/ 2394857 h 4586514"/>
                <a:gd name="connsiteX50" fmla="*/ 2463233 w 4190433"/>
                <a:gd name="connsiteY50" fmla="*/ 2423886 h 4586514"/>
                <a:gd name="connsiteX51" fmla="*/ 1940718 w 4190433"/>
                <a:gd name="connsiteY51" fmla="*/ 2452914 h 4586514"/>
                <a:gd name="connsiteX52" fmla="*/ 1752033 w 4190433"/>
                <a:gd name="connsiteY52" fmla="*/ 2481943 h 4586514"/>
                <a:gd name="connsiteX53" fmla="*/ 1577861 w 4190433"/>
                <a:gd name="connsiteY53" fmla="*/ 2496457 h 4586514"/>
                <a:gd name="connsiteX54" fmla="*/ 1127918 w 4190433"/>
                <a:gd name="connsiteY54" fmla="*/ 2554514 h 4586514"/>
                <a:gd name="connsiteX55" fmla="*/ 1026318 w 4190433"/>
                <a:gd name="connsiteY55" fmla="*/ 2569028 h 4586514"/>
                <a:gd name="connsiteX56" fmla="*/ 166007 w 4190433"/>
                <a:gd name="connsiteY56" fmla="*/ 2641374 h 4586514"/>
                <a:gd name="connsiteX57" fmla="*/ 10318 w 4190433"/>
                <a:gd name="connsiteY57" fmla="*/ 2743200 h 4586514"/>
                <a:gd name="connsiteX58" fmla="*/ 34358 w 4190433"/>
                <a:gd name="connsiteY58" fmla="*/ 3018064 h 4586514"/>
                <a:gd name="connsiteX59" fmla="*/ 193721 w 4190433"/>
                <a:gd name="connsiteY59" fmla="*/ 3129749 h 4586514"/>
                <a:gd name="connsiteX60" fmla="*/ 530452 w 4190433"/>
                <a:gd name="connsiteY60" fmla="*/ 3181803 h 4586514"/>
                <a:gd name="connsiteX61" fmla="*/ 1215004 w 4190433"/>
                <a:gd name="connsiteY61" fmla="*/ 3294743 h 4586514"/>
                <a:gd name="connsiteX62" fmla="*/ 1563347 w 4190433"/>
                <a:gd name="connsiteY62" fmla="*/ 3309257 h 4586514"/>
                <a:gd name="connsiteX63" fmla="*/ 1664947 w 4190433"/>
                <a:gd name="connsiteY63" fmla="*/ 3338286 h 4586514"/>
                <a:gd name="connsiteX64" fmla="*/ 1766547 w 4190433"/>
                <a:gd name="connsiteY64" fmla="*/ 3352800 h 4586514"/>
                <a:gd name="connsiteX65" fmla="*/ 1810090 w 4190433"/>
                <a:gd name="connsiteY65" fmla="*/ 3367314 h 4586514"/>
                <a:gd name="connsiteX66" fmla="*/ 1868147 w 4190433"/>
                <a:gd name="connsiteY66" fmla="*/ 3381828 h 4586514"/>
                <a:gd name="connsiteX67" fmla="*/ 1955233 w 4190433"/>
                <a:gd name="connsiteY67" fmla="*/ 3439886 h 4586514"/>
                <a:gd name="connsiteX68" fmla="*/ 2085861 w 4190433"/>
                <a:gd name="connsiteY68" fmla="*/ 3483428 h 4586514"/>
                <a:gd name="connsiteX69" fmla="*/ 2129404 w 4190433"/>
                <a:gd name="connsiteY69" fmla="*/ 3497943 h 4586514"/>
                <a:gd name="connsiteX70" fmla="*/ 2274547 w 4190433"/>
                <a:gd name="connsiteY70" fmla="*/ 3541486 h 4586514"/>
                <a:gd name="connsiteX71" fmla="*/ 2318090 w 4190433"/>
                <a:gd name="connsiteY71" fmla="*/ 3556000 h 4586514"/>
                <a:gd name="connsiteX72" fmla="*/ 2361633 w 4190433"/>
                <a:gd name="connsiteY72" fmla="*/ 3570514 h 4586514"/>
                <a:gd name="connsiteX73" fmla="*/ 2448718 w 4190433"/>
                <a:gd name="connsiteY73" fmla="*/ 3628571 h 4586514"/>
                <a:gd name="connsiteX74" fmla="*/ 2492261 w 4190433"/>
                <a:gd name="connsiteY74" fmla="*/ 3643086 h 4586514"/>
                <a:gd name="connsiteX75" fmla="*/ 2535804 w 4190433"/>
                <a:gd name="connsiteY75" fmla="*/ 3672114 h 4586514"/>
                <a:gd name="connsiteX76" fmla="*/ 2651918 w 4190433"/>
                <a:gd name="connsiteY76" fmla="*/ 3701143 h 4586514"/>
                <a:gd name="connsiteX77" fmla="*/ 2739004 w 4190433"/>
                <a:gd name="connsiteY77" fmla="*/ 3730171 h 4586514"/>
                <a:gd name="connsiteX78" fmla="*/ 2826090 w 4190433"/>
                <a:gd name="connsiteY78" fmla="*/ 3744686 h 4586514"/>
                <a:gd name="connsiteX79" fmla="*/ 3058318 w 4190433"/>
                <a:gd name="connsiteY79" fmla="*/ 3788228 h 4586514"/>
                <a:gd name="connsiteX80" fmla="*/ 3101861 w 4190433"/>
                <a:gd name="connsiteY80" fmla="*/ 3875314 h 4586514"/>
                <a:gd name="connsiteX81" fmla="*/ 3014776 w 4190433"/>
                <a:gd name="connsiteY81" fmla="*/ 3933371 h 4586514"/>
                <a:gd name="connsiteX82" fmla="*/ 2971233 w 4190433"/>
                <a:gd name="connsiteY82" fmla="*/ 3947886 h 4586514"/>
                <a:gd name="connsiteX83" fmla="*/ 2811576 w 4190433"/>
                <a:gd name="connsiteY83" fmla="*/ 3962400 h 4586514"/>
                <a:gd name="connsiteX84" fmla="*/ 2680947 w 4190433"/>
                <a:gd name="connsiteY84" fmla="*/ 3976914 h 4586514"/>
                <a:gd name="connsiteX85" fmla="*/ 2593861 w 4190433"/>
                <a:gd name="connsiteY85" fmla="*/ 3991428 h 4586514"/>
                <a:gd name="connsiteX86" fmla="*/ 2506776 w 4190433"/>
                <a:gd name="connsiteY86" fmla="*/ 4034971 h 4586514"/>
                <a:gd name="connsiteX87" fmla="*/ 2463233 w 4190433"/>
                <a:gd name="connsiteY87" fmla="*/ 4049486 h 4586514"/>
                <a:gd name="connsiteX88" fmla="*/ 2434204 w 4190433"/>
                <a:gd name="connsiteY88" fmla="*/ 4252686 h 4586514"/>
                <a:gd name="connsiteX89" fmla="*/ 2405176 w 4190433"/>
                <a:gd name="connsiteY89" fmla="*/ 4339771 h 4586514"/>
                <a:gd name="connsiteX90" fmla="*/ 2390661 w 4190433"/>
                <a:gd name="connsiteY90" fmla="*/ 4383314 h 4586514"/>
                <a:gd name="connsiteX91" fmla="*/ 2434204 w 4190433"/>
                <a:gd name="connsiteY91" fmla="*/ 4499428 h 4586514"/>
                <a:gd name="connsiteX92" fmla="*/ 2477747 w 4190433"/>
                <a:gd name="connsiteY92" fmla="*/ 4513943 h 4586514"/>
                <a:gd name="connsiteX93" fmla="*/ 2521290 w 4190433"/>
                <a:gd name="connsiteY93" fmla="*/ 4542971 h 4586514"/>
                <a:gd name="connsiteX94" fmla="*/ 2666433 w 4190433"/>
                <a:gd name="connsiteY94" fmla="*/ 4586514 h 4586514"/>
                <a:gd name="connsiteX95" fmla="*/ 2768033 w 4190433"/>
                <a:gd name="connsiteY95" fmla="*/ 4572000 h 4586514"/>
                <a:gd name="connsiteX96" fmla="*/ 2942204 w 4190433"/>
                <a:gd name="connsiteY96" fmla="*/ 4542971 h 4586514"/>
                <a:gd name="connsiteX97" fmla="*/ 2971233 w 4190433"/>
                <a:gd name="connsiteY97" fmla="*/ 4455886 h 4586514"/>
                <a:gd name="connsiteX98" fmla="*/ 2985747 w 4190433"/>
                <a:gd name="connsiteY98" fmla="*/ 4412343 h 4586514"/>
                <a:gd name="connsiteX99" fmla="*/ 3000261 w 4190433"/>
                <a:gd name="connsiteY99" fmla="*/ 4354286 h 4586514"/>
                <a:gd name="connsiteX100" fmla="*/ 3014776 w 4190433"/>
                <a:gd name="connsiteY100" fmla="*/ 4310743 h 4586514"/>
                <a:gd name="connsiteX101" fmla="*/ 3058318 w 4190433"/>
                <a:gd name="connsiteY101" fmla="*/ 4281714 h 4586514"/>
                <a:gd name="connsiteX102" fmla="*/ 3130890 w 4190433"/>
                <a:gd name="connsiteY102" fmla="*/ 4209143 h 4586514"/>
                <a:gd name="connsiteX103" fmla="*/ 3276033 w 4190433"/>
                <a:gd name="connsiteY103" fmla="*/ 4078514 h 4586514"/>
                <a:gd name="connsiteX104" fmla="*/ 3348604 w 4190433"/>
                <a:gd name="connsiteY104" fmla="*/ 3991428 h 4586514"/>
                <a:gd name="connsiteX105" fmla="*/ 3406661 w 4190433"/>
                <a:gd name="connsiteY105" fmla="*/ 3904343 h 4586514"/>
                <a:gd name="connsiteX106" fmla="*/ 3435690 w 4190433"/>
                <a:gd name="connsiteY106" fmla="*/ 3860800 h 4586514"/>
                <a:gd name="connsiteX107" fmla="*/ 3435690 w 4190433"/>
                <a:gd name="connsiteY107" fmla="*/ 3556000 h 4586514"/>
                <a:gd name="connsiteX108" fmla="*/ 3392147 w 4190433"/>
                <a:gd name="connsiteY108" fmla="*/ 3410857 h 4586514"/>
                <a:gd name="connsiteX109" fmla="*/ 3348604 w 4190433"/>
                <a:gd name="connsiteY109" fmla="*/ 3367314 h 4586514"/>
                <a:gd name="connsiteX110" fmla="*/ 3319576 w 4190433"/>
                <a:gd name="connsiteY110" fmla="*/ 3323771 h 4586514"/>
                <a:gd name="connsiteX111" fmla="*/ 3232490 w 4190433"/>
                <a:gd name="connsiteY111" fmla="*/ 3280228 h 4586514"/>
                <a:gd name="connsiteX112" fmla="*/ 3145404 w 4190433"/>
                <a:gd name="connsiteY112" fmla="*/ 3236686 h 4586514"/>
                <a:gd name="connsiteX113" fmla="*/ 2985747 w 4190433"/>
                <a:gd name="connsiteY113" fmla="*/ 3178628 h 4586514"/>
                <a:gd name="connsiteX114" fmla="*/ 2913176 w 4190433"/>
                <a:gd name="connsiteY114" fmla="*/ 3164114 h 4586514"/>
                <a:gd name="connsiteX115" fmla="*/ 2855118 w 4190433"/>
                <a:gd name="connsiteY115" fmla="*/ 3149600 h 4586514"/>
                <a:gd name="connsiteX116" fmla="*/ 2608376 w 4190433"/>
                <a:gd name="connsiteY116" fmla="*/ 3135086 h 4586514"/>
                <a:gd name="connsiteX117" fmla="*/ 2071347 w 4190433"/>
                <a:gd name="connsiteY117" fmla="*/ 3149600 h 4586514"/>
                <a:gd name="connsiteX118" fmla="*/ 1839118 w 4190433"/>
                <a:gd name="connsiteY118" fmla="*/ 3164114 h 4586514"/>
                <a:gd name="connsiteX119" fmla="*/ 1519804 w 4190433"/>
                <a:gd name="connsiteY119" fmla="*/ 3149600 h 4586514"/>
                <a:gd name="connsiteX120" fmla="*/ 1432718 w 4190433"/>
                <a:gd name="connsiteY120" fmla="*/ 3135086 h 4586514"/>
                <a:gd name="connsiteX121" fmla="*/ 1287576 w 4190433"/>
                <a:gd name="connsiteY121" fmla="*/ 3106057 h 4586514"/>
                <a:gd name="connsiteX122" fmla="*/ 1185976 w 4190433"/>
                <a:gd name="connsiteY122" fmla="*/ 3091543 h 4586514"/>
                <a:gd name="connsiteX123" fmla="*/ 1098890 w 4190433"/>
                <a:gd name="connsiteY123" fmla="*/ 3048000 h 4586514"/>
                <a:gd name="connsiteX124" fmla="*/ 1069861 w 4190433"/>
                <a:gd name="connsiteY124" fmla="*/ 3004457 h 4586514"/>
                <a:gd name="connsiteX125" fmla="*/ 1055347 w 4190433"/>
                <a:gd name="connsiteY125" fmla="*/ 2960914 h 4586514"/>
                <a:gd name="connsiteX126" fmla="*/ 1069861 w 4190433"/>
                <a:gd name="connsiteY126" fmla="*/ 2859314 h 4586514"/>
                <a:gd name="connsiteX127" fmla="*/ 1113404 w 4190433"/>
                <a:gd name="connsiteY127" fmla="*/ 2844800 h 4586514"/>
                <a:gd name="connsiteX128" fmla="*/ 1316604 w 4190433"/>
                <a:gd name="connsiteY128" fmla="*/ 2830286 h 4586514"/>
                <a:gd name="connsiteX129" fmla="*/ 1476261 w 4190433"/>
                <a:gd name="connsiteY129" fmla="*/ 2786743 h 4586514"/>
                <a:gd name="connsiteX130" fmla="*/ 1519804 w 4190433"/>
                <a:gd name="connsiteY130" fmla="*/ 2772228 h 4586514"/>
                <a:gd name="connsiteX131" fmla="*/ 1911690 w 4190433"/>
                <a:gd name="connsiteY131" fmla="*/ 2786743 h 4586514"/>
                <a:gd name="connsiteX132" fmla="*/ 2971233 w 4190433"/>
                <a:gd name="connsiteY132" fmla="*/ 2757714 h 4586514"/>
                <a:gd name="connsiteX133" fmla="*/ 3058318 w 4190433"/>
                <a:gd name="connsiteY133" fmla="*/ 2743200 h 4586514"/>
                <a:gd name="connsiteX134" fmla="*/ 3116376 w 4190433"/>
                <a:gd name="connsiteY134" fmla="*/ 2728686 h 4586514"/>
                <a:gd name="connsiteX135" fmla="*/ 3276033 w 4190433"/>
                <a:gd name="connsiteY135" fmla="*/ 2714171 h 4586514"/>
                <a:gd name="connsiteX136" fmla="*/ 3508261 w 4190433"/>
                <a:gd name="connsiteY136" fmla="*/ 2685143 h 4586514"/>
                <a:gd name="connsiteX137" fmla="*/ 3580833 w 4190433"/>
                <a:gd name="connsiteY137" fmla="*/ 2670628 h 4586514"/>
                <a:gd name="connsiteX138" fmla="*/ 3711461 w 4190433"/>
                <a:gd name="connsiteY138" fmla="*/ 2656114 h 4586514"/>
                <a:gd name="connsiteX139" fmla="*/ 3798547 w 4190433"/>
                <a:gd name="connsiteY139" fmla="*/ 2627086 h 4586514"/>
                <a:gd name="connsiteX140" fmla="*/ 3900147 w 4190433"/>
                <a:gd name="connsiteY140" fmla="*/ 2569028 h 4586514"/>
                <a:gd name="connsiteX141" fmla="*/ 3929176 w 4190433"/>
                <a:gd name="connsiteY141" fmla="*/ 2481943 h 4586514"/>
                <a:gd name="connsiteX142" fmla="*/ 3943690 w 4190433"/>
                <a:gd name="connsiteY142" fmla="*/ 2438400 h 4586514"/>
                <a:gd name="connsiteX143" fmla="*/ 3929176 w 4190433"/>
                <a:gd name="connsiteY143" fmla="*/ 2177143 h 4586514"/>
                <a:gd name="connsiteX144" fmla="*/ 3856604 w 4190433"/>
                <a:gd name="connsiteY144" fmla="*/ 2046514 h 4586514"/>
                <a:gd name="connsiteX145" fmla="*/ 3813061 w 4190433"/>
                <a:gd name="connsiteY145" fmla="*/ 2032000 h 4586514"/>
                <a:gd name="connsiteX146" fmla="*/ 3682433 w 4190433"/>
                <a:gd name="connsiteY146" fmla="*/ 1930400 h 4586514"/>
                <a:gd name="connsiteX147" fmla="*/ 3638890 w 4190433"/>
                <a:gd name="connsiteY147" fmla="*/ 1901371 h 4586514"/>
                <a:gd name="connsiteX148" fmla="*/ 3595347 w 4190433"/>
                <a:gd name="connsiteY148" fmla="*/ 1886857 h 4586514"/>
                <a:gd name="connsiteX149" fmla="*/ 3479233 w 4190433"/>
                <a:gd name="connsiteY149" fmla="*/ 1857828 h 4586514"/>
                <a:gd name="connsiteX150" fmla="*/ 3203461 w 4190433"/>
                <a:gd name="connsiteY150" fmla="*/ 1814286 h 4586514"/>
                <a:gd name="connsiteX151" fmla="*/ 3116376 w 4190433"/>
                <a:gd name="connsiteY151" fmla="*/ 1785257 h 4586514"/>
                <a:gd name="connsiteX152" fmla="*/ 3014776 w 4190433"/>
                <a:gd name="connsiteY152" fmla="*/ 1756228 h 4586514"/>
                <a:gd name="connsiteX153" fmla="*/ 2927690 w 4190433"/>
                <a:gd name="connsiteY153" fmla="*/ 1698171 h 4586514"/>
                <a:gd name="connsiteX154" fmla="*/ 2884147 w 4190433"/>
                <a:gd name="connsiteY154" fmla="*/ 1654628 h 4586514"/>
                <a:gd name="connsiteX155" fmla="*/ 2753518 w 4190433"/>
                <a:gd name="connsiteY155" fmla="*/ 1553028 h 4586514"/>
                <a:gd name="connsiteX156" fmla="*/ 2724490 w 4190433"/>
                <a:gd name="connsiteY156" fmla="*/ 1465943 h 4586514"/>
                <a:gd name="connsiteX157" fmla="*/ 2811576 w 4190433"/>
                <a:gd name="connsiteY157" fmla="*/ 1393371 h 4586514"/>
                <a:gd name="connsiteX158" fmla="*/ 2898661 w 4190433"/>
                <a:gd name="connsiteY158" fmla="*/ 1364343 h 4586514"/>
                <a:gd name="connsiteX159" fmla="*/ 2942204 w 4190433"/>
                <a:gd name="connsiteY159" fmla="*/ 1349828 h 4586514"/>
                <a:gd name="connsiteX160" fmla="*/ 3000261 w 4190433"/>
                <a:gd name="connsiteY160" fmla="*/ 1320800 h 4586514"/>
                <a:gd name="connsiteX161" fmla="*/ 3087347 w 4190433"/>
                <a:gd name="connsiteY161" fmla="*/ 1291771 h 4586514"/>
                <a:gd name="connsiteX162" fmla="*/ 3130890 w 4190433"/>
                <a:gd name="connsiteY162" fmla="*/ 1277257 h 4586514"/>
                <a:gd name="connsiteX163" fmla="*/ 3188947 w 4190433"/>
                <a:gd name="connsiteY163" fmla="*/ 1262743 h 4586514"/>
                <a:gd name="connsiteX164" fmla="*/ 3232490 w 4190433"/>
                <a:gd name="connsiteY164" fmla="*/ 1248228 h 4586514"/>
                <a:gd name="connsiteX165" fmla="*/ 3334090 w 4190433"/>
                <a:gd name="connsiteY165" fmla="*/ 1233714 h 4586514"/>
                <a:gd name="connsiteX166" fmla="*/ 3421176 w 4190433"/>
                <a:gd name="connsiteY166" fmla="*/ 1190171 h 4586514"/>
                <a:gd name="connsiteX167" fmla="*/ 3464718 w 4190433"/>
                <a:gd name="connsiteY167" fmla="*/ 1175657 h 4586514"/>
                <a:gd name="connsiteX168" fmla="*/ 3566318 w 4190433"/>
                <a:gd name="connsiteY168" fmla="*/ 1117600 h 4586514"/>
                <a:gd name="connsiteX169" fmla="*/ 3609861 w 4190433"/>
                <a:gd name="connsiteY169" fmla="*/ 1103086 h 4586514"/>
                <a:gd name="connsiteX170" fmla="*/ 3725976 w 4190433"/>
                <a:gd name="connsiteY170" fmla="*/ 1045028 h 4586514"/>
                <a:gd name="connsiteX171" fmla="*/ 3813061 w 4190433"/>
                <a:gd name="connsiteY171" fmla="*/ 1001486 h 4586514"/>
                <a:gd name="connsiteX172" fmla="*/ 3929176 w 4190433"/>
                <a:gd name="connsiteY172" fmla="*/ 943428 h 4586514"/>
                <a:gd name="connsiteX173" fmla="*/ 3958204 w 4190433"/>
                <a:gd name="connsiteY173" fmla="*/ 899886 h 4586514"/>
                <a:gd name="connsiteX174" fmla="*/ 4001747 w 4190433"/>
                <a:gd name="connsiteY174" fmla="*/ 885371 h 4586514"/>
                <a:gd name="connsiteX175" fmla="*/ 4045290 w 4190433"/>
                <a:gd name="connsiteY175" fmla="*/ 856343 h 4586514"/>
                <a:gd name="connsiteX176" fmla="*/ 4074318 w 4190433"/>
                <a:gd name="connsiteY176" fmla="*/ 812800 h 4586514"/>
                <a:gd name="connsiteX177" fmla="*/ 4117861 w 4190433"/>
                <a:gd name="connsiteY177" fmla="*/ 769257 h 4586514"/>
                <a:gd name="connsiteX178" fmla="*/ 4146890 w 4190433"/>
                <a:gd name="connsiteY178" fmla="*/ 682171 h 4586514"/>
                <a:gd name="connsiteX179" fmla="*/ 4161404 w 4190433"/>
                <a:gd name="connsiteY179" fmla="*/ 362857 h 4586514"/>
                <a:gd name="connsiteX180" fmla="*/ 4190433 w 4190433"/>
                <a:gd name="connsiteY180" fmla="*/ 275771 h 4586514"/>
                <a:gd name="connsiteX181" fmla="*/ 4161404 w 4190433"/>
                <a:gd name="connsiteY181" fmla="*/ 43543 h 4586514"/>
                <a:gd name="connsiteX182" fmla="*/ 4016261 w 4190433"/>
                <a:gd name="connsiteY182" fmla="*/ 0 h 4586514"/>
                <a:gd name="connsiteX183" fmla="*/ 3856604 w 4190433"/>
                <a:gd name="connsiteY183" fmla="*/ 29028 h 4586514"/>
                <a:gd name="connsiteX184" fmla="*/ 3813061 w 4190433"/>
                <a:gd name="connsiteY184" fmla="*/ 58057 h 4586514"/>
                <a:gd name="connsiteX185" fmla="*/ 3755004 w 4190433"/>
                <a:gd name="connsiteY185" fmla="*/ 188686 h 4586514"/>
                <a:gd name="connsiteX186" fmla="*/ 3740490 w 4190433"/>
                <a:gd name="connsiteY18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043804 w 4190433"/>
                <a:gd name="connsiteY44" fmla="*/ 2162628 h 4586514"/>
                <a:gd name="connsiteX45" fmla="*/ 3058318 w 4190433"/>
                <a:gd name="connsiteY45" fmla="*/ 2293257 h 4586514"/>
                <a:gd name="connsiteX46" fmla="*/ 3043804 w 4190433"/>
                <a:gd name="connsiteY46" fmla="*/ 2336800 h 4586514"/>
                <a:gd name="connsiteX47" fmla="*/ 3000261 w 4190433"/>
                <a:gd name="connsiteY47" fmla="*/ 2351314 h 4586514"/>
                <a:gd name="connsiteX48" fmla="*/ 2840604 w 4190433"/>
                <a:gd name="connsiteY48" fmla="*/ 2365828 h 4586514"/>
                <a:gd name="connsiteX49" fmla="*/ 2564833 w 4190433"/>
                <a:gd name="connsiteY49" fmla="*/ 2394857 h 4586514"/>
                <a:gd name="connsiteX50" fmla="*/ 2463233 w 4190433"/>
                <a:gd name="connsiteY50" fmla="*/ 2423886 h 4586514"/>
                <a:gd name="connsiteX51" fmla="*/ 1940718 w 4190433"/>
                <a:gd name="connsiteY51" fmla="*/ 2452914 h 4586514"/>
                <a:gd name="connsiteX52" fmla="*/ 1752033 w 4190433"/>
                <a:gd name="connsiteY52" fmla="*/ 2481943 h 4586514"/>
                <a:gd name="connsiteX53" fmla="*/ 1577861 w 4190433"/>
                <a:gd name="connsiteY53" fmla="*/ 2496457 h 4586514"/>
                <a:gd name="connsiteX54" fmla="*/ 1026318 w 4190433"/>
                <a:gd name="connsiteY54" fmla="*/ 2569028 h 4586514"/>
                <a:gd name="connsiteX55" fmla="*/ 166007 w 4190433"/>
                <a:gd name="connsiteY55" fmla="*/ 2641374 h 4586514"/>
                <a:gd name="connsiteX56" fmla="*/ 10318 w 4190433"/>
                <a:gd name="connsiteY56" fmla="*/ 2743200 h 4586514"/>
                <a:gd name="connsiteX57" fmla="*/ 34358 w 4190433"/>
                <a:gd name="connsiteY57" fmla="*/ 3018064 h 4586514"/>
                <a:gd name="connsiteX58" fmla="*/ 193721 w 4190433"/>
                <a:gd name="connsiteY58" fmla="*/ 3129749 h 4586514"/>
                <a:gd name="connsiteX59" fmla="*/ 530452 w 4190433"/>
                <a:gd name="connsiteY59" fmla="*/ 3181803 h 4586514"/>
                <a:gd name="connsiteX60" fmla="*/ 1215004 w 4190433"/>
                <a:gd name="connsiteY60" fmla="*/ 3294743 h 4586514"/>
                <a:gd name="connsiteX61" fmla="*/ 1563347 w 4190433"/>
                <a:gd name="connsiteY61" fmla="*/ 3309257 h 4586514"/>
                <a:gd name="connsiteX62" fmla="*/ 1664947 w 4190433"/>
                <a:gd name="connsiteY62" fmla="*/ 3338286 h 4586514"/>
                <a:gd name="connsiteX63" fmla="*/ 1766547 w 4190433"/>
                <a:gd name="connsiteY63" fmla="*/ 3352800 h 4586514"/>
                <a:gd name="connsiteX64" fmla="*/ 1810090 w 4190433"/>
                <a:gd name="connsiteY64" fmla="*/ 3367314 h 4586514"/>
                <a:gd name="connsiteX65" fmla="*/ 1868147 w 4190433"/>
                <a:gd name="connsiteY65" fmla="*/ 3381828 h 4586514"/>
                <a:gd name="connsiteX66" fmla="*/ 1955233 w 4190433"/>
                <a:gd name="connsiteY66" fmla="*/ 3439886 h 4586514"/>
                <a:gd name="connsiteX67" fmla="*/ 2085861 w 4190433"/>
                <a:gd name="connsiteY67" fmla="*/ 3483428 h 4586514"/>
                <a:gd name="connsiteX68" fmla="*/ 2129404 w 4190433"/>
                <a:gd name="connsiteY68" fmla="*/ 3497943 h 4586514"/>
                <a:gd name="connsiteX69" fmla="*/ 2274547 w 4190433"/>
                <a:gd name="connsiteY69" fmla="*/ 3541486 h 4586514"/>
                <a:gd name="connsiteX70" fmla="*/ 2318090 w 4190433"/>
                <a:gd name="connsiteY70" fmla="*/ 3556000 h 4586514"/>
                <a:gd name="connsiteX71" fmla="*/ 2361633 w 4190433"/>
                <a:gd name="connsiteY71" fmla="*/ 3570514 h 4586514"/>
                <a:gd name="connsiteX72" fmla="*/ 2448718 w 4190433"/>
                <a:gd name="connsiteY72" fmla="*/ 3628571 h 4586514"/>
                <a:gd name="connsiteX73" fmla="*/ 2492261 w 4190433"/>
                <a:gd name="connsiteY73" fmla="*/ 3643086 h 4586514"/>
                <a:gd name="connsiteX74" fmla="*/ 2535804 w 4190433"/>
                <a:gd name="connsiteY74" fmla="*/ 3672114 h 4586514"/>
                <a:gd name="connsiteX75" fmla="*/ 2651918 w 4190433"/>
                <a:gd name="connsiteY75" fmla="*/ 3701143 h 4586514"/>
                <a:gd name="connsiteX76" fmla="*/ 2739004 w 4190433"/>
                <a:gd name="connsiteY76" fmla="*/ 3730171 h 4586514"/>
                <a:gd name="connsiteX77" fmla="*/ 2826090 w 4190433"/>
                <a:gd name="connsiteY77" fmla="*/ 3744686 h 4586514"/>
                <a:gd name="connsiteX78" fmla="*/ 3058318 w 4190433"/>
                <a:gd name="connsiteY78" fmla="*/ 3788228 h 4586514"/>
                <a:gd name="connsiteX79" fmla="*/ 3101861 w 4190433"/>
                <a:gd name="connsiteY79" fmla="*/ 3875314 h 4586514"/>
                <a:gd name="connsiteX80" fmla="*/ 3014776 w 4190433"/>
                <a:gd name="connsiteY80" fmla="*/ 3933371 h 4586514"/>
                <a:gd name="connsiteX81" fmla="*/ 2971233 w 4190433"/>
                <a:gd name="connsiteY81" fmla="*/ 3947886 h 4586514"/>
                <a:gd name="connsiteX82" fmla="*/ 2811576 w 4190433"/>
                <a:gd name="connsiteY82" fmla="*/ 3962400 h 4586514"/>
                <a:gd name="connsiteX83" fmla="*/ 2680947 w 4190433"/>
                <a:gd name="connsiteY83" fmla="*/ 3976914 h 4586514"/>
                <a:gd name="connsiteX84" fmla="*/ 2593861 w 4190433"/>
                <a:gd name="connsiteY84" fmla="*/ 3991428 h 4586514"/>
                <a:gd name="connsiteX85" fmla="*/ 2506776 w 4190433"/>
                <a:gd name="connsiteY85" fmla="*/ 4034971 h 4586514"/>
                <a:gd name="connsiteX86" fmla="*/ 2463233 w 4190433"/>
                <a:gd name="connsiteY86" fmla="*/ 4049486 h 4586514"/>
                <a:gd name="connsiteX87" fmla="*/ 2434204 w 4190433"/>
                <a:gd name="connsiteY87" fmla="*/ 4252686 h 4586514"/>
                <a:gd name="connsiteX88" fmla="*/ 2405176 w 4190433"/>
                <a:gd name="connsiteY88" fmla="*/ 4339771 h 4586514"/>
                <a:gd name="connsiteX89" fmla="*/ 2390661 w 4190433"/>
                <a:gd name="connsiteY89" fmla="*/ 4383314 h 4586514"/>
                <a:gd name="connsiteX90" fmla="*/ 2434204 w 4190433"/>
                <a:gd name="connsiteY90" fmla="*/ 4499428 h 4586514"/>
                <a:gd name="connsiteX91" fmla="*/ 2477747 w 4190433"/>
                <a:gd name="connsiteY91" fmla="*/ 4513943 h 4586514"/>
                <a:gd name="connsiteX92" fmla="*/ 2521290 w 4190433"/>
                <a:gd name="connsiteY92" fmla="*/ 4542971 h 4586514"/>
                <a:gd name="connsiteX93" fmla="*/ 2666433 w 4190433"/>
                <a:gd name="connsiteY93" fmla="*/ 4586514 h 4586514"/>
                <a:gd name="connsiteX94" fmla="*/ 2768033 w 4190433"/>
                <a:gd name="connsiteY94" fmla="*/ 4572000 h 4586514"/>
                <a:gd name="connsiteX95" fmla="*/ 2942204 w 4190433"/>
                <a:gd name="connsiteY95" fmla="*/ 4542971 h 4586514"/>
                <a:gd name="connsiteX96" fmla="*/ 2971233 w 4190433"/>
                <a:gd name="connsiteY96" fmla="*/ 4455886 h 4586514"/>
                <a:gd name="connsiteX97" fmla="*/ 2985747 w 4190433"/>
                <a:gd name="connsiteY97" fmla="*/ 4412343 h 4586514"/>
                <a:gd name="connsiteX98" fmla="*/ 3000261 w 4190433"/>
                <a:gd name="connsiteY98" fmla="*/ 4354286 h 4586514"/>
                <a:gd name="connsiteX99" fmla="*/ 3014776 w 4190433"/>
                <a:gd name="connsiteY99" fmla="*/ 4310743 h 4586514"/>
                <a:gd name="connsiteX100" fmla="*/ 3058318 w 4190433"/>
                <a:gd name="connsiteY100" fmla="*/ 4281714 h 4586514"/>
                <a:gd name="connsiteX101" fmla="*/ 3130890 w 4190433"/>
                <a:gd name="connsiteY101" fmla="*/ 4209143 h 4586514"/>
                <a:gd name="connsiteX102" fmla="*/ 3276033 w 4190433"/>
                <a:gd name="connsiteY102" fmla="*/ 4078514 h 4586514"/>
                <a:gd name="connsiteX103" fmla="*/ 3348604 w 4190433"/>
                <a:gd name="connsiteY103" fmla="*/ 3991428 h 4586514"/>
                <a:gd name="connsiteX104" fmla="*/ 3406661 w 4190433"/>
                <a:gd name="connsiteY104" fmla="*/ 3904343 h 4586514"/>
                <a:gd name="connsiteX105" fmla="*/ 3435690 w 4190433"/>
                <a:gd name="connsiteY105" fmla="*/ 3860800 h 4586514"/>
                <a:gd name="connsiteX106" fmla="*/ 3435690 w 4190433"/>
                <a:gd name="connsiteY106" fmla="*/ 3556000 h 4586514"/>
                <a:gd name="connsiteX107" fmla="*/ 3392147 w 4190433"/>
                <a:gd name="connsiteY107" fmla="*/ 3410857 h 4586514"/>
                <a:gd name="connsiteX108" fmla="*/ 3348604 w 4190433"/>
                <a:gd name="connsiteY108" fmla="*/ 3367314 h 4586514"/>
                <a:gd name="connsiteX109" fmla="*/ 3319576 w 4190433"/>
                <a:gd name="connsiteY109" fmla="*/ 3323771 h 4586514"/>
                <a:gd name="connsiteX110" fmla="*/ 3232490 w 4190433"/>
                <a:gd name="connsiteY110" fmla="*/ 3280228 h 4586514"/>
                <a:gd name="connsiteX111" fmla="*/ 3145404 w 4190433"/>
                <a:gd name="connsiteY111" fmla="*/ 3236686 h 4586514"/>
                <a:gd name="connsiteX112" fmla="*/ 2985747 w 4190433"/>
                <a:gd name="connsiteY112" fmla="*/ 3178628 h 4586514"/>
                <a:gd name="connsiteX113" fmla="*/ 2913176 w 4190433"/>
                <a:gd name="connsiteY113" fmla="*/ 3164114 h 4586514"/>
                <a:gd name="connsiteX114" fmla="*/ 2855118 w 4190433"/>
                <a:gd name="connsiteY114" fmla="*/ 3149600 h 4586514"/>
                <a:gd name="connsiteX115" fmla="*/ 2608376 w 4190433"/>
                <a:gd name="connsiteY115" fmla="*/ 3135086 h 4586514"/>
                <a:gd name="connsiteX116" fmla="*/ 2071347 w 4190433"/>
                <a:gd name="connsiteY116" fmla="*/ 3149600 h 4586514"/>
                <a:gd name="connsiteX117" fmla="*/ 1839118 w 4190433"/>
                <a:gd name="connsiteY117" fmla="*/ 3164114 h 4586514"/>
                <a:gd name="connsiteX118" fmla="*/ 1519804 w 4190433"/>
                <a:gd name="connsiteY118" fmla="*/ 3149600 h 4586514"/>
                <a:gd name="connsiteX119" fmla="*/ 1432718 w 4190433"/>
                <a:gd name="connsiteY119" fmla="*/ 3135086 h 4586514"/>
                <a:gd name="connsiteX120" fmla="*/ 1287576 w 4190433"/>
                <a:gd name="connsiteY120" fmla="*/ 3106057 h 4586514"/>
                <a:gd name="connsiteX121" fmla="*/ 1185976 w 4190433"/>
                <a:gd name="connsiteY121" fmla="*/ 3091543 h 4586514"/>
                <a:gd name="connsiteX122" fmla="*/ 1098890 w 4190433"/>
                <a:gd name="connsiteY122" fmla="*/ 3048000 h 4586514"/>
                <a:gd name="connsiteX123" fmla="*/ 1069861 w 4190433"/>
                <a:gd name="connsiteY123" fmla="*/ 3004457 h 4586514"/>
                <a:gd name="connsiteX124" fmla="*/ 1055347 w 4190433"/>
                <a:gd name="connsiteY124" fmla="*/ 2960914 h 4586514"/>
                <a:gd name="connsiteX125" fmla="*/ 1069861 w 4190433"/>
                <a:gd name="connsiteY125" fmla="*/ 2859314 h 4586514"/>
                <a:gd name="connsiteX126" fmla="*/ 1113404 w 4190433"/>
                <a:gd name="connsiteY126" fmla="*/ 2844800 h 4586514"/>
                <a:gd name="connsiteX127" fmla="*/ 1316604 w 4190433"/>
                <a:gd name="connsiteY127" fmla="*/ 2830286 h 4586514"/>
                <a:gd name="connsiteX128" fmla="*/ 1476261 w 4190433"/>
                <a:gd name="connsiteY128" fmla="*/ 2786743 h 4586514"/>
                <a:gd name="connsiteX129" fmla="*/ 1519804 w 4190433"/>
                <a:gd name="connsiteY129" fmla="*/ 2772228 h 4586514"/>
                <a:gd name="connsiteX130" fmla="*/ 1911690 w 4190433"/>
                <a:gd name="connsiteY130" fmla="*/ 2786743 h 4586514"/>
                <a:gd name="connsiteX131" fmla="*/ 2971233 w 4190433"/>
                <a:gd name="connsiteY131" fmla="*/ 2757714 h 4586514"/>
                <a:gd name="connsiteX132" fmla="*/ 3058318 w 4190433"/>
                <a:gd name="connsiteY132" fmla="*/ 2743200 h 4586514"/>
                <a:gd name="connsiteX133" fmla="*/ 3116376 w 4190433"/>
                <a:gd name="connsiteY133" fmla="*/ 2728686 h 4586514"/>
                <a:gd name="connsiteX134" fmla="*/ 3276033 w 4190433"/>
                <a:gd name="connsiteY134" fmla="*/ 2714171 h 4586514"/>
                <a:gd name="connsiteX135" fmla="*/ 3508261 w 4190433"/>
                <a:gd name="connsiteY135" fmla="*/ 2685143 h 4586514"/>
                <a:gd name="connsiteX136" fmla="*/ 3580833 w 4190433"/>
                <a:gd name="connsiteY136" fmla="*/ 2670628 h 4586514"/>
                <a:gd name="connsiteX137" fmla="*/ 3711461 w 4190433"/>
                <a:gd name="connsiteY137" fmla="*/ 2656114 h 4586514"/>
                <a:gd name="connsiteX138" fmla="*/ 3798547 w 4190433"/>
                <a:gd name="connsiteY138" fmla="*/ 2627086 h 4586514"/>
                <a:gd name="connsiteX139" fmla="*/ 3900147 w 4190433"/>
                <a:gd name="connsiteY139" fmla="*/ 2569028 h 4586514"/>
                <a:gd name="connsiteX140" fmla="*/ 3929176 w 4190433"/>
                <a:gd name="connsiteY140" fmla="*/ 2481943 h 4586514"/>
                <a:gd name="connsiteX141" fmla="*/ 3943690 w 4190433"/>
                <a:gd name="connsiteY141" fmla="*/ 2438400 h 4586514"/>
                <a:gd name="connsiteX142" fmla="*/ 3929176 w 4190433"/>
                <a:gd name="connsiteY142" fmla="*/ 2177143 h 4586514"/>
                <a:gd name="connsiteX143" fmla="*/ 3856604 w 4190433"/>
                <a:gd name="connsiteY143" fmla="*/ 2046514 h 4586514"/>
                <a:gd name="connsiteX144" fmla="*/ 3813061 w 4190433"/>
                <a:gd name="connsiteY144" fmla="*/ 2032000 h 4586514"/>
                <a:gd name="connsiteX145" fmla="*/ 3682433 w 4190433"/>
                <a:gd name="connsiteY145" fmla="*/ 1930400 h 4586514"/>
                <a:gd name="connsiteX146" fmla="*/ 3638890 w 4190433"/>
                <a:gd name="connsiteY146" fmla="*/ 1901371 h 4586514"/>
                <a:gd name="connsiteX147" fmla="*/ 3595347 w 4190433"/>
                <a:gd name="connsiteY147" fmla="*/ 1886857 h 4586514"/>
                <a:gd name="connsiteX148" fmla="*/ 3479233 w 4190433"/>
                <a:gd name="connsiteY148" fmla="*/ 1857828 h 4586514"/>
                <a:gd name="connsiteX149" fmla="*/ 3203461 w 4190433"/>
                <a:gd name="connsiteY149" fmla="*/ 1814286 h 4586514"/>
                <a:gd name="connsiteX150" fmla="*/ 3116376 w 4190433"/>
                <a:gd name="connsiteY150" fmla="*/ 1785257 h 4586514"/>
                <a:gd name="connsiteX151" fmla="*/ 3014776 w 4190433"/>
                <a:gd name="connsiteY151" fmla="*/ 1756228 h 4586514"/>
                <a:gd name="connsiteX152" fmla="*/ 2927690 w 4190433"/>
                <a:gd name="connsiteY152" fmla="*/ 1698171 h 4586514"/>
                <a:gd name="connsiteX153" fmla="*/ 2884147 w 4190433"/>
                <a:gd name="connsiteY153" fmla="*/ 1654628 h 4586514"/>
                <a:gd name="connsiteX154" fmla="*/ 2753518 w 4190433"/>
                <a:gd name="connsiteY154" fmla="*/ 1553028 h 4586514"/>
                <a:gd name="connsiteX155" fmla="*/ 2724490 w 4190433"/>
                <a:gd name="connsiteY155" fmla="*/ 1465943 h 4586514"/>
                <a:gd name="connsiteX156" fmla="*/ 2811576 w 4190433"/>
                <a:gd name="connsiteY156" fmla="*/ 1393371 h 4586514"/>
                <a:gd name="connsiteX157" fmla="*/ 2898661 w 4190433"/>
                <a:gd name="connsiteY157" fmla="*/ 1364343 h 4586514"/>
                <a:gd name="connsiteX158" fmla="*/ 2942204 w 4190433"/>
                <a:gd name="connsiteY158" fmla="*/ 1349828 h 4586514"/>
                <a:gd name="connsiteX159" fmla="*/ 3000261 w 4190433"/>
                <a:gd name="connsiteY159" fmla="*/ 1320800 h 4586514"/>
                <a:gd name="connsiteX160" fmla="*/ 3087347 w 4190433"/>
                <a:gd name="connsiteY160" fmla="*/ 1291771 h 4586514"/>
                <a:gd name="connsiteX161" fmla="*/ 3130890 w 4190433"/>
                <a:gd name="connsiteY161" fmla="*/ 1277257 h 4586514"/>
                <a:gd name="connsiteX162" fmla="*/ 3188947 w 4190433"/>
                <a:gd name="connsiteY162" fmla="*/ 1262743 h 4586514"/>
                <a:gd name="connsiteX163" fmla="*/ 3232490 w 4190433"/>
                <a:gd name="connsiteY163" fmla="*/ 1248228 h 4586514"/>
                <a:gd name="connsiteX164" fmla="*/ 3334090 w 4190433"/>
                <a:gd name="connsiteY164" fmla="*/ 1233714 h 4586514"/>
                <a:gd name="connsiteX165" fmla="*/ 3421176 w 4190433"/>
                <a:gd name="connsiteY165" fmla="*/ 1190171 h 4586514"/>
                <a:gd name="connsiteX166" fmla="*/ 3464718 w 4190433"/>
                <a:gd name="connsiteY166" fmla="*/ 1175657 h 4586514"/>
                <a:gd name="connsiteX167" fmla="*/ 3566318 w 4190433"/>
                <a:gd name="connsiteY167" fmla="*/ 1117600 h 4586514"/>
                <a:gd name="connsiteX168" fmla="*/ 3609861 w 4190433"/>
                <a:gd name="connsiteY168" fmla="*/ 1103086 h 4586514"/>
                <a:gd name="connsiteX169" fmla="*/ 3725976 w 4190433"/>
                <a:gd name="connsiteY169" fmla="*/ 1045028 h 4586514"/>
                <a:gd name="connsiteX170" fmla="*/ 3813061 w 4190433"/>
                <a:gd name="connsiteY170" fmla="*/ 1001486 h 4586514"/>
                <a:gd name="connsiteX171" fmla="*/ 3929176 w 4190433"/>
                <a:gd name="connsiteY171" fmla="*/ 943428 h 4586514"/>
                <a:gd name="connsiteX172" fmla="*/ 3958204 w 4190433"/>
                <a:gd name="connsiteY172" fmla="*/ 899886 h 4586514"/>
                <a:gd name="connsiteX173" fmla="*/ 4001747 w 4190433"/>
                <a:gd name="connsiteY173" fmla="*/ 885371 h 4586514"/>
                <a:gd name="connsiteX174" fmla="*/ 4045290 w 4190433"/>
                <a:gd name="connsiteY174" fmla="*/ 856343 h 4586514"/>
                <a:gd name="connsiteX175" fmla="*/ 4074318 w 4190433"/>
                <a:gd name="connsiteY175" fmla="*/ 812800 h 4586514"/>
                <a:gd name="connsiteX176" fmla="*/ 4117861 w 4190433"/>
                <a:gd name="connsiteY176" fmla="*/ 769257 h 4586514"/>
                <a:gd name="connsiteX177" fmla="*/ 4146890 w 4190433"/>
                <a:gd name="connsiteY177" fmla="*/ 682171 h 4586514"/>
                <a:gd name="connsiteX178" fmla="*/ 4161404 w 4190433"/>
                <a:gd name="connsiteY178" fmla="*/ 362857 h 4586514"/>
                <a:gd name="connsiteX179" fmla="*/ 4190433 w 4190433"/>
                <a:gd name="connsiteY179" fmla="*/ 275771 h 4586514"/>
                <a:gd name="connsiteX180" fmla="*/ 4161404 w 4190433"/>
                <a:gd name="connsiteY180" fmla="*/ 43543 h 4586514"/>
                <a:gd name="connsiteX181" fmla="*/ 4016261 w 4190433"/>
                <a:gd name="connsiteY181" fmla="*/ 0 h 4586514"/>
                <a:gd name="connsiteX182" fmla="*/ 3856604 w 4190433"/>
                <a:gd name="connsiteY182" fmla="*/ 29028 h 4586514"/>
                <a:gd name="connsiteX183" fmla="*/ 3813061 w 4190433"/>
                <a:gd name="connsiteY183" fmla="*/ 58057 h 4586514"/>
                <a:gd name="connsiteX184" fmla="*/ 3755004 w 4190433"/>
                <a:gd name="connsiteY184" fmla="*/ 188686 h 4586514"/>
                <a:gd name="connsiteX185" fmla="*/ 3740490 w 4190433"/>
                <a:gd name="connsiteY185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043804 w 4190433"/>
                <a:gd name="connsiteY44" fmla="*/ 2162628 h 4586514"/>
                <a:gd name="connsiteX45" fmla="*/ 3058318 w 4190433"/>
                <a:gd name="connsiteY45" fmla="*/ 2293257 h 4586514"/>
                <a:gd name="connsiteX46" fmla="*/ 3043804 w 4190433"/>
                <a:gd name="connsiteY46" fmla="*/ 2336800 h 4586514"/>
                <a:gd name="connsiteX47" fmla="*/ 3000261 w 4190433"/>
                <a:gd name="connsiteY47" fmla="*/ 2351314 h 4586514"/>
                <a:gd name="connsiteX48" fmla="*/ 2840604 w 4190433"/>
                <a:gd name="connsiteY48" fmla="*/ 2365828 h 4586514"/>
                <a:gd name="connsiteX49" fmla="*/ 2564833 w 4190433"/>
                <a:gd name="connsiteY49" fmla="*/ 2394857 h 4586514"/>
                <a:gd name="connsiteX50" fmla="*/ 2463233 w 4190433"/>
                <a:gd name="connsiteY50" fmla="*/ 2423886 h 4586514"/>
                <a:gd name="connsiteX51" fmla="*/ 1940718 w 4190433"/>
                <a:gd name="connsiteY51" fmla="*/ 2452914 h 4586514"/>
                <a:gd name="connsiteX52" fmla="*/ 1577861 w 4190433"/>
                <a:gd name="connsiteY52" fmla="*/ 2496457 h 4586514"/>
                <a:gd name="connsiteX53" fmla="*/ 1026318 w 4190433"/>
                <a:gd name="connsiteY53" fmla="*/ 2569028 h 4586514"/>
                <a:gd name="connsiteX54" fmla="*/ 166007 w 4190433"/>
                <a:gd name="connsiteY54" fmla="*/ 2641374 h 4586514"/>
                <a:gd name="connsiteX55" fmla="*/ 10318 w 4190433"/>
                <a:gd name="connsiteY55" fmla="*/ 2743200 h 4586514"/>
                <a:gd name="connsiteX56" fmla="*/ 34358 w 4190433"/>
                <a:gd name="connsiteY56" fmla="*/ 3018064 h 4586514"/>
                <a:gd name="connsiteX57" fmla="*/ 193721 w 4190433"/>
                <a:gd name="connsiteY57" fmla="*/ 3129749 h 4586514"/>
                <a:gd name="connsiteX58" fmla="*/ 530452 w 4190433"/>
                <a:gd name="connsiteY58" fmla="*/ 3181803 h 4586514"/>
                <a:gd name="connsiteX59" fmla="*/ 1215004 w 4190433"/>
                <a:gd name="connsiteY59" fmla="*/ 3294743 h 4586514"/>
                <a:gd name="connsiteX60" fmla="*/ 1563347 w 4190433"/>
                <a:gd name="connsiteY60" fmla="*/ 3309257 h 4586514"/>
                <a:gd name="connsiteX61" fmla="*/ 1664947 w 4190433"/>
                <a:gd name="connsiteY61" fmla="*/ 3338286 h 4586514"/>
                <a:gd name="connsiteX62" fmla="*/ 1766547 w 4190433"/>
                <a:gd name="connsiteY62" fmla="*/ 3352800 h 4586514"/>
                <a:gd name="connsiteX63" fmla="*/ 1810090 w 4190433"/>
                <a:gd name="connsiteY63" fmla="*/ 3367314 h 4586514"/>
                <a:gd name="connsiteX64" fmla="*/ 1868147 w 4190433"/>
                <a:gd name="connsiteY64" fmla="*/ 3381828 h 4586514"/>
                <a:gd name="connsiteX65" fmla="*/ 1955233 w 4190433"/>
                <a:gd name="connsiteY65" fmla="*/ 3439886 h 4586514"/>
                <a:gd name="connsiteX66" fmla="*/ 2085861 w 4190433"/>
                <a:gd name="connsiteY66" fmla="*/ 3483428 h 4586514"/>
                <a:gd name="connsiteX67" fmla="*/ 2129404 w 4190433"/>
                <a:gd name="connsiteY67" fmla="*/ 3497943 h 4586514"/>
                <a:gd name="connsiteX68" fmla="*/ 2274547 w 4190433"/>
                <a:gd name="connsiteY68" fmla="*/ 3541486 h 4586514"/>
                <a:gd name="connsiteX69" fmla="*/ 2318090 w 4190433"/>
                <a:gd name="connsiteY69" fmla="*/ 3556000 h 4586514"/>
                <a:gd name="connsiteX70" fmla="*/ 2361633 w 4190433"/>
                <a:gd name="connsiteY70" fmla="*/ 3570514 h 4586514"/>
                <a:gd name="connsiteX71" fmla="*/ 2448718 w 4190433"/>
                <a:gd name="connsiteY71" fmla="*/ 3628571 h 4586514"/>
                <a:gd name="connsiteX72" fmla="*/ 2492261 w 4190433"/>
                <a:gd name="connsiteY72" fmla="*/ 3643086 h 4586514"/>
                <a:gd name="connsiteX73" fmla="*/ 2535804 w 4190433"/>
                <a:gd name="connsiteY73" fmla="*/ 3672114 h 4586514"/>
                <a:gd name="connsiteX74" fmla="*/ 2651918 w 4190433"/>
                <a:gd name="connsiteY74" fmla="*/ 3701143 h 4586514"/>
                <a:gd name="connsiteX75" fmla="*/ 2739004 w 4190433"/>
                <a:gd name="connsiteY75" fmla="*/ 3730171 h 4586514"/>
                <a:gd name="connsiteX76" fmla="*/ 2826090 w 4190433"/>
                <a:gd name="connsiteY76" fmla="*/ 3744686 h 4586514"/>
                <a:gd name="connsiteX77" fmla="*/ 3058318 w 4190433"/>
                <a:gd name="connsiteY77" fmla="*/ 3788228 h 4586514"/>
                <a:gd name="connsiteX78" fmla="*/ 3101861 w 4190433"/>
                <a:gd name="connsiteY78" fmla="*/ 3875314 h 4586514"/>
                <a:gd name="connsiteX79" fmla="*/ 3014776 w 4190433"/>
                <a:gd name="connsiteY79" fmla="*/ 3933371 h 4586514"/>
                <a:gd name="connsiteX80" fmla="*/ 2971233 w 4190433"/>
                <a:gd name="connsiteY80" fmla="*/ 3947886 h 4586514"/>
                <a:gd name="connsiteX81" fmla="*/ 2811576 w 4190433"/>
                <a:gd name="connsiteY81" fmla="*/ 3962400 h 4586514"/>
                <a:gd name="connsiteX82" fmla="*/ 2680947 w 4190433"/>
                <a:gd name="connsiteY82" fmla="*/ 3976914 h 4586514"/>
                <a:gd name="connsiteX83" fmla="*/ 2593861 w 4190433"/>
                <a:gd name="connsiteY83" fmla="*/ 3991428 h 4586514"/>
                <a:gd name="connsiteX84" fmla="*/ 2506776 w 4190433"/>
                <a:gd name="connsiteY84" fmla="*/ 4034971 h 4586514"/>
                <a:gd name="connsiteX85" fmla="*/ 2463233 w 4190433"/>
                <a:gd name="connsiteY85" fmla="*/ 4049486 h 4586514"/>
                <a:gd name="connsiteX86" fmla="*/ 2434204 w 4190433"/>
                <a:gd name="connsiteY86" fmla="*/ 4252686 h 4586514"/>
                <a:gd name="connsiteX87" fmla="*/ 2405176 w 4190433"/>
                <a:gd name="connsiteY87" fmla="*/ 4339771 h 4586514"/>
                <a:gd name="connsiteX88" fmla="*/ 2390661 w 4190433"/>
                <a:gd name="connsiteY88" fmla="*/ 4383314 h 4586514"/>
                <a:gd name="connsiteX89" fmla="*/ 2434204 w 4190433"/>
                <a:gd name="connsiteY89" fmla="*/ 4499428 h 4586514"/>
                <a:gd name="connsiteX90" fmla="*/ 2477747 w 4190433"/>
                <a:gd name="connsiteY90" fmla="*/ 4513943 h 4586514"/>
                <a:gd name="connsiteX91" fmla="*/ 2521290 w 4190433"/>
                <a:gd name="connsiteY91" fmla="*/ 4542971 h 4586514"/>
                <a:gd name="connsiteX92" fmla="*/ 2666433 w 4190433"/>
                <a:gd name="connsiteY92" fmla="*/ 4586514 h 4586514"/>
                <a:gd name="connsiteX93" fmla="*/ 2768033 w 4190433"/>
                <a:gd name="connsiteY93" fmla="*/ 4572000 h 4586514"/>
                <a:gd name="connsiteX94" fmla="*/ 2942204 w 4190433"/>
                <a:gd name="connsiteY94" fmla="*/ 4542971 h 4586514"/>
                <a:gd name="connsiteX95" fmla="*/ 2971233 w 4190433"/>
                <a:gd name="connsiteY95" fmla="*/ 4455886 h 4586514"/>
                <a:gd name="connsiteX96" fmla="*/ 2985747 w 4190433"/>
                <a:gd name="connsiteY96" fmla="*/ 4412343 h 4586514"/>
                <a:gd name="connsiteX97" fmla="*/ 3000261 w 4190433"/>
                <a:gd name="connsiteY97" fmla="*/ 4354286 h 4586514"/>
                <a:gd name="connsiteX98" fmla="*/ 3014776 w 4190433"/>
                <a:gd name="connsiteY98" fmla="*/ 4310743 h 4586514"/>
                <a:gd name="connsiteX99" fmla="*/ 3058318 w 4190433"/>
                <a:gd name="connsiteY99" fmla="*/ 4281714 h 4586514"/>
                <a:gd name="connsiteX100" fmla="*/ 3130890 w 4190433"/>
                <a:gd name="connsiteY100" fmla="*/ 4209143 h 4586514"/>
                <a:gd name="connsiteX101" fmla="*/ 3276033 w 4190433"/>
                <a:gd name="connsiteY101" fmla="*/ 4078514 h 4586514"/>
                <a:gd name="connsiteX102" fmla="*/ 3348604 w 4190433"/>
                <a:gd name="connsiteY102" fmla="*/ 3991428 h 4586514"/>
                <a:gd name="connsiteX103" fmla="*/ 3406661 w 4190433"/>
                <a:gd name="connsiteY103" fmla="*/ 3904343 h 4586514"/>
                <a:gd name="connsiteX104" fmla="*/ 3435690 w 4190433"/>
                <a:gd name="connsiteY104" fmla="*/ 3860800 h 4586514"/>
                <a:gd name="connsiteX105" fmla="*/ 3435690 w 4190433"/>
                <a:gd name="connsiteY105" fmla="*/ 3556000 h 4586514"/>
                <a:gd name="connsiteX106" fmla="*/ 3392147 w 4190433"/>
                <a:gd name="connsiteY106" fmla="*/ 3410857 h 4586514"/>
                <a:gd name="connsiteX107" fmla="*/ 3348604 w 4190433"/>
                <a:gd name="connsiteY107" fmla="*/ 3367314 h 4586514"/>
                <a:gd name="connsiteX108" fmla="*/ 3319576 w 4190433"/>
                <a:gd name="connsiteY108" fmla="*/ 3323771 h 4586514"/>
                <a:gd name="connsiteX109" fmla="*/ 3232490 w 4190433"/>
                <a:gd name="connsiteY109" fmla="*/ 3280228 h 4586514"/>
                <a:gd name="connsiteX110" fmla="*/ 3145404 w 4190433"/>
                <a:gd name="connsiteY110" fmla="*/ 3236686 h 4586514"/>
                <a:gd name="connsiteX111" fmla="*/ 2985747 w 4190433"/>
                <a:gd name="connsiteY111" fmla="*/ 3178628 h 4586514"/>
                <a:gd name="connsiteX112" fmla="*/ 2913176 w 4190433"/>
                <a:gd name="connsiteY112" fmla="*/ 3164114 h 4586514"/>
                <a:gd name="connsiteX113" fmla="*/ 2855118 w 4190433"/>
                <a:gd name="connsiteY113" fmla="*/ 3149600 h 4586514"/>
                <a:gd name="connsiteX114" fmla="*/ 2608376 w 4190433"/>
                <a:gd name="connsiteY114" fmla="*/ 3135086 h 4586514"/>
                <a:gd name="connsiteX115" fmla="*/ 2071347 w 4190433"/>
                <a:gd name="connsiteY115" fmla="*/ 3149600 h 4586514"/>
                <a:gd name="connsiteX116" fmla="*/ 1839118 w 4190433"/>
                <a:gd name="connsiteY116" fmla="*/ 3164114 h 4586514"/>
                <a:gd name="connsiteX117" fmla="*/ 1519804 w 4190433"/>
                <a:gd name="connsiteY117" fmla="*/ 3149600 h 4586514"/>
                <a:gd name="connsiteX118" fmla="*/ 1432718 w 4190433"/>
                <a:gd name="connsiteY118" fmla="*/ 3135086 h 4586514"/>
                <a:gd name="connsiteX119" fmla="*/ 1287576 w 4190433"/>
                <a:gd name="connsiteY119" fmla="*/ 3106057 h 4586514"/>
                <a:gd name="connsiteX120" fmla="*/ 1185976 w 4190433"/>
                <a:gd name="connsiteY120" fmla="*/ 3091543 h 4586514"/>
                <a:gd name="connsiteX121" fmla="*/ 1098890 w 4190433"/>
                <a:gd name="connsiteY121" fmla="*/ 3048000 h 4586514"/>
                <a:gd name="connsiteX122" fmla="*/ 1069861 w 4190433"/>
                <a:gd name="connsiteY122" fmla="*/ 3004457 h 4586514"/>
                <a:gd name="connsiteX123" fmla="*/ 1055347 w 4190433"/>
                <a:gd name="connsiteY123" fmla="*/ 2960914 h 4586514"/>
                <a:gd name="connsiteX124" fmla="*/ 1069861 w 4190433"/>
                <a:gd name="connsiteY124" fmla="*/ 2859314 h 4586514"/>
                <a:gd name="connsiteX125" fmla="*/ 1113404 w 4190433"/>
                <a:gd name="connsiteY125" fmla="*/ 2844800 h 4586514"/>
                <a:gd name="connsiteX126" fmla="*/ 1316604 w 4190433"/>
                <a:gd name="connsiteY126" fmla="*/ 2830286 h 4586514"/>
                <a:gd name="connsiteX127" fmla="*/ 1476261 w 4190433"/>
                <a:gd name="connsiteY127" fmla="*/ 2786743 h 4586514"/>
                <a:gd name="connsiteX128" fmla="*/ 1519804 w 4190433"/>
                <a:gd name="connsiteY128" fmla="*/ 2772228 h 4586514"/>
                <a:gd name="connsiteX129" fmla="*/ 1911690 w 4190433"/>
                <a:gd name="connsiteY129" fmla="*/ 2786743 h 4586514"/>
                <a:gd name="connsiteX130" fmla="*/ 2971233 w 4190433"/>
                <a:gd name="connsiteY130" fmla="*/ 2757714 h 4586514"/>
                <a:gd name="connsiteX131" fmla="*/ 3058318 w 4190433"/>
                <a:gd name="connsiteY131" fmla="*/ 2743200 h 4586514"/>
                <a:gd name="connsiteX132" fmla="*/ 3116376 w 4190433"/>
                <a:gd name="connsiteY132" fmla="*/ 2728686 h 4586514"/>
                <a:gd name="connsiteX133" fmla="*/ 3276033 w 4190433"/>
                <a:gd name="connsiteY133" fmla="*/ 2714171 h 4586514"/>
                <a:gd name="connsiteX134" fmla="*/ 3508261 w 4190433"/>
                <a:gd name="connsiteY134" fmla="*/ 2685143 h 4586514"/>
                <a:gd name="connsiteX135" fmla="*/ 3580833 w 4190433"/>
                <a:gd name="connsiteY135" fmla="*/ 2670628 h 4586514"/>
                <a:gd name="connsiteX136" fmla="*/ 3711461 w 4190433"/>
                <a:gd name="connsiteY136" fmla="*/ 2656114 h 4586514"/>
                <a:gd name="connsiteX137" fmla="*/ 3798547 w 4190433"/>
                <a:gd name="connsiteY137" fmla="*/ 2627086 h 4586514"/>
                <a:gd name="connsiteX138" fmla="*/ 3900147 w 4190433"/>
                <a:gd name="connsiteY138" fmla="*/ 2569028 h 4586514"/>
                <a:gd name="connsiteX139" fmla="*/ 3929176 w 4190433"/>
                <a:gd name="connsiteY139" fmla="*/ 2481943 h 4586514"/>
                <a:gd name="connsiteX140" fmla="*/ 3943690 w 4190433"/>
                <a:gd name="connsiteY140" fmla="*/ 2438400 h 4586514"/>
                <a:gd name="connsiteX141" fmla="*/ 3929176 w 4190433"/>
                <a:gd name="connsiteY141" fmla="*/ 2177143 h 4586514"/>
                <a:gd name="connsiteX142" fmla="*/ 3856604 w 4190433"/>
                <a:gd name="connsiteY142" fmla="*/ 2046514 h 4586514"/>
                <a:gd name="connsiteX143" fmla="*/ 3813061 w 4190433"/>
                <a:gd name="connsiteY143" fmla="*/ 2032000 h 4586514"/>
                <a:gd name="connsiteX144" fmla="*/ 3682433 w 4190433"/>
                <a:gd name="connsiteY144" fmla="*/ 1930400 h 4586514"/>
                <a:gd name="connsiteX145" fmla="*/ 3638890 w 4190433"/>
                <a:gd name="connsiteY145" fmla="*/ 1901371 h 4586514"/>
                <a:gd name="connsiteX146" fmla="*/ 3595347 w 4190433"/>
                <a:gd name="connsiteY146" fmla="*/ 1886857 h 4586514"/>
                <a:gd name="connsiteX147" fmla="*/ 3479233 w 4190433"/>
                <a:gd name="connsiteY147" fmla="*/ 1857828 h 4586514"/>
                <a:gd name="connsiteX148" fmla="*/ 3203461 w 4190433"/>
                <a:gd name="connsiteY148" fmla="*/ 1814286 h 4586514"/>
                <a:gd name="connsiteX149" fmla="*/ 3116376 w 4190433"/>
                <a:gd name="connsiteY149" fmla="*/ 1785257 h 4586514"/>
                <a:gd name="connsiteX150" fmla="*/ 3014776 w 4190433"/>
                <a:gd name="connsiteY150" fmla="*/ 1756228 h 4586514"/>
                <a:gd name="connsiteX151" fmla="*/ 2927690 w 4190433"/>
                <a:gd name="connsiteY151" fmla="*/ 1698171 h 4586514"/>
                <a:gd name="connsiteX152" fmla="*/ 2884147 w 4190433"/>
                <a:gd name="connsiteY152" fmla="*/ 1654628 h 4586514"/>
                <a:gd name="connsiteX153" fmla="*/ 2753518 w 4190433"/>
                <a:gd name="connsiteY153" fmla="*/ 1553028 h 4586514"/>
                <a:gd name="connsiteX154" fmla="*/ 2724490 w 4190433"/>
                <a:gd name="connsiteY154" fmla="*/ 1465943 h 4586514"/>
                <a:gd name="connsiteX155" fmla="*/ 2811576 w 4190433"/>
                <a:gd name="connsiteY155" fmla="*/ 1393371 h 4586514"/>
                <a:gd name="connsiteX156" fmla="*/ 2898661 w 4190433"/>
                <a:gd name="connsiteY156" fmla="*/ 1364343 h 4586514"/>
                <a:gd name="connsiteX157" fmla="*/ 2942204 w 4190433"/>
                <a:gd name="connsiteY157" fmla="*/ 1349828 h 4586514"/>
                <a:gd name="connsiteX158" fmla="*/ 3000261 w 4190433"/>
                <a:gd name="connsiteY158" fmla="*/ 1320800 h 4586514"/>
                <a:gd name="connsiteX159" fmla="*/ 3087347 w 4190433"/>
                <a:gd name="connsiteY159" fmla="*/ 1291771 h 4586514"/>
                <a:gd name="connsiteX160" fmla="*/ 3130890 w 4190433"/>
                <a:gd name="connsiteY160" fmla="*/ 1277257 h 4586514"/>
                <a:gd name="connsiteX161" fmla="*/ 3188947 w 4190433"/>
                <a:gd name="connsiteY161" fmla="*/ 1262743 h 4586514"/>
                <a:gd name="connsiteX162" fmla="*/ 3232490 w 4190433"/>
                <a:gd name="connsiteY162" fmla="*/ 1248228 h 4586514"/>
                <a:gd name="connsiteX163" fmla="*/ 3334090 w 4190433"/>
                <a:gd name="connsiteY163" fmla="*/ 1233714 h 4586514"/>
                <a:gd name="connsiteX164" fmla="*/ 3421176 w 4190433"/>
                <a:gd name="connsiteY164" fmla="*/ 1190171 h 4586514"/>
                <a:gd name="connsiteX165" fmla="*/ 3464718 w 4190433"/>
                <a:gd name="connsiteY165" fmla="*/ 1175657 h 4586514"/>
                <a:gd name="connsiteX166" fmla="*/ 3566318 w 4190433"/>
                <a:gd name="connsiteY166" fmla="*/ 1117600 h 4586514"/>
                <a:gd name="connsiteX167" fmla="*/ 3609861 w 4190433"/>
                <a:gd name="connsiteY167" fmla="*/ 1103086 h 4586514"/>
                <a:gd name="connsiteX168" fmla="*/ 3725976 w 4190433"/>
                <a:gd name="connsiteY168" fmla="*/ 1045028 h 4586514"/>
                <a:gd name="connsiteX169" fmla="*/ 3813061 w 4190433"/>
                <a:gd name="connsiteY169" fmla="*/ 1001486 h 4586514"/>
                <a:gd name="connsiteX170" fmla="*/ 3929176 w 4190433"/>
                <a:gd name="connsiteY170" fmla="*/ 943428 h 4586514"/>
                <a:gd name="connsiteX171" fmla="*/ 3958204 w 4190433"/>
                <a:gd name="connsiteY171" fmla="*/ 899886 h 4586514"/>
                <a:gd name="connsiteX172" fmla="*/ 4001747 w 4190433"/>
                <a:gd name="connsiteY172" fmla="*/ 885371 h 4586514"/>
                <a:gd name="connsiteX173" fmla="*/ 4045290 w 4190433"/>
                <a:gd name="connsiteY173" fmla="*/ 856343 h 4586514"/>
                <a:gd name="connsiteX174" fmla="*/ 4074318 w 4190433"/>
                <a:gd name="connsiteY174" fmla="*/ 812800 h 4586514"/>
                <a:gd name="connsiteX175" fmla="*/ 4117861 w 4190433"/>
                <a:gd name="connsiteY175" fmla="*/ 769257 h 4586514"/>
                <a:gd name="connsiteX176" fmla="*/ 4146890 w 4190433"/>
                <a:gd name="connsiteY176" fmla="*/ 682171 h 4586514"/>
                <a:gd name="connsiteX177" fmla="*/ 4161404 w 4190433"/>
                <a:gd name="connsiteY177" fmla="*/ 362857 h 4586514"/>
                <a:gd name="connsiteX178" fmla="*/ 4190433 w 4190433"/>
                <a:gd name="connsiteY178" fmla="*/ 275771 h 4586514"/>
                <a:gd name="connsiteX179" fmla="*/ 4161404 w 4190433"/>
                <a:gd name="connsiteY179" fmla="*/ 43543 h 4586514"/>
                <a:gd name="connsiteX180" fmla="*/ 4016261 w 4190433"/>
                <a:gd name="connsiteY180" fmla="*/ 0 h 4586514"/>
                <a:gd name="connsiteX181" fmla="*/ 3856604 w 4190433"/>
                <a:gd name="connsiteY181" fmla="*/ 29028 h 4586514"/>
                <a:gd name="connsiteX182" fmla="*/ 3813061 w 4190433"/>
                <a:gd name="connsiteY182" fmla="*/ 58057 h 4586514"/>
                <a:gd name="connsiteX183" fmla="*/ 3755004 w 4190433"/>
                <a:gd name="connsiteY183" fmla="*/ 188686 h 4586514"/>
                <a:gd name="connsiteX184" fmla="*/ 3740490 w 4190433"/>
                <a:gd name="connsiteY184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043804 w 4190433"/>
                <a:gd name="connsiteY44" fmla="*/ 2162628 h 4586514"/>
                <a:gd name="connsiteX45" fmla="*/ 3058318 w 4190433"/>
                <a:gd name="connsiteY45" fmla="*/ 2293257 h 4586514"/>
                <a:gd name="connsiteX46" fmla="*/ 3043804 w 4190433"/>
                <a:gd name="connsiteY46" fmla="*/ 2336800 h 4586514"/>
                <a:gd name="connsiteX47" fmla="*/ 3000261 w 4190433"/>
                <a:gd name="connsiteY47" fmla="*/ 2351314 h 4586514"/>
                <a:gd name="connsiteX48" fmla="*/ 2840604 w 4190433"/>
                <a:gd name="connsiteY48" fmla="*/ 2365828 h 4586514"/>
                <a:gd name="connsiteX49" fmla="*/ 2463233 w 4190433"/>
                <a:gd name="connsiteY49" fmla="*/ 2423886 h 4586514"/>
                <a:gd name="connsiteX50" fmla="*/ 1940718 w 4190433"/>
                <a:gd name="connsiteY50" fmla="*/ 2452914 h 4586514"/>
                <a:gd name="connsiteX51" fmla="*/ 1577861 w 4190433"/>
                <a:gd name="connsiteY51" fmla="*/ 2496457 h 4586514"/>
                <a:gd name="connsiteX52" fmla="*/ 1026318 w 4190433"/>
                <a:gd name="connsiteY52" fmla="*/ 2569028 h 4586514"/>
                <a:gd name="connsiteX53" fmla="*/ 166007 w 4190433"/>
                <a:gd name="connsiteY53" fmla="*/ 2641374 h 4586514"/>
                <a:gd name="connsiteX54" fmla="*/ 10318 w 4190433"/>
                <a:gd name="connsiteY54" fmla="*/ 2743200 h 4586514"/>
                <a:gd name="connsiteX55" fmla="*/ 34358 w 4190433"/>
                <a:gd name="connsiteY55" fmla="*/ 3018064 h 4586514"/>
                <a:gd name="connsiteX56" fmla="*/ 193721 w 4190433"/>
                <a:gd name="connsiteY56" fmla="*/ 3129749 h 4586514"/>
                <a:gd name="connsiteX57" fmla="*/ 530452 w 4190433"/>
                <a:gd name="connsiteY57" fmla="*/ 3181803 h 4586514"/>
                <a:gd name="connsiteX58" fmla="*/ 1215004 w 4190433"/>
                <a:gd name="connsiteY58" fmla="*/ 3294743 h 4586514"/>
                <a:gd name="connsiteX59" fmla="*/ 1563347 w 4190433"/>
                <a:gd name="connsiteY59" fmla="*/ 3309257 h 4586514"/>
                <a:gd name="connsiteX60" fmla="*/ 1664947 w 4190433"/>
                <a:gd name="connsiteY60" fmla="*/ 3338286 h 4586514"/>
                <a:gd name="connsiteX61" fmla="*/ 1766547 w 4190433"/>
                <a:gd name="connsiteY61" fmla="*/ 3352800 h 4586514"/>
                <a:gd name="connsiteX62" fmla="*/ 1810090 w 4190433"/>
                <a:gd name="connsiteY62" fmla="*/ 3367314 h 4586514"/>
                <a:gd name="connsiteX63" fmla="*/ 1868147 w 4190433"/>
                <a:gd name="connsiteY63" fmla="*/ 3381828 h 4586514"/>
                <a:gd name="connsiteX64" fmla="*/ 1955233 w 4190433"/>
                <a:gd name="connsiteY64" fmla="*/ 3439886 h 4586514"/>
                <a:gd name="connsiteX65" fmla="*/ 2085861 w 4190433"/>
                <a:gd name="connsiteY65" fmla="*/ 3483428 h 4586514"/>
                <a:gd name="connsiteX66" fmla="*/ 2129404 w 4190433"/>
                <a:gd name="connsiteY66" fmla="*/ 3497943 h 4586514"/>
                <a:gd name="connsiteX67" fmla="*/ 2274547 w 4190433"/>
                <a:gd name="connsiteY67" fmla="*/ 3541486 h 4586514"/>
                <a:gd name="connsiteX68" fmla="*/ 2318090 w 4190433"/>
                <a:gd name="connsiteY68" fmla="*/ 3556000 h 4586514"/>
                <a:gd name="connsiteX69" fmla="*/ 2361633 w 4190433"/>
                <a:gd name="connsiteY69" fmla="*/ 3570514 h 4586514"/>
                <a:gd name="connsiteX70" fmla="*/ 2448718 w 4190433"/>
                <a:gd name="connsiteY70" fmla="*/ 3628571 h 4586514"/>
                <a:gd name="connsiteX71" fmla="*/ 2492261 w 4190433"/>
                <a:gd name="connsiteY71" fmla="*/ 3643086 h 4586514"/>
                <a:gd name="connsiteX72" fmla="*/ 2535804 w 4190433"/>
                <a:gd name="connsiteY72" fmla="*/ 3672114 h 4586514"/>
                <a:gd name="connsiteX73" fmla="*/ 2651918 w 4190433"/>
                <a:gd name="connsiteY73" fmla="*/ 3701143 h 4586514"/>
                <a:gd name="connsiteX74" fmla="*/ 2739004 w 4190433"/>
                <a:gd name="connsiteY74" fmla="*/ 3730171 h 4586514"/>
                <a:gd name="connsiteX75" fmla="*/ 2826090 w 4190433"/>
                <a:gd name="connsiteY75" fmla="*/ 3744686 h 4586514"/>
                <a:gd name="connsiteX76" fmla="*/ 3058318 w 4190433"/>
                <a:gd name="connsiteY76" fmla="*/ 3788228 h 4586514"/>
                <a:gd name="connsiteX77" fmla="*/ 3101861 w 4190433"/>
                <a:gd name="connsiteY77" fmla="*/ 3875314 h 4586514"/>
                <a:gd name="connsiteX78" fmla="*/ 3014776 w 4190433"/>
                <a:gd name="connsiteY78" fmla="*/ 3933371 h 4586514"/>
                <a:gd name="connsiteX79" fmla="*/ 2971233 w 4190433"/>
                <a:gd name="connsiteY79" fmla="*/ 3947886 h 4586514"/>
                <a:gd name="connsiteX80" fmla="*/ 2811576 w 4190433"/>
                <a:gd name="connsiteY80" fmla="*/ 3962400 h 4586514"/>
                <a:gd name="connsiteX81" fmla="*/ 2680947 w 4190433"/>
                <a:gd name="connsiteY81" fmla="*/ 3976914 h 4586514"/>
                <a:gd name="connsiteX82" fmla="*/ 2593861 w 4190433"/>
                <a:gd name="connsiteY82" fmla="*/ 3991428 h 4586514"/>
                <a:gd name="connsiteX83" fmla="*/ 2506776 w 4190433"/>
                <a:gd name="connsiteY83" fmla="*/ 4034971 h 4586514"/>
                <a:gd name="connsiteX84" fmla="*/ 2463233 w 4190433"/>
                <a:gd name="connsiteY84" fmla="*/ 4049486 h 4586514"/>
                <a:gd name="connsiteX85" fmla="*/ 2434204 w 4190433"/>
                <a:gd name="connsiteY85" fmla="*/ 4252686 h 4586514"/>
                <a:gd name="connsiteX86" fmla="*/ 2405176 w 4190433"/>
                <a:gd name="connsiteY86" fmla="*/ 4339771 h 4586514"/>
                <a:gd name="connsiteX87" fmla="*/ 2390661 w 4190433"/>
                <a:gd name="connsiteY87" fmla="*/ 4383314 h 4586514"/>
                <a:gd name="connsiteX88" fmla="*/ 2434204 w 4190433"/>
                <a:gd name="connsiteY88" fmla="*/ 4499428 h 4586514"/>
                <a:gd name="connsiteX89" fmla="*/ 2477747 w 4190433"/>
                <a:gd name="connsiteY89" fmla="*/ 4513943 h 4586514"/>
                <a:gd name="connsiteX90" fmla="*/ 2521290 w 4190433"/>
                <a:gd name="connsiteY90" fmla="*/ 4542971 h 4586514"/>
                <a:gd name="connsiteX91" fmla="*/ 2666433 w 4190433"/>
                <a:gd name="connsiteY91" fmla="*/ 4586514 h 4586514"/>
                <a:gd name="connsiteX92" fmla="*/ 2768033 w 4190433"/>
                <a:gd name="connsiteY92" fmla="*/ 4572000 h 4586514"/>
                <a:gd name="connsiteX93" fmla="*/ 2942204 w 4190433"/>
                <a:gd name="connsiteY93" fmla="*/ 4542971 h 4586514"/>
                <a:gd name="connsiteX94" fmla="*/ 2971233 w 4190433"/>
                <a:gd name="connsiteY94" fmla="*/ 4455886 h 4586514"/>
                <a:gd name="connsiteX95" fmla="*/ 2985747 w 4190433"/>
                <a:gd name="connsiteY95" fmla="*/ 4412343 h 4586514"/>
                <a:gd name="connsiteX96" fmla="*/ 3000261 w 4190433"/>
                <a:gd name="connsiteY96" fmla="*/ 4354286 h 4586514"/>
                <a:gd name="connsiteX97" fmla="*/ 3014776 w 4190433"/>
                <a:gd name="connsiteY97" fmla="*/ 4310743 h 4586514"/>
                <a:gd name="connsiteX98" fmla="*/ 3058318 w 4190433"/>
                <a:gd name="connsiteY98" fmla="*/ 4281714 h 4586514"/>
                <a:gd name="connsiteX99" fmla="*/ 3130890 w 4190433"/>
                <a:gd name="connsiteY99" fmla="*/ 4209143 h 4586514"/>
                <a:gd name="connsiteX100" fmla="*/ 3276033 w 4190433"/>
                <a:gd name="connsiteY100" fmla="*/ 4078514 h 4586514"/>
                <a:gd name="connsiteX101" fmla="*/ 3348604 w 4190433"/>
                <a:gd name="connsiteY101" fmla="*/ 3991428 h 4586514"/>
                <a:gd name="connsiteX102" fmla="*/ 3406661 w 4190433"/>
                <a:gd name="connsiteY102" fmla="*/ 3904343 h 4586514"/>
                <a:gd name="connsiteX103" fmla="*/ 3435690 w 4190433"/>
                <a:gd name="connsiteY103" fmla="*/ 3860800 h 4586514"/>
                <a:gd name="connsiteX104" fmla="*/ 3435690 w 4190433"/>
                <a:gd name="connsiteY104" fmla="*/ 3556000 h 4586514"/>
                <a:gd name="connsiteX105" fmla="*/ 3392147 w 4190433"/>
                <a:gd name="connsiteY105" fmla="*/ 3410857 h 4586514"/>
                <a:gd name="connsiteX106" fmla="*/ 3348604 w 4190433"/>
                <a:gd name="connsiteY106" fmla="*/ 3367314 h 4586514"/>
                <a:gd name="connsiteX107" fmla="*/ 3319576 w 4190433"/>
                <a:gd name="connsiteY107" fmla="*/ 3323771 h 4586514"/>
                <a:gd name="connsiteX108" fmla="*/ 3232490 w 4190433"/>
                <a:gd name="connsiteY108" fmla="*/ 3280228 h 4586514"/>
                <a:gd name="connsiteX109" fmla="*/ 3145404 w 4190433"/>
                <a:gd name="connsiteY109" fmla="*/ 3236686 h 4586514"/>
                <a:gd name="connsiteX110" fmla="*/ 2985747 w 4190433"/>
                <a:gd name="connsiteY110" fmla="*/ 3178628 h 4586514"/>
                <a:gd name="connsiteX111" fmla="*/ 2913176 w 4190433"/>
                <a:gd name="connsiteY111" fmla="*/ 3164114 h 4586514"/>
                <a:gd name="connsiteX112" fmla="*/ 2855118 w 4190433"/>
                <a:gd name="connsiteY112" fmla="*/ 3149600 h 4586514"/>
                <a:gd name="connsiteX113" fmla="*/ 2608376 w 4190433"/>
                <a:gd name="connsiteY113" fmla="*/ 3135086 h 4586514"/>
                <a:gd name="connsiteX114" fmla="*/ 2071347 w 4190433"/>
                <a:gd name="connsiteY114" fmla="*/ 3149600 h 4586514"/>
                <a:gd name="connsiteX115" fmla="*/ 1839118 w 4190433"/>
                <a:gd name="connsiteY115" fmla="*/ 3164114 h 4586514"/>
                <a:gd name="connsiteX116" fmla="*/ 1519804 w 4190433"/>
                <a:gd name="connsiteY116" fmla="*/ 3149600 h 4586514"/>
                <a:gd name="connsiteX117" fmla="*/ 1432718 w 4190433"/>
                <a:gd name="connsiteY117" fmla="*/ 3135086 h 4586514"/>
                <a:gd name="connsiteX118" fmla="*/ 1287576 w 4190433"/>
                <a:gd name="connsiteY118" fmla="*/ 3106057 h 4586514"/>
                <a:gd name="connsiteX119" fmla="*/ 1185976 w 4190433"/>
                <a:gd name="connsiteY119" fmla="*/ 3091543 h 4586514"/>
                <a:gd name="connsiteX120" fmla="*/ 1098890 w 4190433"/>
                <a:gd name="connsiteY120" fmla="*/ 3048000 h 4586514"/>
                <a:gd name="connsiteX121" fmla="*/ 1069861 w 4190433"/>
                <a:gd name="connsiteY121" fmla="*/ 3004457 h 4586514"/>
                <a:gd name="connsiteX122" fmla="*/ 1055347 w 4190433"/>
                <a:gd name="connsiteY122" fmla="*/ 2960914 h 4586514"/>
                <a:gd name="connsiteX123" fmla="*/ 1069861 w 4190433"/>
                <a:gd name="connsiteY123" fmla="*/ 2859314 h 4586514"/>
                <a:gd name="connsiteX124" fmla="*/ 1113404 w 4190433"/>
                <a:gd name="connsiteY124" fmla="*/ 2844800 h 4586514"/>
                <a:gd name="connsiteX125" fmla="*/ 1316604 w 4190433"/>
                <a:gd name="connsiteY125" fmla="*/ 2830286 h 4586514"/>
                <a:gd name="connsiteX126" fmla="*/ 1476261 w 4190433"/>
                <a:gd name="connsiteY126" fmla="*/ 2786743 h 4586514"/>
                <a:gd name="connsiteX127" fmla="*/ 1519804 w 4190433"/>
                <a:gd name="connsiteY127" fmla="*/ 2772228 h 4586514"/>
                <a:gd name="connsiteX128" fmla="*/ 1911690 w 4190433"/>
                <a:gd name="connsiteY128" fmla="*/ 2786743 h 4586514"/>
                <a:gd name="connsiteX129" fmla="*/ 2971233 w 4190433"/>
                <a:gd name="connsiteY129" fmla="*/ 2757714 h 4586514"/>
                <a:gd name="connsiteX130" fmla="*/ 3058318 w 4190433"/>
                <a:gd name="connsiteY130" fmla="*/ 2743200 h 4586514"/>
                <a:gd name="connsiteX131" fmla="*/ 3116376 w 4190433"/>
                <a:gd name="connsiteY131" fmla="*/ 2728686 h 4586514"/>
                <a:gd name="connsiteX132" fmla="*/ 3276033 w 4190433"/>
                <a:gd name="connsiteY132" fmla="*/ 2714171 h 4586514"/>
                <a:gd name="connsiteX133" fmla="*/ 3508261 w 4190433"/>
                <a:gd name="connsiteY133" fmla="*/ 2685143 h 4586514"/>
                <a:gd name="connsiteX134" fmla="*/ 3580833 w 4190433"/>
                <a:gd name="connsiteY134" fmla="*/ 2670628 h 4586514"/>
                <a:gd name="connsiteX135" fmla="*/ 3711461 w 4190433"/>
                <a:gd name="connsiteY135" fmla="*/ 2656114 h 4586514"/>
                <a:gd name="connsiteX136" fmla="*/ 3798547 w 4190433"/>
                <a:gd name="connsiteY136" fmla="*/ 2627086 h 4586514"/>
                <a:gd name="connsiteX137" fmla="*/ 3900147 w 4190433"/>
                <a:gd name="connsiteY137" fmla="*/ 2569028 h 4586514"/>
                <a:gd name="connsiteX138" fmla="*/ 3929176 w 4190433"/>
                <a:gd name="connsiteY138" fmla="*/ 2481943 h 4586514"/>
                <a:gd name="connsiteX139" fmla="*/ 3943690 w 4190433"/>
                <a:gd name="connsiteY139" fmla="*/ 2438400 h 4586514"/>
                <a:gd name="connsiteX140" fmla="*/ 3929176 w 4190433"/>
                <a:gd name="connsiteY140" fmla="*/ 2177143 h 4586514"/>
                <a:gd name="connsiteX141" fmla="*/ 3856604 w 4190433"/>
                <a:gd name="connsiteY141" fmla="*/ 2046514 h 4586514"/>
                <a:gd name="connsiteX142" fmla="*/ 3813061 w 4190433"/>
                <a:gd name="connsiteY142" fmla="*/ 2032000 h 4586514"/>
                <a:gd name="connsiteX143" fmla="*/ 3682433 w 4190433"/>
                <a:gd name="connsiteY143" fmla="*/ 1930400 h 4586514"/>
                <a:gd name="connsiteX144" fmla="*/ 3638890 w 4190433"/>
                <a:gd name="connsiteY144" fmla="*/ 1901371 h 4586514"/>
                <a:gd name="connsiteX145" fmla="*/ 3595347 w 4190433"/>
                <a:gd name="connsiteY145" fmla="*/ 1886857 h 4586514"/>
                <a:gd name="connsiteX146" fmla="*/ 3479233 w 4190433"/>
                <a:gd name="connsiteY146" fmla="*/ 1857828 h 4586514"/>
                <a:gd name="connsiteX147" fmla="*/ 3203461 w 4190433"/>
                <a:gd name="connsiteY147" fmla="*/ 1814286 h 4586514"/>
                <a:gd name="connsiteX148" fmla="*/ 3116376 w 4190433"/>
                <a:gd name="connsiteY148" fmla="*/ 1785257 h 4586514"/>
                <a:gd name="connsiteX149" fmla="*/ 3014776 w 4190433"/>
                <a:gd name="connsiteY149" fmla="*/ 1756228 h 4586514"/>
                <a:gd name="connsiteX150" fmla="*/ 2927690 w 4190433"/>
                <a:gd name="connsiteY150" fmla="*/ 1698171 h 4586514"/>
                <a:gd name="connsiteX151" fmla="*/ 2884147 w 4190433"/>
                <a:gd name="connsiteY151" fmla="*/ 1654628 h 4586514"/>
                <a:gd name="connsiteX152" fmla="*/ 2753518 w 4190433"/>
                <a:gd name="connsiteY152" fmla="*/ 1553028 h 4586514"/>
                <a:gd name="connsiteX153" fmla="*/ 2724490 w 4190433"/>
                <a:gd name="connsiteY153" fmla="*/ 1465943 h 4586514"/>
                <a:gd name="connsiteX154" fmla="*/ 2811576 w 4190433"/>
                <a:gd name="connsiteY154" fmla="*/ 1393371 h 4586514"/>
                <a:gd name="connsiteX155" fmla="*/ 2898661 w 4190433"/>
                <a:gd name="connsiteY155" fmla="*/ 1364343 h 4586514"/>
                <a:gd name="connsiteX156" fmla="*/ 2942204 w 4190433"/>
                <a:gd name="connsiteY156" fmla="*/ 1349828 h 4586514"/>
                <a:gd name="connsiteX157" fmla="*/ 3000261 w 4190433"/>
                <a:gd name="connsiteY157" fmla="*/ 1320800 h 4586514"/>
                <a:gd name="connsiteX158" fmla="*/ 3087347 w 4190433"/>
                <a:gd name="connsiteY158" fmla="*/ 1291771 h 4586514"/>
                <a:gd name="connsiteX159" fmla="*/ 3130890 w 4190433"/>
                <a:gd name="connsiteY159" fmla="*/ 1277257 h 4586514"/>
                <a:gd name="connsiteX160" fmla="*/ 3188947 w 4190433"/>
                <a:gd name="connsiteY160" fmla="*/ 1262743 h 4586514"/>
                <a:gd name="connsiteX161" fmla="*/ 3232490 w 4190433"/>
                <a:gd name="connsiteY161" fmla="*/ 1248228 h 4586514"/>
                <a:gd name="connsiteX162" fmla="*/ 3334090 w 4190433"/>
                <a:gd name="connsiteY162" fmla="*/ 1233714 h 4586514"/>
                <a:gd name="connsiteX163" fmla="*/ 3421176 w 4190433"/>
                <a:gd name="connsiteY163" fmla="*/ 1190171 h 4586514"/>
                <a:gd name="connsiteX164" fmla="*/ 3464718 w 4190433"/>
                <a:gd name="connsiteY164" fmla="*/ 1175657 h 4586514"/>
                <a:gd name="connsiteX165" fmla="*/ 3566318 w 4190433"/>
                <a:gd name="connsiteY165" fmla="*/ 1117600 h 4586514"/>
                <a:gd name="connsiteX166" fmla="*/ 3609861 w 4190433"/>
                <a:gd name="connsiteY166" fmla="*/ 1103086 h 4586514"/>
                <a:gd name="connsiteX167" fmla="*/ 3725976 w 4190433"/>
                <a:gd name="connsiteY167" fmla="*/ 1045028 h 4586514"/>
                <a:gd name="connsiteX168" fmla="*/ 3813061 w 4190433"/>
                <a:gd name="connsiteY168" fmla="*/ 1001486 h 4586514"/>
                <a:gd name="connsiteX169" fmla="*/ 3929176 w 4190433"/>
                <a:gd name="connsiteY169" fmla="*/ 943428 h 4586514"/>
                <a:gd name="connsiteX170" fmla="*/ 3958204 w 4190433"/>
                <a:gd name="connsiteY170" fmla="*/ 899886 h 4586514"/>
                <a:gd name="connsiteX171" fmla="*/ 4001747 w 4190433"/>
                <a:gd name="connsiteY171" fmla="*/ 885371 h 4586514"/>
                <a:gd name="connsiteX172" fmla="*/ 4045290 w 4190433"/>
                <a:gd name="connsiteY172" fmla="*/ 856343 h 4586514"/>
                <a:gd name="connsiteX173" fmla="*/ 4074318 w 4190433"/>
                <a:gd name="connsiteY173" fmla="*/ 812800 h 4586514"/>
                <a:gd name="connsiteX174" fmla="*/ 4117861 w 4190433"/>
                <a:gd name="connsiteY174" fmla="*/ 769257 h 4586514"/>
                <a:gd name="connsiteX175" fmla="*/ 4146890 w 4190433"/>
                <a:gd name="connsiteY175" fmla="*/ 682171 h 4586514"/>
                <a:gd name="connsiteX176" fmla="*/ 4161404 w 4190433"/>
                <a:gd name="connsiteY176" fmla="*/ 362857 h 4586514"/>
                <a:gd name="connsiteX177" fmla="*/ 4190433 w 4190433"/>
                <a:gd name="connsiteY177" fmla="*/ 275771 h 4586514"/>
                <a:gd name="connsiteX178" fmla="*/ 4161404 w 4190433"/>
                <a:gd name="connsiteY178" fmla="*/ 43543 h 4586514"/>
                <a:gd name="connsiteX179" fmla="*/ 4016261 w 4190433"/>
                <a:gd name="connsiteY179" fmla="*/ 0 h 4586514"/>
                <a:gd name="connsiteX180" fmla="*/ 3856604 w 4190433"/>
                <a:gd name="connsiteY180" fmla="*/ 29028 h 4586514"/>
                <a:gd name="connsiteX181" fmla="*/ 3813061 w 4190433"/>
                <a:gd name="connsiteY181" fmla="*/ 58057 h 4586514"/>
                <a:gd name="connsiteX182" fmla="*/ 3755004 w 4190433"/>
                <a:gd name="connsiteY182" fmla="*/ 188686 h 4586514"/>
                <a:gd name="connsiteX183" fmla="*/ 3740490 w 4190433"/>
                <a:gd name="connsiteY18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043804 w 4190433"/>
                <a:gd name="connsiteY44" fmla="*/ 2162628 h 4586514"/>
                <a:gd name="connsiteX45" fmla="*/ 3058318 w 4190433"/>
                <a:gd name="connsiteY45" fmla="*/ 2293257 h 4586514"/>
                <a:gd name="connsiteX46" fmla="*/ 3043804 w 4190433"/>
                <a:gd name="connsiteY46" fmla="*/ 2336800 h 4586514"/>
                <a:gd name="connsiteX47" fmla="*/ 2840604 w 4190433"/>
                <a:gd name="connsiteY47" fmla="*/ 2365828 h 4586514"/>
                <a:gd name="connsiteX48" fmla="*/ 2463233 w 4190433"/>
                <a:gd name="connsiteY48" fmla="*/ 2423886 h 4586514"/>
                <a:gd name="connsiteX49" fmla="*/ 1940718 w 4190433"/>
                <a:gd name="connsiteY49" fmla="*/ 2452914 h 4586514"/>
                <a:gd name="connsiteX50" fmla="*/ 1577861 w 4190433"/>
                <a:gd name="connsiteY50" fmla="*/ 2496457 h 4586514"/>
                <a:gd name="connsiteX51" fmla="*/ 1026318 w 4190433"/>
                <a:gd name="connsiteY51" fmla="*/ 2569028 h 4586514"/>
                <a:gd name="connsiteX52" fmla="*/ 166007 w 4190433"/>
                <a:gd name="connsiteY52" fmla="*/ 2641374 h 4586514"/>
                <a:gd name="connsiteX53" fmla="*/ 10318 w 4190433"/>
                <a:gd name="connsiteY53" fmla="*/ 2743200 h 4586514"/>
                <a:gd name="connsiteX54" fmla="*/ 34358 w 4190433"/>
                <a:gd name="connsiteY54" fmla="*/ 3018064 h 4586514"/>
                <a:gd name="connsiteX55" fmla="*/ 193721 w 4190433"/>
                <a:gd name="connsiteY55" fmla="*/ 3129749 h 4586514"/>
                <a:gd name="connsiteX56" fmla="*/ 530452 w 4190433"/>
                <a:gd name="connsiteY56" fmla="*/ 3181803 h 4586514"/>
                <a:gd name="connsiteX57" fmla="*/ 1215004 w 4190433"/>
                <a:gd name="connsiteY57" fmla="*/ 3294743 h 4586514"/>
                <a:gd name="connsiteX58" fmla="*/ 1563347 w 4190433"/>
                <a:gd name="connsiteY58" fmla="*/ 3309257 h 4586514"/>
                <a:gd name="connsiteX59" fmla="*/ 1664947 w 4190433"/>
                <a:gd name="connsiteY59" fmla="*/ 3338286 h 4586514"/>
                <a:gd name="connsiteX60" fmla="*/ 1766547 w 4190433"/>
                <a:gd name="connsiteY60" fmla="*/ 3352800 h 4586514"/>
                <a:gd name="connsiteX61" fmla="*/ 1810090 w 4190433"/>
                <a:gd name="connsiteY61" fmla="*/ 3367314 h 4586514"/>
                <a:gd name="connsiteX62" fmla="*/ 1868147 w 4190433"/>
                <a:gd name="connsiteY62" fmla="*/ 3381828 h 4586514"/>
                <a:gd name="connsiteX63" fmla="*/ 1955233 w 4190433"/>
                <a:gd name="connsiteY63" fmla="*/ 3439886 h 4586514"/>
                <a:gd name="connsiteX64" fmla="*/ 2085861 w 4190433"/>
                <a:gd name="connsiteY64" fmla="*/ 3483428 h 4586514"/>
                <a:gd name="connsiteX65" fmla="*/ 2129404 w 4190433"/>
                <a:gd name="connsiteY65" fmla="*/ 3497943 h 4586514"/>
                <a:gd name="connsiteX66" fmla="*/ 2274547 w 4190433"/>
                <a:gd name="connsiteY66" fmla="*/ 3541486 h 4586514"/>
                <a:gd name="connsiteX67" fmla="*/ 2318090 w 4190433"/>
                <a:gd name="connsiteY67" fmla="*/ 3556000 h 4586514"/>
                <a:gd name="connsiteX68" fmla="*/ 2361633 w 4190433"/>
                <a:gd name="connsiteY68" fmla="*/ 3570514 h 4586514"/>
                <a:gd name="connsiteX69" fmla="*/ 2448718 w 4190433"/>
                <a:gd name="connsiteY69" fmla="*/ 3628571 h 4586514"/>
                <a:gd name="connsiteX70" fmla="*/ 2492261 w 4190433"/>
                <a:gd name="connsiteY70" fmla="*/ 3643086 h 4586514"/>
                <a:gd name="connsiteX71" fmla="*/ 2535804 w 4190433"/>
                <a:gd name="connsiteY71" fmla="*/ 3672114 h 4586514"/>
                <a:gd name="connsiteX72" fmla="*/ 2651918 w 4190433"/>
                <a:gd name="connsiteY72" fmla="*/ 3701143 h 4586514"/>
                <a:gd name="connsiteX73" fmla="*/ 2739004 w 4190433"/>
                <a:gd name="connsiteY73" fmla="*/ 3730171 h 4586514"/>
                <a:gd name="connsiteX74" fmla="*/ 2826090 w 4190433"/>
                <a:gd name="connsiteY74" fmla="*/ 3744686 h 4586514"/>
                <a:gd name="connsiteX75" fmla="*/ 3058318 w 4190433"/>
                <a:gd name="connsiteY75" fmla="*/ 3788228 h 4586514"/>
                <a:gd name="connsiteX76" fmla="*/ 3101861 w 4190433"/>
                <a:gd name="connsiteY76" fmla="*/ 3875314 h 4586514"/>
                <a:gd name="connsiteX77" fmla="*/ 3014776 w 4190433"/>
                <a:gd name="connsiteY77" fmla="*/ 3933371 h 4586514"/>
                <a:gd name="connsiteX78" fmla="*/ 2971233 w 4190433"/>
                <a:gd name="connsiteY78" fmla="*/ 3947886 h 4586514"/>
                <a:gd name="connsiteX79" fmla="*/ 2811576 w 4190433"/>
                <a:gd name="connsiteY79" fmla="*/ 3962400 h 4586514"/>
                <a:gd name="connsiteX80" fmla="*/ 2680947 w 4190433"/>
                <a:gd name="connsiteY80" fmla="*/ 3976914 h 4586514"/>
                <a:gd name="connsiteX81" fmla="*/ 2593861 w 4190433"/>
                <a:gd name="connsiteY81" fmla="*/ 3991428 h 4586514"/>
                <a:gd name="connsiteX82" fmla="*/ 2506776 w 4190433"/>
                <a:gd name="connsiteY82" fmla="*/ 4034971 h 4586514"/>
                <a:gd name="connsiteX83" fmla="*/ 2463233 w 4190433"/>
                <a:gd name="connsiteY83" fmla="*/ 4049486 h 4586514"/>
                <a:gd name="connsiteX84" fmla="*/ 2434204 w 4190433"/>
                <a:gd name="connsiteY84" fmla="*/ 4252686 h 4586514"/>
                <a:gd name="connsiteX85" fmla="*/ 2405176 w 4190433"/>
                <a:gd name="connsiteY85" fmla="*/ 4339771 h 4586514"/>
                <a:gd name="connsiteX86" fmla="*/ 2390661 w 4190433"/>
                <a:gd name="connsiteY86" fmla="*/ 4383314 h 4586514"/>
                <a:gd name="connsiteX87" fmla="*/ 2434204 w 4190433"/>
                <a:gd name="connsiteY87" fmla="*/ 4499428 h 4586514"/>
                <a:gd name="connsiteX88" fmla="*/ 2477747 w 4190433"/>
                <a:gd name="connsiteY88" fmla="*/ 4513943 h 4586514"/>
                <a:gd name="connsiteX89" fmla="*/ 2521290 w 4190433"/>
                <a:gd name="connsiteY89" fmla="*/ 4542971 h 4586514"/>
                <a:gd name="connsiteX90" fmla="*/ 2666433 w 4190433"/>
                <a:gd name="connsiteY90" fmla="*/ 4586514 h 4586514"/>
                <a:gd name="connsiteX91" fmla="*/ 2768033 w 4190433"/>
                <a:gd name="connsiteY91" fmla="*/ 4572000 h 4586514"/>
                <a:gd name="connsiteX92" fmla="*/ 2942204 w 4190433"/>
                <a:gd name="connsiteY92" fmla="*/ 4542971 h 4586514"/>
                <a:gd name="connsiteX93" fmla="*/ 2971233 w 4190433"/>
                <a:gd name="connsiteY93" fmla="*/ 4455886 h 4586514"/>
                <a:gd name="connsiteX94" fmla="*/ 2985747 w 4190433"/>
                <a:gd name="connsiteY94" fmla="*/ 4412343 h 4586514"/>
                <a:gd name="connsiteX95" fmla="*/ 3000261 w 4190433"/>
                <a:gd name="connsiteY95" fmla="*/ 4354286 h 4586514"/>
                <a:gd name="connsiteX96" fmla="*/ 3014776 w 4190433"/>
                <a:gd name="connsiteY96" fmla="*/ 4310743 h 4586514"/>
                <a:gd name="connsiteX97" fmla="*/ 3058318 w 4190433"/>
                <a:gd name="connsiteY97" fmla="*/ 4281714 h 4586514"/>
                <a:gd name="connsiteX98" fmla="*/ 3130890 w 4190433"/>
                <a:gd name="connsiteY98" fmla="*/ 4209143 h 4586514"/>
                <a:gd name="connsiteX99" fmla="*/ 3276033 w 4190433"/>
                <a:gd name="connsiteY99" fmla="*/ 4078514 h 4586514"/>
                <a:gd name="connsiteX100" fmla="*/ 3348604 w 4190433"/>
                <a:gd name="connsiteY100" fmla="*/ 3991428 h 4586514"/>
                <a:gd name="connsiteX101" fmla="*/ 3406661 w 4190433"/>
                <a:gd name="connsiteY101" fmla="*/ 3904343 h 4586514"/>
                <a:gd name="connsiteX102" fmla="*/ 3435690 w 4190433"/>
                <a:gd name="connsiteY102" fmla="*/ 3860800 h 4586514"/>
                <a:gd name="connsiteX103" fmla="*/ 3435690 w 4190433"/>
                <a:gd name="connsiteY103" fmla="*/ 3556000 h 4586514"/>
                <a:gd name="connsiteX104" fmla="*/ 3392147 w 4190433"/>
                <a:gd name="connsiteY104" fmla="*/ 3410857 h 4586514"/>
                <a:gd name="connsiteX105" fmla="*/ 3348604 w 4190433"/>
                <a:gd name="connsiteY105" fmla="*/ 3367314 h 4586514"/>
                <a:gd name="connsiteX106" fmla="*/ 3319576 w 4190433"/>
                <a:gd name="connsiteY106" fmla="*/ 3323771 h 4586514"/>
                <a:gd name="connsiteX107" fmla="*/ 3232490 w 4190433"/>
                <a:gd name="connsiteY107" fmla="*/ 3280228 h 4586514"/>
                <a:gd name="connsiteX108" fmla="*/ 3145404 w 4190433"/>
                <a:gd name="connsiteY108" fmla="*/ 3236686 h 4586514"/>
                <a:gd name="connsiteX109" fmla="*/ 2985747 w 4190433"/>
                <a:gd name="connsiteY109" fmla="*/ 3178628 h 4586514"/>
                <a:gd name="connsiteX110" fmla="*/ 2913176 w 4190433"/>
                <a:gd name="connsiteY110" fmla="*/ 3164114 h 4586514"/>
                <a:gd name="connsiteX111" fmla="*/ 2855118 w 4190433"/>
                <a:gd name="connsiteY111" fmla="*/ 3149600 h 4586514"/>
                <a:gd name="connsiteX112" fmla="*/ 2608376 w 4190433"/>
                <a:gd name="connsiteY112" fmla="*/ 3135086 h 4586514"/>
                <a:gd name="connsiteX113" fmla="*/ 2071347 w 4190433"/>
                <a:gd name="connsiteY113" fmla="*/ 3149600 h 4586514"/>
                <a:gd name="connsiteX114" fmla="*/ 1839118 w 4190433"/>
                <a:gd name="connsiteY114" fmla="*/ 3164114 h 4586514"/>
                <a:gd name="connsiteX115" fmla="*/ 1519804 w 4190433"/>
                <a:gd name="connsiteY115" fmla="*/ 3149600 h 4586514"/>
                <a:gd name="connsiteX116" fmla="*/ 1432718 w 4190433"/>
                <a:gd name="connsiteY116" fmla="*/ 3135086 h 4586514"/>
                <a:gd name="connsiteX117" fmla="*/ 1287576 w 4190433"/>
                <a:gd name="connsiteY117" fmla="*/ 3106057 h 4586514"/>
                <a:gd name="connsiteX118" fmla="*/ 1185976 w 4190433"/>
                <a:gd name="connsiteY118" fmla="*/ 3091543 h 4586514"/>
                <a:gd name="connsiteX119" fmla="*/ 1098890 w 4190433"/>
                <a:gd name="connsiteY119" fmla="*/ 3048000 h 4586514"/>
                <a:gd name="connsiteX120" fmla="*/ 1069861 w 4190433"/>
                <a:gd name="connsiteY120" fmla="*/ 3004457 h 4586514"/>
                <a:gd name="connsiteX121" fmla="*/ 1055347 w 4190433"/>
                <a:gd name="connsiteY121" fmla="*/ 2960914 h 4586514"/>
                <a:gd name="connsiteX122" fmla="*/ 1069861 w 4190433"/>
                <a:gd name="connsiteY122" fmla="*/ 2859314 h 4586514"/>
                <a:gd name="connsiteX123" fmla="*/ 1113404 w 4190433"/>
                <a:gd name="connsiteY123" fmla="*/ 2844800 h 4586514"/>
                <a:gd name="connsiteX124" fmla="*/ 1316604 w 4190433"/>
                <a:gd name="connsiteY124" fmla="*/ 2830286 h 4586514"/>
                <a:gd name="connsiteX125" fmla="*/ 1476261 w 4190433"/>
                <a:gd name="connsiteY125" fmla="*/ 2786743 h 4586514"/>
                <a:gd name="connsiteX126" fmla="*/ 1519804 w 4190433"/>
                <a:gd name="connsiteY126" fmla="*/ 2772228 h 4586514"/>
                <a:gd name="connsiteX127" fmla="*/ 1911690 w 4190433"/>
                <a:gd name="connsiteY127" fmla="*/ 2786743 h 4586514"/>
                <a:gd name="connsiteX128" fmla="*/ 2971233 w 4190433"/>
                <a:gd name="connsiteY128" fmla="*/ 2757714 h 4586514"/>
                <a:gd name="connsiteX129" fmla="*/ 3058318 w 4190433"/>
                <a:gd name="connsiteY129" fmla="*/ 2743200 h 4586514"/>
                <a:gd name="connsiteX130" fmla="*/ 3116376 w 4190433"/>
                <a:gd name="connsiteY130" fmla="*/ 2728686 h 4586514"/>
                <a:gd name="connsiteX131" fmla="*/ 3276033 w 4190433"/>
                <a:gd name="connsiteY131" fmla="*/ 2714171 h 4586514"/>
                <a:gd name="connsiteX132" fmla="*/ 3508261 w 4190433"/>
                <a:gd name="connsiteY132" fmla="*/ 2685143 h 4586514"/>
                <a:gd name="connsiteX133" fmla="*/ 3580833 w 4190433"/>
                <a:gd name="connsiteY133" fmla="*/ 2670628 h 4586514"/>
                <a:gd name="connsiteX134" fmla="*/ 3711461 w 4190433"/>
                <a:gd name="connsiteY134" fmla="*/ 2656114 h 4586514"/>
                <a:gd name="connsiteX135" fmla="*/ 3798547 w 4190433"/>
                <a:gd name="connsiteY135" fmla="*/ 2627086 h 4586514"/>
                <a:gd name="connsiteX136" fmla="*/ 3900147 w 4190433"/>
                <a:gd name="connsiteY136" fmla="*/ 2569028 h 4586514"/>
                <a:gd name="connsiteX137" fmla="*/ 3929176 w 4190433"/>
                <a:gd name="connsiteY137" fmla="*/ 2481943 h 4586514"/>
                <a:gd name="connsiteX138" fmla="*/ 3943690 w 4190433"/>
                <a:gd name="connsiteY138" fmla="*/ 2438400 h 4586514"/>
                <a:gd name="connsiteX139" fmla="*/ 3929176 w 4190433"/>
                <a:gd name="connsiteY139" fmla="*/ 2177143 h 4586514"/>
                <a:gd name="connsiteX140" fmla="*/ 3856604 w 4190433"/>
                <a:gd name="connsiteY140" fmla="*/ 2046514 h 4586514"/>
                <a:gd name="connsiteX141" fmla="*/ 3813061 w 4190433"/>
                <a:gd name="connsiteY141" fmla="*/ 2032000 h 4586514"/>
                <a:gd name="connsiteX142" fmla="*/ 3682433 w 4190433"/>
                <a:gd name="connsiteY142" fmla="*/ 1930400 h 4586514"/>
                <a:gd name="connsiteX143" fmla="*/ 3638890 w 4190433"/>
                <a:gd name="connsiteY143" fmla="*/ 1901371 h 4586514"/>
                <a:gd name="connsiteX144" fmla="*/ 3595347 w 4190433"/>
                <a:gd name="connsiteY144" fmla="*/ 1886857 h 4586514"/>
                <a:gd name="connsiteX145" fmla="*/ 3479233 w 4190433"/>
                <a:gd name="connsiteY145" fmla="*/ 1857828 h 4586514"/>
                <a:gd name="connsiteX146" fmla="*/ 3203461 w 4190433"/>
                <a:gd name="connsiteY146" fmla="*/ 1814286 h 4586514"/>
                <a:gd name="connsiteX147" fmla="*/ 3116376 w 4190433"/>
                <a:gd name="connsiteY147" fmla="*/ 1785257 h 4586514"/>
                <a:gd name="connsiteX148" fmla="*/ 3014776 w 4190433"/>
                <a:gd name="connsiteY148" fmla="*/ 1756228 h 4586514"/>
                <a:gd name="connsiteX149" fmla="*/ 2927690 w 4190433"/>
                <a:gd name="connsiteY149" fmla="*/ 1698171 h 4586514"/>
                <a:gd name="connsiteX150" fmla="*/ 2884147 w 4190433"/>
                <a:gd name="connsiteY150" fmla="*/ 1654628 h 4586514"/>
                <a:gd name="connsiteX151" fmla="*/ 2753518 w 4190433"/>
                <a:gd name="connsiteY151" fmla="*/ 1553028 h 4586514"/>
                <a:gd name="connsiteX152" fmla="*/ 2724490 w 4190433"/>
                <a:gd name="connsiteY152" fmla="*/ 1465943 h 4586514"/>
                <a:gd name="connsiteX153" fmla="*/ 2811576 w 4190433"/>
                <a:gd name="connsiteY153" fmla="*/ 1393371 h 4586514"/>
                <a:gd name="connsiteX154" fmla="*/ 2898661 w 4190433"/>
                <a:gd name="connsiteY154" fmla="*/ 1364343 h 4586514"/>
                <a:gd name="connsiteX155" fmla="*/ 2942204 w 4190433"/>
                <a:gd name="connsiteY155" fmla="*/ 1349828 h 4586514"/>
                <a:gd name="connsiteX156" fmla="*/ 3000261 w 4190433"/>
                <a:gd name="connsiteY156" fmla="*/ 1320800 h 4586514"/>
                <a:gd name="connsiteX157" fmla="*/ 3087347 w 4190433"/>
                <a:gd name="connsiteY157" fmla="*/ 1291771 h 4586514"/>
                <a:gd name="connsiteX158" fmla="*/ 3130890 w 4190433"/>
                <a:gd name="connsiteY158" fmla="*/ 1277257 h 4586514"/>
                <a:gd name="connsiteX159" fmla="*/ 3188947 w 4190433"/>
                <a:gd name="connsiteY159" fmla="*/ 1262743 h 4586514"/>
                <a:gd name="connsiteX160" fmla="*/ 3232490 w 4190433"/>
                <a:gd name="connsiteY160" fmla="*/ 1248228 h 4586514"/>
                <a:gd name="connsiteX161" fmla="*/ 3334090 w 4190433"/>
                <a:gd name="connsiteY161" fmla="*/ 1233714 h 4586514"/>
                <a:gd name="connsiteX162" fmla="*/ 3421176 w 4190433"/>
                <a:gd name="connsiteY162" fmla="*/ 1190171 h 4586514"/>
                <a:gd name="connsiteX163" fmla="*/ 3464718 w 4190433"/>
                <a:gd name="connsiteY163" fmla="*/ 1175657 h 4586514"/>
                <a:gd name="connsiteX164" fmla="*/ 3566318 w 4190433"/>
                <a:gd name="connsiteY164" fmla="*/ 1117600 h 4586514"/>
                <a:gd name="connsiteX165" fmla="*/ 3609861 w 4190433"/>
                <a:gd name="connsiteY165" fmla="*/ 1103086 h 4586514"/>
                <a:gd name="connsiteX166" fmla="*/ 3725976 w 4190433"/>
                <a:gd name="connsiteY166" fmla="*/ 1045028 h 4586514"/>
                <a:gd name="connsiteX167" fmla="*/ 3813061 w 4190433"/>
                <a:gd name="connsiteY167" fmla="*/ 1001486 h 4586514"/>
                <a:gd name="connsiteX168" fmla="*/ 3929176 w 4190433"/>
                <a:gd name="connsiteY168" fmla="*/ 943428 h 4586514"/>
                <a:gd name="connsiteX169" fmla="*/ 3958204 w 4190433"/>
                <a:gd name="connsiteY169" fmla="*/ 899886 h 4586514"/>
                <a:gd name="connsiteX170" fmla="*/ 4001747 w 4190433"/>
                <a:gd name="connsiteY170" fmla="*/ 885371 h 4586514"/>
                <a:gd name="connsiteX171" fmla="*/ 4045290 w 4190433"/>
                <a:gd name="connsiteY171" fmla="*/ 856343 h 4586514"/>
                <a:gd name="connsiteX172" fmla="*/ 4074318 w 4190433"/>
                <a:gd name="connsiteY172" fmla="*/ 812800 h 4586514"/>
                <a:gd name="connsiteX173" fmla="*/ 4117861 w 4190433"/>
                <a:gd name="connsiteY173" fmla="*/ 769257 h 4586514"/>
                <a:gd name="connsiteX174" fmla="*/ 4146890 w 4190433"/>
                <a:gd name="connsiteY174" fmla="*/ 682171 h 4586514"/>
                <a:gd name="connsiteX175" fmla="*/ 4161404 w 4190433"/>
                <a:gd name="connsiteY175" fmla="*/ 362857 h 4586514"/>
                <a:gd name="connsiteX176" fmla="*/ 4190433 w 4190433"/>
                <a:gd name="connsiteY176" fmla="*/ 275771 h 4586514"/>
                <a:gd name="connsiteX177" fmla="*/ 4161404 w 4190433"/>
                <a:gd name="connsiteY177" fmla="*/ 43543 h 4586514"/>
                <a:gd name="connsiteX178" fmla="*/ 4016261 w 4190433"/>
                <a:gd name="connsiteY178" fmla="*/ 0 h 4586514"/>
                <a:gd name="connsiteX179" fmla="*/ 3856604 w 4190433"/>
                <a:gd name="connsiteY179" fmla="*/ 29028 h 4586514"/>
                <a:gd name="connsiteX180" fmla="*/ 3813061 w 4190433"/>
                <a:gd name="connsiteY180" fmla="*/ 58057 h 4586514"/>
                <a:gd name="connsiteX181" fmla="*/ 3755004 w 4190433"/>
                <a:gd name="connsiteY181" fmla="*/ 188686 h 4586514"/>
                <a:gd name="connsiteX182" fmla="*/ 3740490 w 4190433"/>
                <a:gd name="connsiteY182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043804 w 4190433"/>
                <a:gd name="connsiteY44" fmla="*/ 2162628 h 4586514"/>
                <a:gd name="connsiteX45" fmla="*/ 3058318 w 4190433"/>
                <a:gd name="connsiteY45" fmla="*/ 2293257 h 4586514"/>
                <a:gd name="connsiteX46" fmla="*/ 2840604 w 4190433"/>
                <a:gd name="connsiteY46" fmla="*/ 2365828 h 4586514"/>
                <a:gd name="connsiteX47" fmla="*/ 2463233 w 4190433"/>
                <a:gd name="connsiteY47" fmla="*/ 2423886 h 4586514"/>
                <a:gd name="connsiteX48" fmla="*/ 1940718 w 4190433"/>
                <a:gd name="connsiteY48" fmla="*/ 2452914 h 4586514"/>
                <a:gd name="connsiteX49" fmla="*/ 1577861 w 4190433"/>
                <a:gd name="connsiteY49" fmla="*/ 2496457 h 4586514"/>
                <a:gd name="connsiteX50" fmla="*/ 1026318 w 4190433"/>
                <a:gd name="connsiteY50" fmla="*/ 2569028 h 4586514"/>
                <a:gd name="connsiteX51" fmla="*/ 166007 w 4190433"/>
                <a:gd name="connsiteY51" fmla="*/ 2641374 h 4586514"/>
                <a:gd name="connsiteX52" fmla="*/ 10318 w 4190433"/>
                <a:gd name="connsiteY52" fmla="*/ 2743200 h 4586514"/>
                <a:gd name="connsiteX53" fmla="*/ 34358 w 4190433"/>
                <a:gd name="connsiteY53" fmla="*/ 3018064 h 4586514"/>
                <a:gd name="connsiteX54" fmla="*/ 193721 w 4190433"/>
                <a:gd name="connsiteY54" fmla="*/ 3129749 h 4586514"/>
                <a:gd name="connsiteX55" fmla="*/ 530452 w 4190433"/>
                <a:gd name="connsiteY55" fmla="*/ 3181803 h 4586514"/>
                <a:gd name="connsiteX56" fmla="*/ 1215004 w 4190433"/>
                <a:gd name="connsiteY56" fmla="*/ 3294743 h 4586514"/>
                <a:gd name="connsiteX57" fmla="*/ 1563347 w 4190433"/>
                <a:gd name="connsiteY57" fmla="*/ 3309257 h 4586514"/>
                <a:gd name="connsiteX58" fmla="*/ 1664947 w 4190433"/>
                <a:gd name="connsiteY58" fmla="*/ 3338286 h 4586514"/>
                <a:gd name="connsiteX59" fmla="*/ 1766547 w 4190433"/>
                <a:gd name="connsiteY59" fmla="*/ 3352800 h 4586514"/>
                <a:gd name="connsiteX60" fmla="*/ 1810090 w 4190433"/>
                <a:gd name="connsiteY60" fmla="*/ 3367314 h 4586514"/>
                <a:gd name="connsiteX61" fmla="*/ 1868147 w 4190433"/>
                <a:gd name="connsiteY61" fmla="*/ 3381828 h 4586514"/>
                <a:gd name="connsiteX62" fmla="*/ 1955233 w 4190433"/>
                <a:gd name="connsiteY62" fmla="*/ 3439886 h 4586514"/>
                <a:gd name="connsiteX63" fmla="*/ 2085861 w 4190433"/>
                <a:gd name="connsiteY63" fmla="*/ 3483428 h 4586514"/>
                <a:gd name="connsiteX64" fmla="*/ 2129404 w 4190433"/>
                <a:gd name="connsiteY64" fmla="*/ 3497943 h 4586514"/>
                <a:gd name="connsiteX65" fmla="*/ 2274547 w 4190433"/>
                <a:gd name="connsiteY65" fmla="*/ 3541486 h 4586514"/>
                <a:gd name="connsiteX66" fmla="*/ 2318090 w 4190433"/>
                <a:gd name="connsiteY66" fmla="*/ 3556000 h 4586514"/>
                <a:gd name="connsiteX67" fmla="*/ 2361633 w 4190433"/>
                <a:gd name="connsiteY67" fmla="*/ 3570514 h 4586514"/>
                <a:gd name="connsiteX68" fmla="*/ 2448718 w 4190433"/>
                <a:gd name="connsiteY68" fmla="*/ 3628571 h 4586514"/>
                <a:gd name="connsiteX69" fmla="*/ 2492261 w 4190433"/>
                <a:gd name="connsiteY69" fmla="*/ 3643086 h 4586514"/>
                <a:gd name="connsiteX70" fmla="*/ 2535804 w 4190433"/>
                <a:gd name="connsiteY70" fmla="*/ 3672114 h 4586514"/>
                <a:gd name="connsiteX71" fmla="*/ 2651918 w 4190433"/>
                <a:gd name="connsiteY71" fmla="*/ 3701143 h 4586514"/>
                <a:gd name="connsiteX72" fmla="*/ 2739004 w 4190433"/>
                <a:gd name="connsiteY72" fmla="*/ 3730171 h 4586514"/>
                <a:gd name="connsiteX73" fmla="*/ 2826090 w 4190433"/>
                <a:gd name="connsiteY73" fmla="*/ 3744686 h 4586514"/>
                <a:gd name="connsiteX74" fmla="*/ 3058318 w 4190433"/>
                <a:gd name="connsiteY74" fmla="*/ 3788228 h 4586514"/>
                <a:gd name="connsiteX75" fmla="*/ 3101861 w 4190433"/>
                <a:gd name="connsiteY75" fmla="*/ 3875314 h 4586514"/>
                <a:gd name="connsiteX76" fmla="*/ 3014776 w 4190433"/>
                <a:gd name="connsiteY76" fmla="*/ 3933371 h 4586514"/>
                <a:gd name="connsiteX77" fmla="*/ 2971233 w 4190433"/>
                <a:gd name="connsiteY77" fmla="*/ 3947886 h 4586514"/>
                <a:gd name="connsiteX78" fmla="*/ 2811576 w 4190433"/>
                <a:gd name="connsiteY78" fmla="*/ 3962400 h 4586514"/>
                <a:gd name="connsiteX79" fmla="*/ 2680947 w 4190433"/>
                <a:gd name="connsiteY79" fmla="*/ 3976914 h 4586514"/>
                <a:gd name="connsiteX80" fmla="*/ 2593861 w 4190433"/>
                <a:gd name="connsiteY80" fmla="*/ 3991428 h 4586514"/>
                <a:gd name="connsiteX81" fmla="*/ 2506776 w 4190433"/>
                <a:gd name="connsiteY81" fmla="*/ 4034971 h 4586514"/>
                <a:gd name="connsiteX82" fmla="*/ 2463233 w 4190433"/>
                <a:gd name="connsiteY82" fmla="*/ 4049486 h 4586514"/>
                <a:gd name="connsiteX83" fmla="*/ 2434204 w 4190433"/>
                <a:gd name="connsiteY83" fmla="*/ 4252686 h 4586514"/>
                <a:gd name="connsiteX84" fmla="*/ 2405176 w 4190433"/>
                <a:gd name="connsiteY84" fmla="*/ 4339771 h 4586514"/>
                <a:gd name="connsiteX85" fmla="*/ 2390661 w 4190433"/>
                <a:gd name="connsiteY85" fmla="*/ 4383314 h 4586514"/>
                <a:gd name="connsiteX86" fmla="*/ 2434204 w 4190433"/>
                <a:gd name="connsiteY86" fmla="*/ 4499428 h 4586514"/>
                <a:gd name="connsiteX87" fmla="*/ 2477747 w 4190433"/>
                <a:gd name="connsiteY87" fmla="*/ 4513943 h 4586514"/>
                <a:gd name="connsiteX88" fmla="*/ 2521290 w 4190433"/>
                <a:gd name="connsiteY88" fmla="*/ 4542971 h 4586514"/>
                <a:gd name="connsiteX89" fmla="*/ 2666433 w 4190433"/>
                <a:gd name="connsiteY89" fmla="*/ 4586514 h 4586514"/>
                <a:gd name="connsiteX90" fmla="*/ 2768033 w 4190433"/>
                <a:gd name="connsiteY90" fmla="*/ 4572000 h 4586514"/>
                <a:gd name="connsiteX91" fmla="*/ 2942204 w 4190433"/>
                <a:gd name="connsiteY91" fmla="*/ 4542971 h 4586514"/>
                <a:gd name="connsiteX92" fmla="*/ 2971233 w 4190433"/>
                <a:gd name="connsiteY92" fmla="*/ 4455886 h 4586514"/>
                <a:gd name="connsiteX93" fmla="*/ 2985747 w 4190433"/>
                <a:gd name="connsiteY93" fmla="*/ 4412343 h 4586514"/>
                <a:gd name="connsiteX94" fmla="*/ 3000261 w 4190433"/>
                <a:gd name="connsiteY94" fmla="*/ 4354286 h 4586514"/>
                <a:gd name="connsiteX95" fmla="*/ 3014776 w 4190433"/>
                <a:gd name="connsiteY95" fmla="*/ 4310743 h 4586514"/>
                <a:gd name="connsiteX96" fmla="*/ 3058318 w 4190433"/>
                <a:gd name="connsiteY96" fmla="*/ 4281714 h 4586514"/>
                <a:gd name="connsiteX97" fmla="*/ 3130890 w 4190433"/>
                <a:gd name="connsiteY97" fmla="*/ 4209143 h 4586514"/>
                <a:gd name="connsiteX98" fmla="*/ 3276033 w 4190433"/>
                <a:gd name="connsiteY98" fmla="*/ 4078514 h 4586514"/>
                <a:gd name="connsiteX99" fmla="*/ 3348604 w 4190433"/>
                <a:gd name="connsiteY99" fmla="*/ 3991428 h 4586514"/>
                <a:gd name="connsiteX100" fmla="*/ 3406661 w 4190433"/>
                <a:gd name="connsiteY100" fmla="*/ 3904343 h 4586514"/>
                <a:gd name="connsiteX101" fmla="*/ 3435690 w 4190433"/>
                <a:gd name="connsiteY101" fmla="*/ 3860800 h 4586514"/>
                <a:gd name="connsiteX102" fmla="*/ 3435690 w 4190433"/>
                <a:gd name="connsiteY102" fmla="*/ 3556000 h 4586514"/>
                <a:gd name="connsiteX103" fmla="*/ 3392147 w 4190433"/>
                <a:gd name="connsiteY103" fmla="*/ 3410857 h 4586514"/>
                <a:gd name="connsiteX104" fmla="*/ 3348604 w 4190433"/>
                <a:gd name="connsiteY104" fmla="*/ 3367314 h 4586514"/>
                <a:gd name="connsiteX105" fmla="*/ 3319576 w 4190433"/>
                <a:gd name="connsiteY105" fmla="*/ 3323771 h 4586514"/>
                <a:gd name="connsiteX106" fmla="*/ 3232490 w 4190433"/>
                <a:gd name="connsiteY106" fmla="*/ 3280228 h 4586514"/>
                <a:gd name="connsiteX107" fmla="*/ 3145404 w 4190433"/>
                <a:gd name="connsiteY107" fmla="*/ 3236686 h 4586514"/>
                <a:gd name="connsiteX108" fmla="*/ 2985747 w 4190433"/>
                <a:gd name="connsiteY108" fmla="*/ 3178628 h 4586514"/>
                <a:gd name="connsiteX109" fmla="*/ 2913176 w 4190433"/>
                <a:gd name="connsiteY109" fmla="*/ 3164114 h 4586514"/>
                <a:gd name="connsiteX110" fmla="*/ 2855118 w 4190433"/>
                <a:gd name="connsiteY110" fmla="*/ 3149600 h 4586514"/>
                <a:gd name="connsiteX111" fmla="*/ 2608376 w 4190433"/>
                <a:gd name="connsiteY111" fmla="*/ 3135086 h 4586514"/>
                <a:gd name="connsiteX112" fmla="*/ 2071347 w 4190433"/>
                <a:gd name="connsiteY112" fmla="*/ 3149600 h 4586514"/>
                <a:gd name="connsiteX113" fmla="*/ 1839118 w 4190433"/>
                <a:gd name="connsiteY113" fmla="*/ 3164114 h 4586514"/>
                <a:gd name="connsiteX114" fmla="*/ 1519804 w 4190433"/>
                <a:gd name="connsiteY114" fmla="*/ 3149600 h 4586514"/>
                <a:gd name="connsiteX115" fmla="*/ 1432718 w 4190433"/>
                <a:gd name="connsiteY115" fmla="*/ 3135086 h 4586514"/>
                <a:gd name="connsiteX116" fmla="*/ 1287576 w 4190433"/>
                <a:gd name="connsiteY116" fmla="*/ 3106057 h 4586514"/>
                <a:gd name="connsiteX117" fmla="*/ 1185976 w 4190433"/>
                <a:gd name="connsiteY117" fmla="*/ 3091543 h 4586514"/>
                <a:gd name="connsiteX118" fmla="*/ 1098890 w 4190433"/>
                <a:gd name="connsiteY118" fmla="*/ 3048000 h 4586514"/>
                <a:gd name="connsiteX119" fmla="*/ 1069861 w 4190433"/>
                <a:gd name="connsiteY119" fmla="*/ 3004457 h 4586514"/>
                <a:gd name="connsiteX120" fmla="*/ 1055347 w 4190433"/>
                <a:gd name="connsiteY120" fmla="*/ 2960914 h 4586514"/>
                <a:gd name="connsiteX121" fmla="*/ 1069861 w 4190433"/>
                <a:gd name="connsiteY121" fmla="*/ 2859314 h 4586514"/>
                <a:gd name="connsiteX122" fmla="*/ 1113404 w 4190433"/>
                <a:gd name="connsiteY122" fmla="*/ 2844800 h 4586514"/>
                <a:gd name="connsiteX123" fmla="*/ 1316604 w 4190433"/>
                <a:gd name="connsiteY123" fmla="*/ 2830286 h 4586514"/>
                <a:gd name="connsiteX124" fmla="*/ 1476261 w 4190433"/>
                <a:gd name="connsiteY124" fmla="*/ 2786743 h 4586514"/>
                <a:gd name="connsiteX125" fmla="*/ 1519804 w 4190433"/>
                <a:gd name="connsiteY125" fmla="*/ 2772228 h 4586514"/>
                <a:gd name="connsiteX126" fmla="*/ 1911690 w 4190433"/>
                <a:gd name="connsiteY126" fmla="*/ 2786743 h 4586514"/>
                <a:gd name="connsiteX127" fmla="*/ 2971233 w 4190433"/>
                <a:gd name="connsiteY127" fmla="*/ 2757714 h 4586514"/>
                <a:gd name="connsiteX128" fmla="*/ 3058318 w 4190433"/>
                <a:gd name="connsiteY128" fmla="*/ 2743200 h 4586514"/>
                <a:gd name="connsiteX129" fmla="*/ 3116376 w 4190433"/>
                <a:gd name="connsiteY129" fmla="*/ 2728686 h 4586514"/>
                <a:gd name="connsiteX130" fmla="*/ 3276033 w 4190433"/>
                <a:gd name="connsiteY130" fmla="*/ 2714171 h 4586514"/>
                <a:gd name="connsiteX131" fmla="*/ 3508261 w 4190433"/>
                <a:gd name="connsiteY131" fmla="*/ 2685143 h 4586514"/>
                <a:gd name="connsiteX132" fmla="*/ 3580833 w 4190433"/>
                <a:gd name="connsiteY132" fmla="*/ 2670628 h 4586514"/>
                <a:gd name="connsiteX133" fmla="*/ 3711461 w 4190433"/>
                <a:gd name="connsiteY133" fmla="*/ 2656114 h 4586514"/>
                <a:gd name="connsiteX134" fmla="*/ 3798547 w 4190433"/>
                <a:gd name="connsiteY134" fmla="*/ 2627086 h 4586514"/>
                <a:gd name="connsiteX135" fmla="*/ 3900147 w 4190433"/>
                <a:gd name="connsiteY135" fmla="*/ 2569028 h 4586514"/>
                <a:gd name="connsiteX136" fmla="*/ 3929176 w 4190433"/>
                <a:gd name="connsiteY136" fmla="*/ 2481943 h 4586514"/>
                <a:gd name="connsiteX137" fmla="*/ 3943690 w 4190433"/>
                <a:gd name="connsiteY137" fmla="*/ 2438400 h 4586514"/>
                <a:gd name="connsiteX138" fmla="*/ 3929176 w 4190433"/>
                <a:gd name="connsiteY138" fmla="*/ 2177143 h 4586514"/>
                <a:gd name="connsiteX139" fmla="*/ 3856604 w 4190433"/>
                <a:gd name="connsiteY139" fmla="*/ 2046514 h 4586514"/>
                <a:gd name="connsiteX140" fmla="*/ 3813061 w 4190433"/>
                <a:gd name="connsiteY140" fmla="*/ 2032000 h 4586514"/>
                <a:gd name="connsiteX141" fmla="*/ 3682433 w 4190433"/>
                <a:gd name="connsiteY141" fmla="*/ 1930400 h 4586514"/>
                <a:gd name="connsiteX142" fmla="*/ 3638890 w 4190433"/>
                <a:gd name="connsiteY142" fmla="*/ 1901371 h 4586514"/>
                <a:gd name="connsiteX143" fmla="*/ 3595347 w 4190433"/>
                <a:gd name="connsiteY143" fmla="*/ 1886857 h 4586514"/>
                <a:gd name="connsiteX144" fmla="*/ 3479233 w 4190433"/>
                <a:gd name="connsiteY144" fmla="*/ 1857828 h 4586514"/>
                <a:gd name="connsiteX145" fmla="*/ 3203461 w 4190433"/>
                <a:gd name="connsiteY145" fmla="*/ 1814286 h 4586514"/>
                <a:gd name="connsiteX146" fmla="*/ 3116376 w 4190433"/>
                <a:gd name="connsiteY146" fmla="*/ 1785257 h 4586514"/>
                <a:gd name="connsiteX147" fmla="*/ 3014776 w 4190433"/>
                <a:gd name="connsiteY147" fmla="*/ 1756228 h 4586514"/>
                <a:gd name="connsiteX148" fmla="*/ 2927690 w 4190433"/>
                <a:gd name="connsiteY148" fmla="*/ 1698171 h 4586514"/>
                <a:gd name="connsiteX149" fmla="*/ 2884147 w 4190433"/>
                <a:gd name="connsiteY149" fmla="*/ 1654628 h 4586514"/>
                <a:gd name="connsiteX150" fmla="*/ 2753518 w 4190433"/>
                <a:gd name="connsiteY150" fmla="*/ 1553028 h 4586514"/>
                <a:gd name="connsiteX151" fmla="*/ 2724490 w 4190433"/>
                <a:gd name="connsiteY151" fmla="*/ 1465943 h 4586514"/>
                <a:gd name="connsiteX152" fmla="*/ 2811576 w 4190433"/>
                <a:gd name="connsiteY152" fmla="*/ 1393371 h 4586514"/>
                <a:gd name="connsiteX153" fmla="*/ 2898661 w 4190433"/>
                <a:gd name="connsiteY153" fmla="*/ 1364343 h 4586514"/>
                <a:gd name="connsiteX154" fmla="*/ 2942204 w 4190433"/>
                <a:gd name="connsiteY154" fmla="*/ 1349828 h 4586514"/>
                <a:gd name="connsiteX155" fmla="*/ 3000261 w 4190433"/>
                <a:gd name="connsiteY155" fmla="*/ 1320800 h 4586514"/>
                <a:gd name="connsiteX156" fmla="*/ 3087347 w 4190433"/>
                <a:gd name="connsiteY156" fmla="*/ 1291771 h 4586514"/>
                <a:gd name="connsiteX157" fmla="*/ 3130890 w 4190433"/>
                <a:gd name="connsiteY157" fmla="*/ 1277257 h 4586514"/>
                <a:gd name="connsiteX158" fmla="*/ 3188947 w 4190433"/>
                <a:gd name="connsiteY158" fmla="*/ 1262743 h 4586514"/>
                <a:gd name="connsiteX159" fmla="*/ 3232490 w 4190433"/>
                <a:gd name="connsiteY159" fmla="*/ 1248228 h 4586514"/>
                <a:gd name="connsiteX160" fmla="*/ 3334090 w 4190433"/>
                <a:gd name="connsiteY160" fmla="*/ 1233714 h 4586514"/>
                <a:gd name="connsiteX161" fmla="*/ 3421176 w 4190433"/>
                <a:gd name="connsiteY161" fmla="*/ 1190171 h 4586514"/>
                <a:gd name="connsiteX162" fmla="*/ 3464718 w 4190433"/>
                <a:gd name="connsiteY162" fmla="*/ 1175657 h 4586514"/>
                <a:gd name="connsiteX163" fmla="*/ 3566318 w 4190433"/>
                <a:gd name="connsiteY163" fmla="*/ 1117600 h 4586514"/>
                <a:gd name="connsiteX164" fmla="*/ 3609861 w 4190433"/>
                <a:gd name="connsiteY164" fmla="*/ 1103086 h 4586514"/>
                <a:gd name="connsiteX165" fmla="*/ 3725976 w 4190433"/>
                <a:gd name="connsiteY165" fmla="*/ 1045028 h 4586514"/>
                <a:gd name="connsiteX166" fmla="*/ 3813061 w 4190433"/>
                <a:gd name="connsiteY166" fmla="*/ 1001486 h 4586514"/>
                <a:gd name="connsiteX167" fmla="*/ 3929176 w 4190433"/>
                <a:gd name="connsiteY167" fmla="*/ 943428 h 4586514"/>
                <a:gd name="connsiteX168" fmla="*/ 3958204 w 4190433"/>
                <a:gd name="connsiteY168" fmla="*/ 899886 h 4586514"/>
                <a:gd name="connsiteX169" fmla="*/ 4001747 w 4190433"/>
                <a:gd name="connsiteY169" fmla="*/ 885371 h 4586514"/>
                <a:gd name="connsiteX170" fmla="*/ 4045290 w 4190433"/>
                <a:gd name="connsiteY170" fmla="*/ 856343 h 4586514"/>
                <a:gd name="connsiteX171" fmla="*/ 4074318 w 4190433"/>
                <a:gd name="connsiteY171" fmla="*/ 812800 h 4586514"/>
                <a:gd name="connsiteX172" fmla="*/ 4117861 w 4190433"/>
                <a:gd name="connsiteY172" fmla="*/ 769257 h 4586514"/>
                <a:gd name="connsiteX173" fmla="*/ 4146890 w 4190433"/>
                <a:gd name="connsiteY173" fmla="*/ 682171 h 4586514"/>
                <a:gd name="connsiteX174" fmla="*/ 4161404 w 4190433"/>
                <a:gd name="connsiteY174" fmla="*/ 362857 h 4586514"/>
                <a:gd name="connsiteX175" fmla="*/ 4190433 w 4190433"/>
                <a:gd name="connsiteY175" fmla="*/ 275771 h 4586514"/>
                <a:gd name="connsiteX176" fmla="*/ 4161404 w 4190433"/>
                <a:gd name="connsiteY176" fmla="*/ 43543 h 4586514"/>
                <a:gd name="connsiteX177" fmla="*/ 4016261 w 4190433"/>
                <a:gd name="connsiteY177" fmla="*/ 0 h 4586514"/>
                <a:gd name="connsiteX178" fmla="*/ 3856604 w 4190433"/>
                <a:gd name="connsiteY178" fmla="*/ 29028 h 4586514"/>
                <a:gd name="connsiteX179" fmla="*/ 3813061 w 4190433"/>
                <a:gd name="connsiteY179" fmla="*/ 58057 h 4586514"/>
                <a:gd name="connsiteX180" fmla="*/ 3755004 w 4190433"/>
                <a:gd name="connsiteY180" fmla="*/ 188686 h 4586514"/>
                <a:gd name="connsiteX181" fmla="*/ 3740490 w 4190433"/>
                <a:gd name="connsiteY181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043804 w 4190433"/>
                <a:gd name="connsiteY44" fmla="*/ 2162628 h 4586514"/>
                <a:gd name="connsiteX45" fmla="*/ 2840604 w 4190433"/>
                <a:gd name="connsiteY45" fmla="*/ 2365828 h 4586514"/>
                <a:gd name="connsiteX46" fmla="*/ 2463233 w 4190433"/>
                <a:gd name="connsiteY46" fmla="*/ 2423886 h 4586514"/>
                <a:gd name="connsiteX47" fmla="*/ 1940718 w 4190433"/>
                <a:gd name="connsiteY47" fmla="*/ 2452914 h 4586514"/>
                <a:gd name="connsiteX48" fmla="*/ 1577861 w 4190433"/>
                <a:gd name="connsiteY48" fmla="*/ 2496457 h 4586514"/>
                <a:gd name="connsiteX49" fmla="*/ 1026318 w 4190433"/>
                <a:gd name="connsiteY49" fmla="*/ 2569028 h 4586514"/>
                <a:gd name="connsiteX50" fmla="*/ 166007 w 4190433"/>
                <a:gd name="connsiteY50" fmla="*/ 2641374 h 4586514"/>
                <a:gd name="connsiteX51" fmla="*/ 10318 w 4190433"/>
                <a:gd name="connsiteY51" fmla="*/ 2743200 h 4586514"/>
                <a:gd name="connsiteX52" fmla="*/ 34358 w 4190433"/>
                <a:gd name="connsiteY52" fmla="*/ 3018064 h 4586514"/>
                <a:gd name="connsiteX53" fmla="*/ 193721 w 4190433"/>
                <a:gd name="connsiteY53" fmla="*/ 3129749 h 4586514"/>
                <a:gd name="connsiteX54" fmla="*/ 530452 w 4190433"/>
                <a:gd name="connsiteY54" fmla="*/ 3181803 h 4586514"/>
                <a:gd name="connsiteX55" fmla="*/ 1215004 w 4190433"/>
                <a:gd name="connsiteY55" fmla="*/ 3294743 h 4586514"/>
                <a:gd name="connsiteX56" fmla="*/ 1563347 w 4190433"/>
                <a:gd name="connsiteY56" fmla="*/ 3309257 h 4586514"/>
                <a:gd name="connsiteX57" fmla="*/ 1664947 w 4190433"/>
                <a:gd name="connsiteY57" fmla="*/ 3338286 h 4586514"/>
                <a:gd name="connsiteX58" fmla="*/ 1766547 w 4190433"/>
                <a:gd name="connsiteY58" fmla="*/ 3352800 h 4586514"/>
                <a:gd name="connsiteX59" fmla="*/ 1810090 w 4190433"/>
                <a:gd name="connsiteY59" fmla="*/ 3367314 h 4586514"/>
                <a:gd name="connsiteX60" fmla="*/ 1868147 w 4190433"/>
                <a:gd name="connsiteY60" fmla="*/ 3381828 h 4586514"/>
                <a:gd name="connsiteX61" fmla="*/ 1955233 w 4190433"/>
                <a:gd name="connsiteY61" fmla="*/ 3439886 h 4586514"/>
                <a:gd name="connsiteX62" fmla="*/ 2085861 w 4190433"/>
                <a:gd name="connsiteY62" fmla="*/ 3483428 h 4586514"/>
                <a:gd name="connsiteX63" fmla="*/ 2129404 w 4190433"/>
                <a:gd name="connsiteY63" fmla="*/ 3497943 h 4586514"/>
                <a:gd name="connsiteX64" fmla="*/ 2274547 w 4190433"/>
                <a:gd name="connsiteY64" fmla="*/ 3541486 h 4586514"/>
                <a:gd name="connsiteX65" fmla="*/ 2318090 w 4190433"/>
                <a:gd name="connsiteY65" fmla="*/ 3556000 h 4586514"/>
                <a:gd name="connsiteX66" fmla="*/ 2361633 w 4190433"/>
                <a:gd name="connsiteY66" fmla="*/ 3570514 h 4586514"/>
                <a:gd name="connsiteX67" fmla="*/ 2448718 w 4190433"/>
                <a:gd name="connsiteY67" fmla="*/ 3628571 h 4586514"/>
                <a:gd name="connsiteX68" fmla="*/ 2492261 w 4190433"/>
                <a:gd name="connsiteY68" fmla="*/ 3643086 h 4586514"/>
                <a:gd name="connsiteX69" fmla="*/ 2535804 w 4190433"/>
                <a:gd name="connsiteY69" fmla="*/ 3672114 h 4586514"/>
                <a:gd name="connsiteX70" fmla="*/ 2651918 w 4190433"/>
                <a:gd name="connsiteY70" fmla="*/ 3701143 h 4586514"/>
                <a:gd name="connsiteX71" fmla="*/ 2739004 w 4190433"/>
                <a:gd name="connsiteY71" fmla="*/ 3730171 h 4586514"/>
                <a:gd name="connsiteX72" fmla="*/ 2826090 w 4190433"/>
                <a:gd name="connsiteY72" fmla="*/ 3744686 h 4586514"/>
                <a:gd name="connsiteX73" fmla="*/ 3058318 w 4190433"/>
                <a:gd name="connsiteY73" fmla="*/ 3788228 h 4586514"/>
                <a:gd name="connsiteX74" fmla="*/ 3101861 w 4190433"/>
                <a:gd name="connsiteY74" fmla="*/ 3875314 h 4586514"/>
                <a:gd name="connsiteX75" fmla="*/ 3014776 w 4190433"/>
                <a:gd name="connsiteY75" fmla="*/ 3933371 h 4586514"/>
                <a:gd name="connsiteX76" fmla="*/ 2971233 w 4190433"/>
                <a:gd name="connsiteY76" fmla="*/ 3947886 h 4586514"/>
                <a:gd name="connsiteX77" fmla="*/ 2811576 w 4190433"/>
                <a:gd name="connsiteY77" fmla="*/ 3962400 h 4586514"/>
                <a:gd name="connsiteX78" fmla="*/ 2680947 w 4190433"/>
                <a:gd name="connsiteY78" fmla="*/ 3976914 h 4586514"/>
                <a:gd name="connsiteX79" fmla="*/ 2593861 w 4190433"/>
                <a:gd name="connsiteY79" fmla="*/ 3991428 h 4586514"/>
                <a:gd name="connsiteX80" fmla="*/ 2506776 w 4190433"/>
                <a:gd name="connsiteY80" fmla="*/ 4034971 h 4586514"/>
                <a:gd name="connsiteX81" fmla="*/ 2463233 w 4190433"/>
                <a:gd name="connsiteY81" fmla="*/ 4049486 h 4586514"/>
                <a:gd name="connsiteX82" fmla="*/ 2434204 w 4190433"/>
                <a:gd name="connsiteY82" fmla="*/ 4252686 h 4586514"/>
                <a:gd name="connsiteX83" fmla="*/ 2405176 w 4190433"/>
                <a:gd name="connsiteY83" fmla="*/ 4339771 h 4586514"/>
                <a:gd name="connsiteX84" fmla="*/ 2390661 w 4190433"/>
                <a:gd name="connsiteY84" fmla="*/ 4383314 h 4586514"/>
                <a:gd name="connsiteX85" fmla="*/ 2434204 w 4190433"/>
                <a:gd name="connsiteY85" fmla="*/ 4499428 h 4586514"/>
                <a:gd name="connsiteX86" fmla="*/ 2477747 w 4190433"/>
                <a:gd name="connsiteY86" fmla="*/ 4513943 h 4586514"/>
                <a:gd name="connsiteX87" fmla="*/ 2521290 w 4190433"/>
                <a:gd name="connsiteY87" fmla="*/ 4542971 h 4586514"/>
                <a:gd name="connsiteX88" fmla="*/ 2666433 w 4190433"/>
                <a:gd name="connsiteY88" fmla="*/ 4586514 h 4586514"/>
                <a:gd name="connsiteX89" fmla="*/ 2768033 w 4190433"/>
                <a:gd name="connsiteY89" fmla="*/ 4572000 h 4586514"/>
                <a:gd name="connsiteX90" fmla="*/ 2942204 w 4190433"/>
                <a:gd name="connsiteY90" fmla="*/ 4542971 h 4586514"/>
                <a:gd name="connsiteX91" fmla="*/ 2971233 w 4190433"/>
                <a:gd name="connsiteY91" fmla="*/ 4455886 h 4586514"/>
                <a:gd name="connsiteX92" fmla="*/ 2985747 w 4190433"/>
                <a:gd name="connsiteY92" fmla="*/ 4412343 h 4586514"/>
                <a:gd name="connsiteX93" fmla="*/ 3000261 w 4190433"/>
                <a:gd name="connsiteY93" fmla="*/ 4354286 h 4586514"/>
                <a:gd name="connsiteX94" fmla="*/ 3014776 w 4190433"/>
                <a:gd name="connsiteY94" fmla="*/ 4310743 h 4586514"/>
                <a:gd name="connsiteX95" fmla="*/ 3058318 w 4190433"/>
                <a:gd name="connsiteY95" fmla="*/ 4281714 h 4586514"/>
                <a:gd name="connsiteX96" fmla="*/ 3130890 w 4190433"/>
                <a:gd name="connsiteY96" fmla="*/ 4209143 h 4586514"/>
                <a:gd name="connsiteX97" fmla="*/ 3276033 w 4190433"/>
                <a:gd name="connsiteY97" fmla="*/ 4078514 h 4586514"/>
                <a:gd name="connsiteX98" fmla="*/ 3348604 w 4190433"/>
                <a:gd name="connsiteY98" fmla="*/ 3991428 h 4586514"/>
                <a:gd name="connsiteX99" fmla="*/ 3406661 w 4190433"/>
                <a:gd name="connsiteY99" fmla="*/ 3904343 h 4586514"/>
                <a:gd name="connsiteX100" fmla="*/ 3435690 w 4190433"/>
                <a:gd name="connsiteY100" fmla="*/ 3860800 h 4586514"/>
                <a:gd name="connsiteX101" fmla="*/ 3435690 w 4190433"/>
                <a:gd name="connsiteY101" fmla="*/ 3556000 h 4586514"/>
                <a:gd name="connsiteX102" fmla="*/ 3392147 w 4190433"/>
                <a:gd name="connsiteY102" fmla="*/ 3410857 h 4586514"/>
                <a:gd name="connsiteX103" fmla="*/ 3348604 w 4190433"/>
                <a:gd name="connsiteY103" fmla="*/ 3367314 h 4586514"/>
                <a:gd name="connsiteX104" fmla="*/ 3319576 w 4190433"/>
                <a:gd name="connsiteY104" fmla="*/ 3323771 h 4586514"/>
                <a:gd name="connsiteX105" fmla="*/ 3232490 w 4190433"/>
                <a:gd name="connsiteY105" fmla="*/ 3280228 h 4586514"/>
                <a:gd name="connsiteX106" fmla="*/ 3145404 w 4190433"/>
                <a:gd name="connsiteY106" fmla="*/ 3236686 h 4586514"/>
                <a:gd name="connsiteX107" fmla="*/ 2985747 w 4190433"/>
                <a:gd name="connsiteY107" fmla="*/ 3178628 h 4586514"/>
                <a:gd name="connsiteX108" fmla="*/ 2913176 w 4190433"/>
                <a:gd name="connsiteY108" fmla="*/ 3164114 h 4586514"/>
                <a:gd name="connsiteX109" fmla="*/ 2855118 w 4190433"/>
                <a:gd name="connsiteY109" fmla="*/ 3149600 h 4586514"/>
                <a:gd name="connsiteX110" fmla="*/ 2608376 w 4190433"/>
                <a:gd name="connsiteY110" fmla="*/ 3135086 h 4586514"/>
                <a:gd name="connsiteX111" fmla="*/ 2071347 w 4190433"/>
                <a:gd name="connsiteY111" fmla="*/ 3149600 h 4586514"/>
                <a:gd name="connsiteX112" fmla="*/ 1839118 w 4190433"/>
                <a:gd name="connsiteY112" fmla="*/ 3164114 h 4586514"/>
                <a:gd name="connsiteX113" fmla="*/ 1519804 w 4190433"/>
                <a:gd name="connsiteY113" fmla="*/ 3149600 h 4586514"/>
                <a:gd name="connsiteX114" fmla="*/ 1432718 w 4190433"/>
                <a:gd name="connsiteY114" fmla="*/ 3135086 h 4586514"/>
                <a:gd name="connsiteX115" fmla="*/ 1287576 w 4190433"/>
                <a:gd name="connsiteY115" fmla="*/ 3106057 h 4586514"/>
                <a:gd name="connsiteX116" fmla="*/ 1185976 w 4190433"/>
                <a:gd name="connsiteY116" fmla="*/ 3091543 h 4586514"/>
                <a:gd name="connsiteX117" fmla="*/ 1098890 w 4190433"/>
                <a:gd name="connsiteY117" fmla="*/ 3048000 h 4586514"/>
                <a:gd name="connsiteX118" fmla="*/ 1069861 w 4190433"/>
                <a:gd name="connsiteY118" fmla="*/ 3004457 h 4586514"/>
                <a:gd name="connsiteX119" fmla="*/ 1055347 w 4190433"/>
                <a:gd name="connsiteY119" fmla="*/ 2960914 h 4586514"/>
                <a:gd name="connsiteX120" fmla="*/ 1069861 w 4190433"/>
                <a:gd name="connsiteY120" fmla="*/ 2859314 h 4586514"/>
                <a:gd name="connsiteX121" fmla="*/ 1113404 w 4190433"/>
                <a:gd name="connsiteY121" fmla="*/ 2844800 h 4586514"/>
                <a:gd name="connsiteX122" fmla="*/ 1316604 w 4190433"/>
                <a:gd name="connsiteY122" fmla="*/ 2830286 h 4586514"/>
                <a:gd name="connsiteX123" fmla="*/ 1476261 w 4190433"/>
                <a:gd name="connsiteY123" fmla="*/ 2786743 h 4586514"/>
                <a:gd name="connsiteX124" fmla="*/ 1519804 w 4190433"/>
                <a:gd name="connsiteY124" fmla="*/ 2772228 h 4586514"/>
                <a:gd name="connsiteX125" fmla="*/ 1911690 w 4190433"/>
                <a:gd name="connsiteY125" fmla="*/ 2786743 h 4586514"/>
                <a:gd name="connsiteX126" fmla="*/ 2971233 w 4190433"/>
                <a:gd name="connsiteY126" fmla="*/ 2757714 h 4586514"/>
                <a:gd name="connsiteX127" fmla="*/ 3058318 w 4190433"/>
                <a:gd name="connsiteY127" fmla="*/ 2743200 h 4586514"/>
                <a:gd name="connsiteX128" fmla="*/ 3116376 w 4190433"/>
                <a:gd name="connsiteY128" fmla="*/ 2728686 h 4586514"/>
                <a:gd name="connsiteX129" fmla="*/ 3276033 w 4190433"/>
                <a:gd name="connsiteY129" fmla="*/ 2714171 h 4586514"/>
                <a:gd name="connsiteX130" fmla="*/ 3508261 w 4190433"/>
                <a:gd name="connsiteY130" fmla="*/ 2685143 h 4586514"/>
                <a:gd name="connsiteX131" fmla="*/ 3580833 w 4190433"/>
                <a:gd name="connsiteY131" fmla="*/ 2670628 h 4586514"/>
                <a:gd name="connsiteX132" fmla="*/ 3711461 w 4190433"/>
                <a:gd name="connsiteY132" fmla="*/ 2656114 h 4586514"/>
                <a:gd name="connsiteX133" fmla="*/ 3798547 w 4190433"/>
                <a:gd name="connsiteY133" fmla="*/ 2627086 h 4586514"/>
                <a:gd name="connsiteX134" fmla="*/ 3900147 w 4190433"/>
                <a:gd name="connsiteY134" fmla="*/ 2569028 h 4586514"/>
                <a:gd name="connsiteX135" fmla="*/ 3929176 w 4190433"/>
                <a:gd name="connsiteY135" fmla="*/ 2481943 h 4586514"/>
                <a:gd name="connsiteX136" fmla="*/ 3943690 w 4190433"/>
                <a:gd name="connsiteY136" fmla="*/ 2438400 h 4586514"/>
                <a:gd name="connsiteX137" fmla="*/ 3929176 w 4190433"/>
                <a:gd name="connsiteY137" fmla="*/ 2177143 h 4586514"/>
                <a:gd name="connsiteX138" fmla="*/ 3856604 w 4190433"/>
                <a:gd name="connsiteY138" fmla="*/ 2046514 h 4586514"/>
                <a:gd name="connsiteX139" fmla="*/ 3813061 w 4190433"/>
                <a:gd name="connsiteY139" fmla="*/ 2032000 h 4586514"/>
                <a:gd name="connsiteX140" fmla="*/ 3682433 w 4190433"/>
                <a:gd name="connsiteY140" fmla="*/ 1930400 h 4586514"/>
                <a:gd name="connsiteX141" fmla="*/ 3638890 w 4190433"/>
                <a:gd name="connsiteY141" fmla="*/ 1901371 h 4586514"/>
                <a:gd name="connsiteX142" fmla="*/ 3595347 w 4190433"/>
                <a:gd name="connsiteY142" fmla="*/ 1886857 h 4586514"/>
                <a:gd name="connsiteX143" fmla="*/ 3479233 w 4190433"/>
                <a:gd name="connsiteY143" fmla="*/ 1857828 h 4586514"/>
                <a:gd name="connsiteX144" fmla="*/ 3203461 w 4190433"/>
                <a:gd name="connsiteY144" fmla="*/ 1814286 h 4586514"/>
                <a:gd name="connsiteX145" fmla="*/ 3116376 w 4190433"/>
                <a:gd name="connsiteY145" fmla="*/ 1785257 h 4586514"/>
                <a:gd name="connsiteX146" fmla="*/ 3014776 w 4190433"/>
                <a:gd name="connsiteY146" fmla="*/ 1756228 h 4586514"/>
                <a:gd name="connsiteX147" fmla="*/ 2927690 w 4190433"/>
                <a:gd name="connsiteY147" fmla="*/ 1698171 h 4586514"/>
                <a:gd name="connsiteX148" fmla="*/ 2884147 w 4190433"/>
                <a:gd name="connsiteY148" fmla="*/ 1654628 h 4586514"/>
                <a:gd name="connsiteX149" fmla="*/ 2753518 w 4190433"/>
                <a:gd name="connsiteY149" fmla="*/ 1553028 h 4586514"/>
                <a:gd name="connsiteX150" fmla="*/ 2724490 w 4190433"/>
                <a:gd name="connsiteY150" fmla="*/ 1465943 h 4586514"/>
                <a:gd name="connsiteX151" fmla="*/ 2811576 w 4190433"/>
                <a:gd name="connsiteY151" fmla="*/ 1393371 h 4586514"/>
                <a:gd name="connsiteX152" fmla="*/ 2898661 w 4190433"/>
                <a:gd name="connsiteY152" fmla="*/ 1364343 h 4586514"/>
                <a:gd name="connsiteX153" fmla="*/ 2942204 w 4190433"/>
                <a:gd name="connsiteY153" fmla="*/ 1349828 h 4586514"/>
                <a:gd name="connsiteX154" fmla="*/ 3000261 w 4190433"/>
                <a:gd name="connsiteY154" fmla="*/ 1320800 h 4586514"/>
                <a:gd name="connsiteX155" fmla="*/ 3087347 w 4190433"/>
                <a:gd name="connsiteY155" fmla="*/ 1291771 h 4586514"/>
                <a:gd name="connsiteX156" fmla="*/ 3130890 w 4190433"/>
                <a:gd name="connsiteY156" fmla="*/ 1277257 h 4586514"/>
                <a:gd name="connsiteX157" fmla="*/ 3188947 w 4190433"/>
                <a:gd name="connsiteY157" fmla="*/ 1262743 h 4586514"/>
                <a:gd name="connsiteX158" fmla="*/ 3232490 w 4190433"/>
                <a:gd name="connsiteY158" fmla="*/ 1248228 h 4586514"/>
                <a:gd name="connsiteX159" fmla="*/ 3334090 w 4190433"/>
                <a:gd name="connsiteY159" fmla="*/ 1233714 h 4586514"/>
                <a:gd name="connsiteX160" fmla="*/ 3421176 w 4190433"/>
                <a:gd name="connsiteY160" fmla="*/ 1190171 h 4586514"/>
                <a:gd name="connsiteX161" fmla="*/ 3464718 w 4190433"/>
                <a:gd name="connsiteY161" fmla="*/ 1175657 h 4586514"/>
                <a:gd name="connsiteX162" fmla="*/ 3566318 w 4190433"/>
                <a:gd name="connsiteY162" fmla="*/ 1117600 h 4586514"/>
                <a:gd name="connsiteX163" fmla="*/ 3609861 w 4190433"/>
                <a:gd name="connsiteY163" fmla="*/ 1103086 h 4586514"/>
                <a:gd name="connsiteX164" fmla="*/ 3725976 w 4190433"/>
                <a:gd name="connsiteY164" fmla="*/ 1045028 h 4586514"/>
                <a:gd name="connsiteX165" fmla="*/ 3813061 w 4190433"/>
                <a:gd name="connsiteY165" fmla="*/ 1001486 h 4586514"/>
                <a:gd name="connsiteX166" fmla="*/ 3929176 w 4190433"/>
                <a:gd name="connsiteY166" fmla="*/ 943428 h 4586514"/>
                <a:gd name="connsiteX167" fmla="*/ 3958204 w 4190433"/>
                <a:gd name="connsiteY167" fmla="*/ 899886 h 4586514"/>
                <a:gd name="connsiteX168" fmla="*/ 4001747 w 4190433"/>
                <a:gd name="connsiteY168" fmla="*/ 885371 h 4586514"/>
                <a:gd name="connsiteX169" fmla="*/ 4045290 w 4190433"/>
                <a:gd name="connsiteY169" fmla="*/ 856343 h 4586514"/>
                <a:gd name="connsiteX170" fmla="*/ 4074318 w 4190433"/>
                <a:gd name="connsiteY170" fmla="*/ 812800 h 4586514"/>
                <a:gd name="connsiteX171" fmla="*/ 4117861 w 4190433"/>
                <a:gd name="connsiteY171" fmla="*/ 769257 h 4586514"/>
                <a:gd name="connsiteX172" fmla="*/ 4146890 w 4190433"/>
                <a:gd name="connsiteY172" fmla="*/ 682171 h 4586514"/>
                <a:gd name="connsiteX173" fmla="*/ 4161404 w 4190433"/>
                <a:gd name="connsiteY173" fmla="*/ 362857 h 4586514"/>
                <a:gd name="connsiteX174" fmla="*/ 4190433 w 4190433"/>
                <a:gd name="connsiteY174" fmla="*/ 275771 h 4586514"/>
                <a:gd name="connsiteX175" fmla="*/ 4161404 w 4190433"/>
                <a:gd name="connsiteY175" fmla="*/ 43543 h 4586514"/>
                <a:gd name="connsiteX176" fmla="*/ 4016261 w 4190433"/>
                <a:gd name="connsiteY176" fmla="*/ 0 h 4586514"/>
                <a:gd name="connsiteX177" fmla="*/ 3856604 w 4190433"/>
                <a:gd name="connsiteY177" fmla="*/ 29028 h 4586514"/>
                <a:gd name="connsiteX178" fmla="*/ 3813061 w 4190433"/>
                <a:gd name="connsiteY178" fmla="*/ 58057 h 4586514"/>
                <a:gd name="connsiteX179" fmla="*/ 3755004 w 4190433"/>
                <a:gd name="connsiteY179" fmla="*/ 188686 h 4586514"/>
                <a:gd name="connsiteX180" fmla="*/ 3740490 w 4190433"/>
                <a:gd name="connsiteY18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110479 w 4190433"/>
                <a:gd name="connsiteY44" fmla="*/ 2279309 h 4586514"/>
                <a:gd name="connsiteX45" fmla="*/ 2840604 w 4190433"/>
                <a:gd name="connsiteY45" fmla="*/ 2365828 h 4586514"/>
                <a:gd name="connsiteX46" fmla="*/ 2463233 w 4190433"/>
                <a:gd name="connsiteY46" fmla="*/ 2423886 h 4586514"/>
                <a:gd name="connsiteX47" fmla="*/ 1940718 w 4190433"/>
                <a:gd name="connsiteY47" fmla="*/ 2452914 h 4586514"/>
                <a:gd name="connsiteX48" fmla="*/ 1577861 w 4190433"/>
                <a:gd name="connsiteY48" fmla="*/ 2496457 h 4586514"/>
                <a:gd name="connsiteX49" fmla="*/ 1026318 w 4190433"/>
                <a:gd name="connsiteY49" fmla="*/ 2569028 h 4586514"/>
                <a:gd name="connsiteX50" fmla="*/ 166007 w 4190433"/>
                <a:gd name="connsiteY50" fmla="*/ 2641374 h 4586514"/>
                <a:gd name="connsiteX51" fmla="*/ 10318 w 4190433"/>
                <a:gd name="connsiteY51" fmla="*/ 2743200 h 4586514"/>
                <a:gd name="connsiteX52" fmla="*/ 34358 w 4190433"/>
                <a:gd name="connsiteY52" fmla="*/ 3018064 h 4586514"/>
                <a:gd name="connsiteX53" fmla="*/ 193721 w 4190433"/>
                <a:gd name="connsiteY53" fmla="*/ 3129749 h 4586514"/>
                <a:gd name="connsiteX54" fmla="*/ 530452 w 4190433"/>
                <a:gd name="connsiteY54" fmla="*/ 3181803 h 4586514"/>
                <a:gd name="connsiteX55" fmla="*/ 1215004 w 4190433"/>
                <a:gd name="connsiteY55" fmla="*/ 3294743 h 4586514"/>
                <a:gd name="connsiteX56" fmla="*/ 1563347 w 4190433"/>
                <a:gd name="connsiteY56" fmla="*/ 3309257 h 4586514"/>
                <a:gd name="connsiteX57" fmla="*/ 1664947 w 4190433"/>
                <a:gd name="connsiteY57" fmla="*/ 3338286 h 4586514"/>
                <a:gd name="connsiteX58" fmla="*/ 1766547 w 4190433"/>
                <a:gd name="connsiteY58" fmla="*/ 3352800 h 4586514"/>
                <a:gd name="connsiteX59" fmla="*/ 1810090 w 4190433"/>
                <a:gd name="connsiteY59" fmla="*/ 3367314 h 4586514"/>
                <a:gd name="connsiteX60" fmla="*/ 1868147 w 4190433"/>
                <a:gd name="connsiteY60" fmla="*/ 3381828 h 4586514"/>
                <a:gd name="connsiteX61" fmla="*/ 1955233 w 4190433"/>
                <a:gd name="connsiteY61" fmla="*/ 3439886 h 4586514"/>
                <a:gd name="connsiteX62" fmla="*/ 2085861 w 4190433"/>
                <a:gd name="connsiteY62" fmla="*/ 3483428 h 4586514"/>
                <a:gd name="connsiteX63" fmla="*/ 2129404 w 4190433"/>
                <a:gd name="connsiteY63" fmla="*/ 3497943 h 4586514"/>
                <a:gd name="connsiteX64" fmla="*/ 2274547 w 4190433"/>
                <a:gd name="connsiteY64" fmla="*/ 3541486 h 4586514"/>
                <a:gd name="connsiteX65" fmla="*/ 2318090 w 4190433"/>
                <a:gd name="connsiteY65" fmla="*/ 3556000 h 4586514"/>
                <a:gd name="connsiteX66" fmla="*/ 2361633 w 4190433"/>
                <a:gd name="connsiteY66" fmla="*/ 3570514 h 4586514"/>
                <a:gd name="connsiteX67" fmla="*/ 2448718 w 4190433"/>
                <a:gd name="connsiteY67" fmla="*/ 3628571 h 4586514"/>
                <a:gd name="connsiteX68" fmla="*/ 2492261 w 4190433"/>
                <a:gd name="connsiteY68" fmla="*/ 3643086 h 4586514"/>
                <a:gd name="connsiteX69" fmla="*/ 2535804 w 4190433"/>
                <a:gd name="connsiteY69" fmla="*/ 3672114 h 4586514"/>
                <a:gd name="connsiteX70" fmla="*/ 2651918 w 4190433"/>
                <a:gd name="connsiteY70" fmla="*/ 3701143 h 4586514"/>
                <a:gd name="connsiteX71" fmla="*/ 2739004 w 4190433"/>
                <a:gd name="connsiteY71" fmla="*/ 3730171 h 4586514"/>
                <a:gd name="connsiteX72" fmla="*/ 2826090 w 4190433"/>
                <a:gd name="connsiteY72" fmla="*/ 3744686 h 4586514"/>
                <a:gd name="connsiteX73" fmla="*/ 3058318 w 4190433"/>
                <a:gd name="connsiteY73" fmla="*/ 3788228 h 4586514"/>
                <a:gd name="connsiteX74" fmla="*/ 3101861 w 4190433"/>
                <a:gd name="connsiteY74" fmla="*/ 3875314 h 4586514"/>
                <a:gd name="connsiteX75" fmla="*/ 3014776 w 4190433"/>
                <a:gd name="connsiteY75" fmla="*/ 3933371 h 4586514"/>
                <a:gd name="connsiteX76" fmla="*/ 2971233 w 4190433"/>
                <a:gd name="connsiteY76" fmla="*/ 3947886 h 4586514"/>
                <a:gd name="connsiteX77" fmla="*/ 2811576 w 4190433"/>
                <a:gd name="connsiteY77" fmla="*/ 3962400 h 4586514"/>
                <a:gd name="connsiteX78" fmla="*/ 2680947 w 4190433"/>
                <a:gd name="connsiteY78" fmla="*/ 3976914 h 4586514"/>
                <a:gd name="connsiteX79" fmla="*/ 2593861 w 4190433"/>
                <a:gd name="connsiteY79" fmla="*/ 3991428 h 4586514"/>
                <a:gd name="connsiteX80" fmla="*/ 2506776 w 4190433"/>
                <a:gd name="connsiteY80" fmla="*/ 4034971 h 4586514"/>
                <a:gd name="connsiteX81" fmla="*/ 2463233 w 4190433"/>
                <a:gd name="connsiteY81" fmla="*/ 4049486 h 4586514"/>
                <a:gd name="connsiteX82" fmla="*/ 2434204 w 4190433"/>
                <a:gd name="connsiteY82" fmla="*/ 4252686 h 4586514"/>
                <a:gd name="connsiteX83" fmla="*/ 2405176 w 4190433"/>
                <a:gd name="connsiteY83" fmla="*/ 4339771 h 4586514"/>
                <a:gd name="connsiteX84" fmla="*/ 2390661 w 4190433"/>
                <a:gd name="connsiteY84" fmla="*/ 4383314 h 4586514"/>
                <a:gd name="connsiteX85" fmla="*/ 2434204 w 4190433"/>
                <a:gd name="connsiteY85" fmla="*/ 4499428 h 4586514"/>
                <a:gd name="connsiteX86" fmla="*/ 2477747 w 4190433"/>
                <a:gd name="connsiteY86" fmla="*/ 4513943 h 4586514"/>
                <a:gd name="connsiteX87" fmla="*/ 2521290 w 4190433"/>
                <a:gd name="connsiteY87" fmla="*/ 4542971 h 4586514"/>
                <a:gd name="connsiteX88" fmla="*/ 2666433 w 4190433"/>
                <a:gd name="connsiteY88" fmla="*/ 4586514 h 4586514"/>
                <a:gd name="connsiteX89" fmla="*/ 2768033 w 4190433"/>
                <a:gd name="connsiteY89" fmla="*/ 4572000 h 4586514"/>
                <a:gd name="connsiteX90" fmla="*/ 2942204 w 4190433"/>
                <a:gd name="connsiteY90" fmla="*/ 4542971 h 4586514"/>
                <a:gd name="connsiteX91" fmla="*/ 2971233 w 4190433"/>
                <a:gd name="connsiteY91" fmla="*/ 4455886 h 4586514"/>
                <a:gd name="connsiteX92" fmla="*/ 2985747 w 4190433"/>
                <a:gd name="connsiteY92" fmla="*/ 4412343 h 4586514"/>
                <a:gd name="connsiteX93" fmla="*/ 3000261 w 4190433"/>
                <a:gd name="connsiteY93" fmla="*/ 4354286 h 4586514"/>
                <a:gd name="connsiteX94" fmla="*/ 3014776 w 4190433"/>
                <a:gd name="connsiteY94" fmla="*/ 4310743 h 4586514"/>
                <a:gd name="connsiteX95" fmla="*/ 3058318 w 4190433"/>
                <a:gd name="connsiteY95" fmla="*/ 4281714 h 4586514"/>
                <a:gd name="connsiteX96" fmla="*/ 3130890 w 4190433"/>
                <a:gd name="connsiteY96" fmla="*/ 4209143 h 4586514"/>
                <a:gd name="connsiteX97" fmla="*/ 3276033 w 4190433"/>
                <a:gd name="connsiteY97" fmla="*/ 4078514 h 4586514"/>
                <a:gd name="connsiteX98" fmla="*/ 3348604 w 4190433"/>
                <a:gd name="connsiteY98" fmla="*/ 3991428 h 4586514"/>
                <a:gd name="connsiteX99" fmla="*/ 3406661 w 4190433"/>
                <a:gd name="connsiteY99" fmla="*/ 3904343 h 4586514"/>
                <a:gd name="connsiteX100" fmla="*/ 3435690 w 4190433"/>
                <a:gd name="connsiteY100" fmla="*/ 3860800 h 4586514"/>
                <a:gd name="connsiteX101" fmla="*/ 3435690 w 4190433"/>
                <a:gd name="connsiteY101" fmla="*/ 3556000 h 4586514"/>
                <a:gd name="connsiteX102" fmla="*/ 3392147 w 4190433"/>
                <a:gd name="connsiteY102" fmla="*/ 3410857 h 4586514"/>
                <a:gd name="connsiteX103" fmla="*/ 3348604 w 4190433"/>
                <a:gd name="connsiteY103" fmla="*/ 3367314 h 4586514"/>
                <a:gd name="connsiteX104" fmla="*/ 3319576 w 4190433"/>
                <a:gd name="connsiteY104" fmla="*/ 3323771 h 4586514"/>
                <a:gd name="connsiteX105" fmla="*/ 3232490 w 4190433"/>
                <a:gd name="connsiteY105" fmla="*/ 3280228 h 4586514"/>
                <a:gd name="connsiteX106" fmla="*/ 3145404 w 4190433"/>
                <a:gd name="connsiteY106" fmla="*/ 3236686 h 4586514"/>
                <a:gd name="connsiteX107" fmla="*/ 2985747 w 4190433"/>
                <a:gd name="connsiteY107" fmla="*/ 3178628 h 4586514"/>
                <a:gd name="connsiteX108" fmla="*/ 2913176 w 4190433"/>
                <a:gd name="connsiteY108" fmla="*/ 3164114 h 4586514"/>
                <a:gd name="connsiteX109" fmla="*/ 2855118 w 4190433"/>
                <a:gd name="connsiteY109" fmla="*/ 3149600 h 4586514"/>
                <a:gd name="connsiteX110" fmla="*/ 2608376 w 4190433"/>
                <a:gd name="connsiteY110" fmla="*/ 3135086 h 4586514"/>
                <a:gd name="connsiteX111" fmla="*/ 2071347 w 4190433"/>
                <a:gd name="connsiteY111" fmla="*/ 3149600 h 4586514"/>
                <a:gd name="connsiteX112" fmla="*/ 1839118 w 4190433"/>
                <a:gd name="connsiteY112" fmla="*/ 3164114 h 4586514"/>
                <a:gd name="connsiteX113" fmla="*/ 1519804 w 4190433"/>
                <a:gd name="connsiteY113" fmla="*/ 3149600 h 4586514"/>
                <a:gd name="connsiteX114" fmla="*/ 1432718 w 4190433"/>
                <a:gd name="connsiteY114" fmla="*/ 3135086 h 4586514"/>
                <a:gd name="connsiteX115" fmla="*/ 1287576 w 4190433"/>
                <a:gd name="connsiteY115" fmla="*/ 3106057 h 4586514"/>
                <a:gd name="connsiteX116" fmla="*/ 1185976 w 4190433"/>
                <a:gd name="connsiteY116" fmla="*/ 3091543 h 4586514"/>
                <a:gd name="connsiteX117" fmla="*/ 1098890 w 4190433"/>
                <a:gd name="connsiteY117" fmla="*/ 3048000 h 4586514"/>
                <a:gd name="connsiteX118" fmla="*/ 1069861 w 4190433"/>
                <a:gd name="connsiteY118" fmla="*/ 3004457 h 4586514"/>
                <a:gd name="connsiteX119" fmla="*/ 1055347 w 4190433"/>
                <a:gd name="connsiteY119" fmla="*/ 2960914 h 4586514"/>
                <a:gd name="connsiteX120" fmla="*/ 1069861 w 4190433"/>
                <a:gd name="connsiteY120" fmla="*/ 2859314 h 4586514"/>
                <a:gd name="connsiteX121" fmla="*/ 1113404 w 4190433"/>
                <a:gd name="connsiteY121" fmla="*/ 2844800 h 4586514"/>
                <a:gd name="connsiteX122" fmla="*/ 1316604 w 4190433"/>
                <a:gd name="connsiteY122" fmla="*/ 2830286 h 4586514"/>
                <a:gd name="connsiteX123" fmla="*/ 1476261 w 4190433"/>
                <a:gd name="connsiteY123" fmla="*/ 2786743 h 4586514"/>
                <a:gd name="connsiteX124" fmla="*/ 1519804 w 4190433"/>
                <a:gd name="connsiteY124" fmla="*/ 2772228 h 4586514"/>
                <a:gd name="connsiteX125" fmla="*/ 1911690 w 4190433"/>
                <a:gd name="connsiteY125" fmla="*/ 2786743 h 4586514"/>
                <a:gd name="connsiteX126" fmla="*/ 2971233 w 4190433"/>
                <a:gd name="connsiteY126" fmla="*/ 2757714 h 4586514"/>
                <a:gd name="connsiteX127" fmla="*/ 3058318 w 4190433"/>
                <a:gd name="connsiteY127" fmla="*/ 2743200 h 4586514"/>
                <a:gd name="connsiteX128" fmla="*/ 3116376 w 4190433"/>
                <a:gd name="connsiteY128" fmla="*/ 2728686 h 4586514"/>
                <a:gd name="connsiteX129" fmla="*/ 3276033 w 4190433"/>
                <a:gd name="connsiteY129" fmla="*/ 2714171 h 4586514"/>
                <a:gd name="connsiteX130" fmla="*/ 3508261 w 4190433"/>
                <a:gd name="connsiteY130" fmla="*/ 2685143 h 4586514"/>
                <a:gd name="connsiteX131" fmla="*/ 3580833 w 4190433"/>
                <a:gd name="connsiteY131" fmla="*/ 2670628 h 4586514"/>
                <a:gd name="connsiteX132" fmla="*/ 3711461 w 4190433"/>
                <a:gd name="connsiteY132" fmla="*/ 2656114 h 4586514"/>
                <a:gd name="connsiteX133" fmla="*/ 3798547 w 4190433"/>
                <a:gd name="connsiteY133" fmla="*/ 2627086 h 4586514"/>
                <a:gd name="connsiteX134" fmla="*/ 3900147 w 4190433"/>
                <a:gd name="connsiteY134" fmla="*/ 2569028 h 4586514"/>
                <a:gd name="connsiteX135" fmla="*/ 3929176 w 4190433"/>
                <a:gd name="connsiteY135" fmla="*/ 2481943 h 4586514"/>
                <a:gd name="connsiteX136" fmla="*/ 3943690 w 4190433"/>
                <a:gd name="connsiteY136" fmla="*/ 2438400 h 4586514"/>
                <a:gd name="connsiteX137" fmla="*/ 3929176 w 4190433"/>
                <a:gd name="connsiteY137" fmla="*/ 2177143 h 4586514"/>
                <a:gd name="connsiteX138" fmla="*/ 3856604 w 4190433"/>
                <a:gd name="connsiteY138" fmla="*/ 2046514 h 4586514"/>
                <a:gd name="connsiteX139" fmla="*/ 3813061 w 4190433"/>
                <a:gd name="connsiteY139" fmla="*/ 2032000 h 4586514"/>
                <a:gd name="connsiteX140" fmla="*/ 3682433 w 4190433"/>
                <a:gd name="connsiteY140" fmla="*/ 1930400 h 4586514"/>
                <a:gd name="connsiteX141" fmla="*/ 3638890 w 4190433"/>
                <a:gd name="connsiteY141" fmla="*/ 1901371 h 4586514"/>
                <a:gd name="connsiteX142" fmla="*/ 3595347 w 4190433"/>
                <a:gd name="connsiteY142" fmla="*/ 1886857 h 4586514"/>
                <a:gd name="connsiteX143" fmla="*/ 3479233 w 4190433"/>
                <a:gd name="connsiteY143" fmla="*/ 1857828 h 4586514"/>
                <a:gd name="connsiteX144" fmla="*/ 3203461 w 4190433"/>
                <a:gd name="connsiteY144" fmla="*/ 1814286 h 4586514"/>
                <a:gd name="connsiteX145" fmla="*/ 3116376 w 4190433"/>
                <a:gd name="connsiteY145" fmla="*/ 1785257 h 4586514"/>
                <a:gd name="connsiteX146" fmla="*/ 3014776 w 4190433"/>
                <a:gd name="connsiteY146" fmla="*/ 1756228 h 4586514"/>
                <a:gd name="connsiteX147" fmla="*/ 2927690 w 4190433"/>
                <a:gd name="connsiteY147" fmla="*/ 1698171 h 4586514"/>
                <a:gd name="connsiteX148" fmla="*/ 2884147 w 4190433"/>
                <a:gd name="connsiteY148" fmla="*/ 1654628 h 4586514"/>
                <a:gd name="connsiteX149" fmla="*/ 2753518 w 4190433"/>
                <a:gd name="connsiteY149" fmla="*/ 1553028 h 4586514"/>
                <a:gd name="connsiteX150" fmla="*/ 2724490 w 4190433"/>
                <a:gd name="connsiteY150" fmla="*/ 1465943 h 4586514"/>
                <a:gd name="connsiteX151" fmla="*/ 2811576 w 4190433"/>
                <a:gd name="connsiteY151" fmla="*/ 1393371 h 4586514"/>
                <a:gd name="connsiteX152" fmla="*/ 2898661 w 4190433"/>
                <a:gd name="connsiteY152" fmla="*/ 1364343 h 4586514"/>
                <a:gd name="connsiteX153" fmla="*/ 2942204 w 4190433"/>
                <a:gd name="connsiteY153" fmla="*/ 1349828 h 4586514"/>
                <a:gd name="connsiteX154" fmla="*/ 3000261 w 4190433"/>
                <a:gd name="connsiteY154" fmla="*/ 1320800 h 4586514"/>
                <a:gd name="connsiteX155" fmla="*/ 3087347 w 4190433"/>
                <a:gd name="connsiteY155" fmla="*/ 1291771 h 4586514"/>
                <a:gd name="connsiteX156" fmla="*/ 3130890 w 4190433"/>
                <a:gd name="connsiteY156" fmla="*/ 1277257 h 4586514"/>
                <a:gd name="connsiteX157" fmla="*/ 3188947 w 4190433"/>
                <a:gd name="connsiteY157" fmla="*/ 1262743 h 4586514"/>
                <a:gd name="connsiteX158" fmla="*/ 3232490 w 4190433"/>
                <a:gd name="connsiteY158" fmla="*/ 1248228 h 4586514"/>
                <a:gd name="connsiteX159" fmla="*/ 3334090 w 4190433"/>
                <a:gd name="connsiteY159" fmla="*/ 1233714 h 4586514"/>
                <a:gd name="connsiteX160" fmla="*/ 3421176 w 4190433"/>
                <a:gd name="connsiteY160" fmla="*/ 1190171 h 4586514"/>
                <a:gd name="connsiteX161" fmla="*/ 3464718 w 4190433"/>
                <a:gd name="connsiteY161" fmla="*/ 1175657 h 4586514"/>
                <a:gd name="connsiteX162" fmla="*/ 3566318 w 4190433"/>
                <a:gd name="connsiteY162" fmla="*/ 1117600 h 4586514"/>
                <a:gd name="connsiteX163" fmla="*/ 3609861 w 4190433"/>
                <a:gd name="connsiteY163" fmla="*/ 1103086 h 4586514"/>
                <a:gd name="connsiteX164" fmla="*/ 3725976 w 4190433"/>
                <a:gd name="connsiteY164" fmla="*/ 1045028 h 4586514"/>
                <a:gd name="connsiteX165" fmla="*/ 3813061 w 4190433"/>
                <a:gd name="connsiteY165" fmla="*/ 1001486 h 4586514"/>
                <a:gd name="connsiteX166" fmla="*/ 3929176 w 4190433"/>
                <a:gd name="connsiteY166" fmla="*/ 943428 h 4586514"/>
                <a:gd name="connsiteX167" fmla="*/ 3958204 w 4190433"/>
                <a:gd name="connsiteY167" fmla="*/ 899886 h 4586514"/>
                <a:gd name="connsiteX168" fmla="*/ 4001747 w 4190433"/>
                <a:gd name="connsiteY168" fmla="*/ 885371 h 4586514"/>
                <a:gd name="connsiteX169" fmla="*/ 4045290 w 4190433"/>
                <a:gd name="connsiteY169" fmla="*/ 856343 h 4586514"/>
                <a:gd name="connsiteX170" fmla="*/ 4074318 w 4190433"/>
                <a:gd name="connsiteY170" fmla="*/ 812800 h 4586514"/>
                <a:gd name="connsiteX171" fmla="*/ 4117861 w 4190433"/>
                <a:gd name="connsiteY171" fmla="*/ 769257 h 4586514"/>
                <a:gd name="connsiteX172" fmla="*/ 4146890 w 4190433"/>
                <a:gd name="connsiteY172" fmla="*/ 682171 h 4586514"/>
                <a:gd name="connsiteX173" fmla="*/ 4161404 w 4190433"/>
                <a:gd name="connsiteY173" fmla="*/ 362857 h 4586514"/>
                <a:gd name="connsiteX174" fmla="*/ 4190433 w 4190433"/>
                <a:gd name="connsiteY174" fmla="*/ 275771 h 4586514"/>
                <a:gd name="connsiteX175" fmla="*/ 4161404 w 4190433"/>
                <a:gd name="connsiteY175" fmla="*/ 43543 h 4586514"/>
                <a:gd name="connsiteX176" fmla="*/ 4016261 w 4190433"/>
                <a:gd name="connsiteY176" fmla="*/ 0 h 4586514"/>
                <a:gd name="connsiteX177" fmla="*/ 3856604 w 4190433"/>
                <a:gd name="connsiteY177" fmla="*/ 29028 h 4586514"/>
                <a:gd name="connsiteX178" fmla="*/ 3813061 w 4190433"/>
                <a:gd name="connsiteY178" fmla="*/ 58057 h 4586514"/>
                <a:gd name="connsiteX179" fmla="*/ 3755004 w 4190433"/>
                <a:gd name="connsiteY179" fmla="*/ 188686 h 4586514"/>
                <a:gd name="connsiteX180" fmla="*/ 3740490 w 4190433"/>
                <a:gd name="connsiteY18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029290 w 4190433"/>
                <a:gd name="connsiteY43" fmla="*/ 2119086 h 4586514"/>
                <a:gd name="connsiteX44" fmla="*/ 3110479 w 4190433"/>
                <a:gd name="connsiteY44" fmla="*/ 2279309 h 4586514"/>
                <a:gd name="connsiteX45" fmla="*/ 2940616 w 4190433"/>
                <a:gd name="connsiteY45" fmla="*/ 2406309 h 4586514"/>
                <a:gd name="connsiteX46" fmla="*/ 2463233 w 4190433"/>
                <a:gd name="connsiteY46" fmla="*/ 2423886 h 4586514"/>
                <a:gd name="connsiteX47" fmla="*/ 1940718 w 4190433"/>
                <a:gd name="connsiteY47" fmla="*/ 2452914 h 4586514"/>
                <a:gd name="connsiteX48" fmla="*/ 1577861 w 4190433"/>
                <a:gd name="connsiteY48" fmla="*/ 2496457 h 4586514"/>
                <a:gd name="connsiteX49" fmla="*/ 1026318 w 4190433"/>
                <a:gd name="connsiteY49" fmla="*/ 2569028 h 4586514"/>
                <a:gd name="connsiteX50" fmla="*/ 166007 w 4190433"/>
                <a:gd name="connsiteY50" fmla="*/ 2641374 h 4586514"/>
                <a:gd name="connsiteX51" fmla="*/ 10318 w 4190433"/>
                <a:gd name="connsiteY51" fmla="*/ 2743200 h 4586514"/>
                <a:gd name="connsiteX52" fmla="*/ 34358 w 4190433"/>
                <a:gd name="connsiteY52" fmla="*/ 3018064 h 4586514"/>
                <a:gd name="connsiteX53" fmla="*/ 193721 w 4190433"/>
                <a:gd name="connsiteY53" fmla="*/ 3129749 h 4586514"/>
                <a:gd name="connsiteX54" fmla="*/ 530452 w 4190433"/>
                <a:gd name="connsiteY54" fmla="*/ 3181803 h 4586514"/>
                <a:gd name="connsiteX55" fmla="*/ 1215004 w 4190433"/>
                <a:gd name="connsiteY55" fmla="*/ 3294743 h 4586514"/>
                <a:gd name="connsiteX56" fmla="*/ 1563347 w 4190433"/>
                <a:gd name="connsiteY56" fmla="*/ 3309257 h 4586514"/>
                <a:gd name="connsiteX57" fmla="*/ 1664947 w 4190433"/>
                <a:gd name="connsiteY57" fmla="*/ 3338286 h 4586514"/>
                <a:gd name="connsiteX58" fmla="*/ 1766547 w 4190433"/>
                <a:gd name="connsiteY58" fmla="*/ 3352800 h 4586514"/>
                <a:gd name="connsiteX59" fmla="*/ 1810090 w 4190433"/>
                <a:gd name="connsiteY59" fmla="*/ 3367314 h 4586514"/>
                <a:gd name="connsiteX60" fmla="*/ 1868147 w 4190433"/>
                <a:gd name="connsiteY60" fmla="*/ 3381828 h 4586514"/>
                <a:gd name="connsiteX61" fmla="*/ 1955233 w 4190433"/>
                <a:gd name="connsiteY61" fmla="*/ 3439886 h 4586514"/>
                <a:gd name="connsiteX62" fmla="*/ 2085861 w 4190433"/>
                <a:gd name="connsiteY62" fmla="*/ 3483428 h 4586514"/>
                <a:gd name="connsiteX63" fmla="*/ 2129404 w 4190433"/>
                <a:gd name="connsiteY63" fmla="*/ 3497943 h 4586514"/>
                <a:gd name="connsiteX64" fmla="*/ 2274547 w 4190433"/>
                <a:gd name="connsiteY64" fmla="*/ 3541486 h 4586514"/>
                <a:gd name="connsiteX65" fmla="*/ 2318090 w 4190433"/>
                <a:gd name="connsiteY65" fmla="*/ 3556000 h 4586514"/>
                <a:gd name="connsiteX66" fmla="*/ 2361633 w 4190433"/>
                <a:gd name="connsiteY66" fmla="*/ 3570514 h 4586514"/>
                <a:gd name="connsiteX67" fmla="*/ 2448718 w 4190433"/>
                <a:gd name="connsiteY67" fmla="*/ 3628571 h 4586514"/>
                <a:gd name="connsiteX68" fmla="*/ 2492261 w 4190433"/>
                <a:gd name="connsiteY68" fmla="*/ 3643086 h 4586514"/>
                <a:gd name="connsiteX69" fmla="*/ 2535804 w 4190433"/>
                <a:gd name="connsiteY69" fmla="*/ 3672114 h 4586514"/>
                <a:gd name="connsiteX70" fmla="*/ 2651918 w 4190433"/>
                <a:gd name="connsiteY70" fmla="*/ 3701143 h 4586514"/>
                <a:gd name="connsiteX71" fmla="*/ 2739004 w 4190433"/>
                <a:gd name="connsiteY71" fmla="*/ 3730171 h 4586514"/>
                <a:gd name="connsiteX72" fmla="*/ 2826090 w 4190433"/>
                <a:gd name="connsiteY72" fmla="*/ 3744686 h 4586514"/>
                <a:gd name="connsiteX73" fmla="*/ 3058318 w 4190433"/>
                <a:gd name="connsiteY73" fmla="*/ 3788228 h 4586514"/>
                <a:gd name="connsiteX74" fmla="*/ 3101861 w 4190433"/>
                <a:gd name="connsiteY74" fmla="*/ 3875314 h 4586514"/>
                <a:gd name="connsiteX75" fmla="*/ 3014776 w 4190433"/>
                <a:gd name="connsiteY75" fmla="*/ 3933371 h 4586514"/>
                <a:gd name="connsiteX76" fmla="*/ 2971233 w 4190433"/>
                <a:gd name="connsiteY76" fmla="*/ 3947886 h 4586514"/>
                <a:gd name="connsiteX77" fmla="*/ 2811576 w 4190433"/>
                <a:gd name="connsiteY77" fmla="*/ 3962400 h 4586514"/>
                <a:gd name="connsiteX78" fmla="*/ 2680947 w 4190433"/>
                <a:gd name="connsiteY78" fmla="*/ 3976914 h 4586514"/>
                <a:gd name="connsiteX79" fmla="*/ 2593861 w 4190433"/>
                <a:gd name="connsiteY79" fmla="*/ 3991428 h 4586514"/>
                <a:gd name="connsiteX80" fmla="*/ 2506776 w 4190433"/>
                <a:gd name="connsiteY80" fmla="*/ 4034971 h 4586514"/>
                <a:gd name="connsiteX81" fmla="*/ 2463233 w 4190433"/>
                <a:gd name="connsiteY81" fmla="*/ 4049486 h 4586514"/>
                <a:gd name="connsiteX82" fmla="*/ 2434204 w 4190433"/>
                <a:gd name="connsiteY82" fmla="*/ 4252686 h 4586514"/>
                <a:gd name="connsiteX83" fmla="*/ 2405176 w 4190433"/>
                <a:gd name="connsiteY83" fmla="*/ 4339771 h 4586514"/>
                <a:gd name="connsiteX84" fmla="*/ 2390661 w 4190433"/>
                <a:gd name="connsiteY84" fmla="*/ 4383314 h 4586514"/>
                <a:gd name="connsiteX85" fmla="*/ 2434204 w 4190433"/>
                <a:gd name="connsiteY85" fmla="*/ 4499428 h 4586514"/>
                <a:gd name="connsiteX86" fmla="*/ 2477747 w 4190433"/>
                <a:gd name="connsiteY86" fmla="*/ 4513943 h 4586514"/>
                <a:gd name="connsiteX87" fmla="*/ 2521290 w 4190433"/>
                <a:gd name="connsiteY87" fmla="*/ 4542971 h 4586514"/>
                <a:gd name="connsiteX88" fmla="*/ 2666433 w 4190433"/>
                <a:gd name="connsiteY88" fmla="*/ 4586514 h 4586514"/>
                <a:gd name="connsiteX89" fmla="*/ 2768033 w 4190433"/>
                <a:gd name="connsiteY89" fmla="*/ 4572000 h 4586514"/>
                <a:gd name="connsiteX90" fmla="*/ 2942204 w 4190433"/>
                <a:gd name="connsiteY90" fmla="*/ 4542971 h 4586514"/>
                <a:gd name="connsiteX91" fmla="*/ 2971233 w 4190433"/>
                <a:gd name="connsiteY91" fmla="*/ 4455886 h 4586514"/>
                <a:gd name="connsiteX92" fmla="*/ 2985747 w 4190433"/>
                <a:gd name="connsiteY92" fmla="*/ 4412343 h 4586514"/>
                <a:gd name="connsiteX93" fmla="*/ 3000261 w 4190433"/>
                <a:gd name="connsiteY93" fmla="*/ 4354286 h 4586514"/>
                <a:gd name="connsiteX94" fmla="*/ 3014776 w 4190433"/>
                <a:gd name="connsiteY94" fmla="*/ 4310743 h 4586514"/>
                <a:gd name="connsiteX95" fmla="*/ 3058318 w 4190433"/>
                <a:gd name="connsiteY95" fmla="*/ 4281714 h 4586514"/>
                <a:gd name="connsiteX96" fmla="*/ 3130890 w 4190433"/>
                <a:gd name="connsiteY96" fmla="*/ 4209143 h 4586514"/>
                <a:gd name="connsiteX97" fmla="*/ 3276033 w 4190433"/>
                <a:gd name="connsiteY97" fmla="*/ 4078514 h 4586514"/>
                <a:gd name="connsiteX98" fmla="*/ 3348604 w 4190433"/>
                <a:gd name="connsiteY98" fmla="*/ 3991428 h 4586514"/>
                <a:gd name="connsiteX99" fmla="*/ 3406661 w 4190433"/>
                <a:gd name="connsiteY99" fmla="*/ 3904343 h 4586514"/>
                <a:gd name="connsiteX100" fmla="*/ 3435690 w 4190433"/>
                <a:gd name="connsiteY100" fmla="*/ 3860800 h 4586514"/>
                <a:gd name="connsiteX101" fmla="*/ 3435690 w 4190433"/>
                <a:gd name="connsiteY101" fmla="*/ 3556000 h 4586514"/>
                <a:gd name="connsiteX102" fmla="*/ 3392147 w 4190433"/>
                <a:gd name="connsiteY102" fmla="*/ 3410857 h 4586514"/>
                <a:gd name="connsiteX103" fmla="*/ 3348604 w 4190433"/>
                <a:gd name="connsiteY103" fmla="*/ 3367314 h 4586514"/>
                <a:gd name="connsiteX104" fmla="*/ 3319576 w 4190433"/>
                <a:gd name="connsiteY104" fmla="*/ 3323771 h 4586514"/>
                <a:gd name="connsiteX105" fmla="*/ 3232490 w 4190433"/>
                <a:gd name="connsiteY105" fmla="*/ 3280228 h 4586514"/>
                <a:gd name="connsiteX106" fmla="*/ 3145404 w 4190433"/>
                <a:gd name="connsiteY106" fmla="*/ 3236686 h 4586514"/>
                <a:gd name="connsiteX107" fmla="*/ 2985747 w 4190433"/>
                <a:gd name="connsiteY107" fmla="*/ 3178628 h 4586514"/>
                <a:gd name="connsiteX108" fmla="*/ 2913176 w 4190433"/>
                <a:gd name="connsiteY108" fmla="*/ 3164114 h 4586514"/>
                <a:gd name="connsiteX109" fmla="*/ 2855118 w 4190433"/>
                <a:gd name="connsiteY109" fmla="*/ 3149600 h 4586514"/>
                <a:gd name="connsiteX110" fmla="*/ 2608376 w 4190433"/>
                <a:gd name="connsiteY110" fmla="*/ 3135086 h 4586514"/>
                <a:gd name="connsiteX111" fmla="*/ 2071347 w 4190433"/>
                <a:gd name="connsiteY111" fmla="*/ 3149600 h 4586514"/>
                <a:gd name="connsiteX112" fmla="*/ 1839118 w 4190433"/>
                <a:gd name="connsiteY112" fmla="*/ 3164114 h 4586514"/>
                <a:gd name="connsiteX113" fmla="*/ 1519804 w 4190433"/>
                <a:gd name="connsiteY113" fmla="*/ 3149600 h 4586514"/>
                <a:gd name="connsiteX114" fmla="*/ 1432718 w 4190433"/>
                <a:gd name="connsiteY114" fmla="*/ 3135086 h 4586514"/>
                <a:gd name="connsiteX115" fmla="*/ 1287576 w 4190433"/>
                <a:gd name="connsiteY115" fmla="*/ 3106057 h 4586514"/>
                <a:gd name="connsiteX116" fmla="*/ 1185976 w 4190433"/>
                <a:gd name="connsiteY116" fmla="*/ 3091543 h 4586514"/>
                <a:gd name="connsiteX117" fmla="*/ 1098890 w 4190433"/>
                <a:gd name="connsiteY117" fmla="*/ 3048000 h 4586514"/>
                <a:gd name="connsiteX118" fmla="*/ 1069861 w 4190433"/>
                <a:gd name="connsiteY118" fmla="*/ 3004457 h 4586514"/>
                <a:gd name="connsiteX119" fmla="*/ 1055347 w 4190433"/>
                <a:gd name="connsiteY119" fmla="*/ 2960914 h 4586514"/>
                <a:gd name="connsiteX120" fmla="*/ 1069861 w 4190433"/>
                <a:gd name="connsiteY120" fmla="*/ 2859314 h 4586514"/>
                <a:gd name="connsiteX121" fmla="*/ 1113404 w 4190433"/>
                <a:gd name="connsiteY121" fmla="*/ 2844800 h 4586514"/>
                <a:gd name="connsiteX122" fmla="*/ 1316604 w 4190433"/>
                <a:gd name="connsiteY122" fmla="*/ 2830286 h 4586514"/>
                <a:gd name="connsiteX123" fmla="*/ 1476261 w 4190433"/>
                <a:gd name="connsiteY123" fmla="*/ 2786743 h 4586514"/>
                <a:gd name="connsiteX124" fmla="*/ 1519804 w 4190433"/>
                <a:gd name="connsiteY124" fmla="*/ 2772228 h 4586514"/>
                <a:gd name="connsiteX125" fmla="*/ 1911690 w 4190433"/>
                <a:gd name="connsiteY125" fmla="*/ 2786743 h 4586514"/>
                <a:gd name="connsiteX126" fmla="*/ 2971233 w 4190433"/>
                <a:gd name="connsiteY126" fmla="*/ 2757714 h 4586514"/>
                <a:gd name="connsiteX127" fmla="*/ 3058318 w 4190433"/>
                <a:gd name="connsiteY127" fmla="*/ 2743200 h 4586514"/>
                <a:gd name="connsiteX128" fmla="*/ 3116376 w 4190433"/>
                <a:gd name="connsiteY128" fmla="*/ 2728686 h 4586514"/>
                <a:gd name="connsiteX129" fmla="*/ 3276033 w 4190433"/>
                <a:gd name="connsiteY129" fmla="*/ 2714171 h 4586514"/>
                <a:gd name="connsiteX130" fmla="*/ 3508261 w 4190433"/>
                <a:gd name="connsiteY130" fmla="*/ 2685143 h 4586514"/>
                <a:gd name="connsiteX131" fmla="*/ 3580833 w 4190433"/>
                <a:gd name="connsiteY131" fmla="*/ 2670628 h 4586514"/>
                <a:gd name="connsiteX132" fmla="*/ 3711461 w 4190433"/>
                <a:gd name="connsiteY132" fmla="*/ 2656114 h 4586514"/>
                <a:gd name="connsiteX133" fmla="*/ 3798547 w 4190433"/>
                <a:gd name="connsiteY133" fmla="*/ 2627086 h 4586514"/>
                <a:gd name="connsiteX134" fmla="*/ 3900147 w 4190433"/>
                <a:gd name="connsiteY134" fmla="*/ 2569028 h 4586514"/>
                <a:gd name="connsiteX135" fmla="*/ 3929176 w 4190433"/>
                <a:gd name="connsiteY135" fmla="*/ 2481943 h 4586514"/>
                <a:gd name="connsiteX136" fmla="*/ 3943690 w 4190433"/>
                <a:gd name="connsiteY136" fmla="*/ 2438400 h 4586514"/>
                <a:gd name="connsiteX137" fmla="*/ 3929176 w 4190433"/>
                <a:gd name="connsiteY137" fmla="*/ 2177143 h 4586514"/>
                <a:gd name="connsiteX138" fmla="*/ 3856604 w 4190433"/>
                <a:gd name="connsiteY138" fmla="*/ 2046514 h 4586514"/>
                <a:gd name="connsiteX139" fmla="*/ 3813061 w 4190433"/>
                <a:gd name="connsiteY139" fmla="*/ 2032000 h 4586514"/>
                <a:gd name="connsiteX140" fmla="*/ 3682433 w 4190433"/>
                <a:gd name="connsiteY140" fmla="*/ 1930400 h 4586514"/>
                <a:gd name="connsiteX141" fmla="*/ 3638890 w 4190433"/>
                <a:gd name="connsiteY141" fmla="*/ 1901371 h 4586514"/>
                <a:gd name="connsiteX142" fmla="*/ 3595347 w 4190433"/>
                <a:gd name="connsiteY142" fmla="*/ 1886857 h 4586514"/>
                <a:gd name="connsiteX143" fmla="*/ 3479233 w 4190433"/>
                <a:gd name="connsiteY143" fmla="*/ 1857828 h 4586514"/>
                <a:gd name="connsiteX144" fmla="*/ 3203461 w 4190433"/>
                <a:gd name="connsiteY144" fmla="*/ 1814286 h 4586514"/>
                <a:gd name="connsiteX145" fmla="*/ 3116376 w 4190433"/>
                <a:gd name="connsiteY145" fmla="*/ 1785257 h 4586514"/>
                <a:gd name="connsiteX146" fmla="*/ 3014776 w 4190433"/>
                <a:gd name="connsiteY146" fmla="*/ 1756228 h 4586514"/>
                <a:gd name="connsiteX147" fmla="*/ 2927690 w 4190433"/>
                <a:gd name="connsiteY147" fmla="*/ 1698171 h 4586514"/>
                <a:gd name="connsiteX148" fmla="*/ 2884147 w 4190433"/>
                <a:gd name="connsiteY148" fmla="*/ 1654628 h 4586514"/>
                <a:gd name="connsiteX149" fmla="*/ 2753518 w 4190433"/>
                <a:gd name="connsiteY149" fmla="*/ 1553028 h 4586514"/>
                <a:gd name="connsiteX150" fmla="*/ 2724490 w 4190433"/>
                <a:gd name="connsiteY150" fmla="*/ 1465943 h 4586514"/>
                <a:gd name="connsiteX151" fmla="*/ 2811576 w 4190433"/>
                <a:gd name="connsiteY151" fmla="*/ 1393371 h 4586514"/>
                <a:gd name="connsiteX152" fmla="*/ 2898661 w 4190433"/>
                <a:gd name="connsiteY152" fmla="*/ 1364343 h 4586514"/>
                <a:gd name="connsiteX153" fmla="*/ 2942204 w 4190433"/>
                <a:gd name="connsiteY153" fmla="*/ 1349828 h 4586514"/>
                <a:gd name="connsiteX154" fmla="*/ 3000261 w 4190433"/>
                <a:gd name="connsiteY154" fmla="*/ 1320800 h 4586514"/>
                <a:gd name="connsiteX155" fmla="*/ 3087347 w 4190433"/>
                <a:gd name="connsiteY155" fmla="*/ 1291771 h 4586514"/>
                <a:gd name="connsiteX156" fmla="*/ 3130890 w 4190433"/>
                <a:gd name="connsiteY156" fmla="*/ 1277257 h 4586514"/>
                <a:gd name="connsiteX157" fmla="*/ 3188947 w 4190433"/>
                <a:gd name="connsiteY157" fmla="*/ 1262743 h 4586514"/>
                <a:gd name="connsiteX158" fmla="*/ 3232490 w 4190433"/>
                <a:gd name="connsiteY158" fmla="*/ 1248228 h 4586514"/>
                <a:gd name="connsiteX159" fmla="*/ 3334090 w 4190433"/>
                <a:gd name="connsiteY159" fmla="*/ 1233714 h 4586514"/>
                <a:gd name="connsiteX160" fmla="*/ 3421176 w 4190433"/>
                <a:gd name="connsiteY160" fmla="*/ 1190171 h 4586514"/>
                <a:gd name="connsiteX161" fmla="*/ 3464718 w 4190433"/>
                <a:gd name="connsiteY161" fmla="*/ 1175657 h 4586514"/>
                <a:gd name="connsiteX162" fmla="*/ 3566318 w 4190433"/>
                <a:gd name="connsiteY162" fmla="*/ 1117600 h 4586514"/>
                <a:gd name="connsiteX163" fmla="*/ 3609861 w 4190433"/>
                <a:gd name="connsiteY163" fmla="*/ 1103086 h 4586514"/>
                <a:gd name="connsiteX164" fmla="*/ 3725976 w 4190433"/>
                <a:gd name="connsiteY164" fmla="*/ 1045028 h 4586514"/>
                <a:gd name="connsiteX165" fmla="*/ 3813061 w 4190433"/>
                <a:gd name="connsiteY165" fmla="*/ 1001486 h 4586514"/>
                <a:gd name="connsiteX166" fmla="*/ 3929176 w 4190433"/>
                <a:gd name="connsiteY166" fmla="*/ 943428 h 4586514"/>
                <a:gd name="connsiteX167" fmla="*/ 3958204 w 4190433"/>
                <a:gd name="connsiteY167" fmla="*/ 899886 h 4586514"/>
                <a:gd name="connsiteX168" fmla="*/ 4001747 w 4190433"/>
                <a:gd name="connsiteY168" fmla="*/ 885371 h 4586514"/>
                <a:gd name="connsiteX169" fmla="*/ 4045290 w 4190433"/>
                <a:gd name="connsiteY169" fmla="*/ 856343 h 4586514"/>
                <a:gd name="connsiteX170" fmla="*/ 4074318 w 4190433"/>
                <a:gd name="connsiteY170" fmla="*/ 812800 h 4586514"/>
                <a:gd name="connsiteX171" fmla="*/ 4117861 w 4190433"/>
                <a:gd name="connsiteY171" fmla="*/ 769257 h 4586514"/>
                <a:gd name="connsiteX172" fmla="*/ 4146890 w 4190433"/>
                <a:gd name="connsiteY172" fmla="*/ 682171 h 4586514"/>
                <a:gd name="connsiteX173" fmla="*/ 4161404 w 4190433"/>
                <a:gd name="connsiteY173" fmla="*/ 362857 h 4586514"/>
                <a:gd name="connsiteX174" fmla="*/ 4190433 w 4190433"/>
                <a:gd name="connsiteY174" fmla="*/ 275771 h 4586514"/>
                <a:gd name="connsiteX175" fmla="*/ 4161404 w 4190433"/>
                <a:gd name="connsiteY175" fmla="*/ 43543 h 4586514"/>
                <a:gd name="connsiteX176" fmla="*/ 4016261 w 4190433"/>
                <a:gd name="connsiteY176" fmla="*/ 0 h 4586514"/>
                <a:gd name="connsiteX177" fmla="*/ 3856604 w 4190433"/>
                <a:gd name="connsiteY177" fmla="*/ 29028 h 4586514"/>
                <a:gd name="connsiteX178" fmla="*/ 3813061 w 4190433"/>
                <a:gd name="connsiteY178" fmla="*/ 58057 h 4586514"/>
                <a:gd name="connsiteX179" fmla="*/ 3755004 w 4190433"/>
                <a:gd name="connsiteY179" fmla="*/ 188686 h 4586514"/>
                <a:gd name="connsiteX180" fmla="*/ 3740490 w 4190433"/>
                <a:gd name="connsiteY18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2985747 w 4190433"/>
                <a:gd name="connsiteY42" fmla="*/ 2090057 h 4586514"/>
                <a:gd name="connsiteX43" fmla="*/ 3129303 w 4190433"/>
                <a:gd name="connsiteY43" fmla="*/ 2090511 h 4586514"/>
                <a:gd name="connsiteX44" fmla="*/ 3110479 w 4190433"/>
                <a:gd name="connsiteY44" fmla="*/ 2279309 h 4586514"/>
                <a:gd name="connsiteX45" fmla="*/ 2940616 w 4190433"/>
                <a:gd name="connsiteY45" fmla="*/ 2406309 h 4586514"/>
                <a:gd name="connsiteX46" fmla="*/ 2463233 w 4190433"/>
                <a:gd name="connsiteY46" fmla="*/ 2423886 h 4586514"/>
                <a:gd name="connsiteX47" fmla="*/ 1940718 w 4190433"/>
                <a:gd name="connsiteY47" fmla="*/ 2452914 h 4586514"/>
                <a:gd name="connsiteX48" fmla="*/ 1577861 w 4190433"/>
                <a:gd name="connsiteY48" fmla="*/ 2496457 h 4586514"/>
                <a:gd name="connsiteX49" fmla="*/ 1026318 w 4190433"/>
                <a:gd name="connsiteY49" fmla="*/ 2569028 h 4586514"/>
                <a:gd name="connsiteX50" fmla="*/ 166007 w 4190433"/>
                <a:gd name="connsiteY50" fmla="*/ 2641374 h 4586514"/>
                <a:gd name="connsiteX51" fmla="*/ 10318 w 4190433"/>
                <a:gd name="connsiteY51" fmla="*/ 2743200 h 4586514"/>
                <a:gd name="connsiteX52" fmla="*/ 34358 w 4190433"/>
                <a:gd name="connsiteY52" fmla="*/ 3018064 h 4586514"/>
                <a:gd name="connsiteX53" fmla="*/ 193721 w 4190433"/>
                <a:gd name="connsiteY53" fmla="*/ 3129749 h 4586514"/>
                <a:gd name="connsiteX54" fmla="*/ 530452 w 4190433"/>
                <a:gd name="connsiteY54" fmla="*/ 3181803 h 4586514"/>
                <a:gd name="connsiteX55" fmla="*/ 1215004 w 4190433"/>
                <a:gd name="connsiteY55" fmla="*/ 3294743 h 4586514"/>
                <a:gd name="connsiteX56" fmla="*/ 1563347 w 4190433"/>
                <a:gd name="connsiteY56" fmla="*/ 3309257 h 4586514"/>
                <a:gd name="connsiteX57" fmla="*/ 1664947 w 4190433"/>
                <a:gd name="connsiteY57" fmla="*/ 3338286 h 4586514"/>
                <a:gd name="connsiteX58" fmla="*/ 1766547 w 4190433"/>
                <a:gd name="connsiteY58" fmla="*/ 3352800 h 4586514"/>
                <a:gd name="connsiteX59" fmla="*/ 1810090 w 4190433"/>
                <a:gd name="connsiteY59" fmla="*/ 3367314 h 4586514"/>
                <a:gd name="connsiteX60" fmla="*/ 1868147 w 4190433"/>
                <a:gd name="connsiteY60" fmla="*/ 3381828 h 4586514"/>
                <a:gd name="connsiteX61" fmla="*/ 1955233 w 4190433"/>
                <a:gd name="connsiteY61" fmla="*/ 3439886 h 4586514"/>
                <a:gd name="connsiteX62" fmla="*/ 2085861 w 4190433"/>
                <a:gd name="connsiteY62" fmla="*/ 3483428 h 4586514"/>
                <a:gd name="connsiteX63" fmla="*/ 2129404 w 4190433"/>
                <a:gd name="connsiteY63" fmla="*/ 3497943 h 4586514"/>
                <a:gd name="connsiteX64" fmla="*/ 2274547 w 4190433"/>
                <a:gd name="connsiteY64" fmla="*/ 3541486 h 4586514"/>
                <a:gd name="connsiteX65" fmla="*/ 2318090 w 4190433"/>
                <a:gd name="connsiteY65" fmla="*/ 3556000 h 4586514"/>
                <a:gd name="connsiteX66" fmla="*/ 2361633 w 4190433"/>
                <a:gd name="connsiteY66" fmla="*/ 3570514 h 4586514"/>
                <a:gd name="connsiteX67" fmla="*/ 2448718 w 4190433"/>
                <a:gd name="connsiteY67" fmla="*/ 3628571 h 4586514"/>
                <a:gd name="connsiteX68" fmla="*/ 2492261 w 4190433"/>
                <a:gd name="connsiteY68" fmla="*/ 3643086 h 4586514"/>
                <a:gd name="connsiteX69" fmla="*/ 2535804 w 4190433"/>
                <a:gd name="connsiteY69" fmla="*/ 3672114 h 4586514"/>
                <a:gd name="connsiteX70" fmla="*/ 2651918 w 4190433"/>
                <a:gd name="connsiteY70" fmla="*/ 3701143 h 4586514"/>
                <a:gd name="connsiteX71" fmla="*/ 2739004 w 4190433"/>
                <a:gd name="connsiteY71" fmla="*/ 3730171 h 4586514"/>
                <a:gd name="connsiteX72" fmla="*/ 2826090 w 4190433"/>
                <a:gd name="connsiteY72" fmla="*/ 3744686 h 4586514"/>
                <a:gd name="connsiteX73" fmla="*/ 3058318 w 4190433"/>
                <a:gd name="connsiteY73" fmla="*/ 3788228 h 4586514"/>
                <a:gd name="connsiteX74" fmla="*/ 3101861 w 4190433"/>
                <a:gd name="connsiteY74" fmla="*/ 3875314 h 4586514"/>
                <a:gd name="connsiteX75" fmla="*/ 3014776 w 4190433"/>
                <a:gd name="connsiteY75" fmla="*/ 3933371 h 4586514"/>
                <a:gd name="connsiteX76" fmla="*/ 2971233 w 4190433"/>
                <a:gd name="connsiteY76" fmla="*/ 3947886 h 4586514"/>
                <a:gd name="connsiteX77" fmla="*/ 2811576 w 4190433"/>
                <a:gd name="connsiteY77" fmla="*/ 3962400 h 4586514"/>
                <a:gd name="connsiteX78" fmla="*/ 2680947 w 4190433"/>
                <a:gd name="connsiteY78" fmla="*/ 3976914 h 4586514"/>
                <a:gd name="connsiteX79" fmla="*/ 2593861 w 4190433"/>
                <a:gd name="connsiteY79" fmla="*/ 3991428 h 4586514"/>
                <a:gd name="connsiteX80" fmla="*/ 2506776 w 4190433"/>
                <a:gd name="connsiteY80" fmla="*/ 4034971 h 4586514"/>
                <a:gd name="connsiteX81" fmla="*/ 2463233 w 4190433"/>
                <a:gd name="connsiteY81" fmla="*/ 4049486 h 4586514"/>
                <a:gd name="connsiteX82" fmla="*/ 2434204 w 4190433"/>
                <a:gd name="connsiteY82" fmla="*/ 4252686 h 4586514"/>
                <a:gd name="connsiteX83" fmla="*/ 2405176 w 4190433"/>
                <a:gd name="connsiteY83" fmla="*/ 4339771 h 4586514"/>
                <a:gd name="connsiteX84" fmla="*/ 2390661 w 4190433"/>
                <a:gd name="connsiteY84" fmla="*/ 4383314 h 4586514"/>
                <a:gd name="connsiteX85" fmla="*/ 2434204 w 4190433"/>
                <a:gd name="connsiteY85" fmla="*/ 4499428 h 4586514"/>
                <a:gd name="connsiteX86" fmla="*/ 2477747 w 4190433"/>
                <a:gd name="connsiteY86" fmla="*/ 4513943 h 4586514"/>
                <a:gd name="connsiteX87" fmla="*/ 2521290 w 4190433"/>
                <a:gd name="connsiteY87" fmla="*/ 4542971 h 4586514"/>
                <a:gd name="connsiteX88" fmla="*/ 2666433 w 4190433"/>
                <a:gd name="connsiteY88" fmla="*/ 4586514 h 4586514"/>
                <a:gd name="connsiteX89" fmla="*/ 2768033 w 4190433"/>
                <a:gd name="connsiteY89" fmla="*/ 4572000 h 4586514"/>
                <a:gd name="connsiteX90" fmla="*/ 2942204 w 4190433"/>
                <a:gd name="connsiteY90" fmla="*/ 4542971 h 4586514"/>
                <a:gd name="connsiteX91" fmla="*/ 2971233 w 4190433"/>
                <a:gd name="connsiteY91" fmla="*/ 4455886 h 4586514"/>
                <a:gd name="connsiteX92" fmla="*/ 2985747 w 4190433"/>
                <a:gd name="connsiteY92" fmla="*/ 4412343 h 4586514"/>
                <a:gd name="connsiteX93" fmla="*/ 3000261 w 4190433"/>
                <a:gd name="connsiteY93" fmla="*/ 4354286 h 4586514"/>
                <a:gd name="connsiteX94" fmla="*/ 3014776 w 4190433"/>
                <a:gd name="connsiteY94" fmla="*/ 4310743 h 4586514"/>
                <a:gd name="connsiteX95" fmla="*/ 3058318 w 4190433"/>
                <a:gd name="connsiteY95" fmla="*/ 4281714 h 4586514"/>
                <a:gd name="connsiteX96" fmla="*/ 3130890 w 4190433"/>
                <a:gd name="connsiteY96" fmla="*/ 4209143 h 4586514"/>
                <a:gd name="connsiteX97" fmla="*/ 3276033 w 4190433"/>
                <a:gd name="connsiteY97" fmla="*/ 4078514 h 4586514"/>
                <a:gd name="connsiteX98" fmla="*/ 3348604 w 4190433"/>
                <a:gd name="connsiteY98" fmla="*/ 3991428 h 4586514"/>
                <a:gd name="connsiteX99" fmla="*/ 3406661 w 4190433"/>
                <a:gd name="connsiteY99" fmla="*/ 3904343 h 4586514"/>
                <a:gd name="connsiteX100" fmla="*/ 3435690 w 4190433"/>
                <a:gd name="connsiteY100" fmla="*/ 3860800 h 4586514"/>
                <a:gd name="connsiteX101" fmla="*/ 3435690 w 4190433"/>
                <a:gd name="connsiteY101" fmla="*/ 3556000 h 4586514"/>
                <a:gd name="connsiteX102" fmla="*/ 3392147 w 4190433"/>
                <a:gd name="connsiteY102" fmla="*/ 3410857 h 4586514"/>
                <a:gd name="connsiteX103" fmla="*/ 3348604 w 4190433"/>
                <a:gd name="connsiteY103" fmla="*/ 3367314 h 4586514"/>
                <a:gd name="connsiteX104" fmla="*/ 3319576 w 4190433"/>
                <a:gd name="connsiteY104" fmla="*/ 3323771 h 4586514"/>
                <a:gd name="connsiteX105" fmla="*/ 3232490 w 4190433"/>
                <a:gd name="connsiteY105" fmla="*/ 3280228 h 4586514"/>
                <a:gd name="connsiteX106" fmla="*/ 3145404 w 4190433"/>
                <a:gd name="connsiteY106" fmla="*/ 3236686 h 4586514"/>
                <a:gd name="connsiteX107" fmla="*/ 2985747 w 4190433"/>
                <a:gd name="connsiteY107" fmla="*/ 3178628 h 4586514"/>
                <a:gd name="connsiteX108" fmla="*/ 2913176 w 4190433"/>
                <a:gd name="connsiteY108" fmla="*/ 3164114 h 4586514"/>
                <a:gd name="connsiteX109" fmla="*/ 2855118 w 4190433"/>
                <a:gd name="connsiteY109" fmla="*/ 3149600 h 4586514"/>
                <a:gd name="connsiteX110" fmla="*/ 2608376 w 4190433"/>
                <a:gd name="connsiteY110" fmla="*/ 3135086 h 4586514"/>
                <a:gd name="connsiteX111" fmla="*/ 2071347 w 4190433"/>
                <a:gd name="connsiteY111" fmla="*/ 3149600 h 4586514"/>
                <a:gd name="connsiteX112" fmla="*/ 1839118 w 4190433"/>
                <a:gd name="connsiteY112" fmla="*/ 3164114 h 4586514"/>
                <a:gd name="connsiteX113" fmla="*/ 1519804 w 4190433"/>
                <a:gd name="connsiteY113" fmla="*/ 3149600 h 4586514"/>
                <a:gd name="connsiteX114" fmla="*/ 1432718 w 4190433"/>
                <a:gd name="connsiteY114" fmla="*/ 3135086 h 4586514"/>
                <a:gd name="connsiteX115" fmla="*/ 1287576 w 4190433"/>
                <a:gd name="connsiteY115" fmla="*/ 3106057 h 4586514"/>
                <a:gd name="connsiteX116" fmla="*/ 1185976 w 4190433"/>
                <a:gd name="connsiteY116" fmla="*/ 3091543 h 4586514"/>
                <a:gd name="connsiteX117" fmla="*/ 1098890 w 4190433"/>
                <a:gd name="connsiteY117" fmla="*/ 3048000 h 4586514"/>
                <a:gd name="connsiteX118" fmla="*/ 1069861 w 4190433"/>
                <a:gd name="connsiteY118" fmla="*/ 3004457 h 4586514"/>
                <a:gd name="connsiteX119" fmla="*/ 1055347 w 4190433"/>
                <a:gd name="connsiteY119" fmla="*/ 2960914 h 4586514"/>
                <a:gd name="connsiteX120" fmla="*/ 1069861 w 4190433"/>
                <a:gd name="connsiteY120" fmla="*/ 2859314 h 4586514"/>
                <a:gd name="connsiteX121" fmla="*/ 1113404 w 4190433"/>
                <a:gd name="connsiteY121" fmla="*/ 2844800 h 4586514"/>
                <a:gd name="connsiteX122" fmla="*/ 1316604 w 4190433"/>
                <a:gd name="connsiteY122" fmla="*/ 2830286 h 4586514"/>
                <a:gd name="connsiteX123" fmla="*/ 1476261 w 4190433"/>
                <a:gd name="connsiteY123" fmla="*/ 2786743 h 4586514"/>
                <a:gd name="connsiteX124" fmla="*/ 1519804 w 4190433"/>
                <a:gd name="connsiteY124" fmla="*/ 2772228 h 4586514"/>
                <a:gd name="connsiteX125" fmla="*/ 1911690 w 4190433"/>
                <a:gd name="connsiteY125" fmla="*/ 2786743 h 4586514"/>
                <a:gd name="connsiteX126" fmla="*/ 2971233 w 4190433"/>
                <a:gd name="connsiteY126" fmla="*/ 2757714 h 4586514"/>
                <a:gd name="connsiteX127" fmla="*/ 3058318 w 4190433"/>
                <a:gd name="connsiteY127" fmla="*/ 2743200 h 4586514"/>
                <a:gd name="connsiteX128" fmla="*/ 3116376 w 4190433"/>
                <a:gd name="connsiteY128" fmla="*/ 2728686 h 4586514"/>
                <a:gd name="connsiteX129" fmla="*/ 3276033 w 4190433"/>
                <a:gd name="connsiteY129" fmla="*/ 2714171 h 4586514"/>
                <a:gd name="connsiteX130" fmla="*/ 3508261 w 4190433"/>
                <a:gd name="connsiteY130" fmla="*/ 2685143 h 4586514"/>
                <a:gd name="connsiteX131" fmla="*/ 3580833 w 4190433"/>
                <a:gd name="connsiteY131" fmla="*/ 2670628 h 4586514"/>
                <a:gd name="connsiteX132" fmla="*/ 3711461 w 4190433"/>
                <a:gd name="connsiteY132" fmla="*/ 2656114 h 4586514"/>
                <a:gd name="connsiteX133" fmla="*/ 3798547 w 4190433"/>
                <a:gd name="connsiteY133" fmla="*/ 2627086 h 4586514"/>
                <a:gd name="connsiteX134" fmla="*/ 3900147 w 4190433"/>
                <a:gd name="connsiteY134" fmla="*/ 2569028 h 4586514"/>
                <a:gd name="connsiteX135" fmla="*/ 3929176 w 4190433"/>
                <a:gd name="connsiteY135" fmla="*/ 2481943 h 4586514"/>
                <a:gd name="connsiteX136" fmla="*/ 3943690 w 4190433"/>
                <a:gd name="connsiteY136" fmla="*/ 2438400 h 4586514"/>
                <a:gd name="connsiteX137" fmla="*/ 3929176 w 4190433"/>
                <a:gd name="connsiteY137" fmla="*/ 2177143 h 4586514"/>
                <a:gd name="connsiteX138" fmla="*/ 3856604 w 4190433"/>
                <a:gd name="connsiteY138" fmla="*/ 2046514 h 4586514"/>
                <a:gd name="connsiteX139" fmla="*/ 3813061 w 4190433"/>
                <a:gd name="connsiteY139" fmla="*/ 2032000 h 4586514"/>
                <a:gd name="connsiteX140" fmla="*/ 3682433 w 4190433"/>
                <a:gd name="connsiteY140" fmla="*/ 1930400 h 4586514"/>
                <a:gd name="connsiteX141" fmla="*/ 3638890 w 4190433"/>
                <a:gd name="connsiteY141" fmla="*/ 1901371 h 4586514"/>
                <a:gd name="connsiteX142" fmla="*/ 3595347 w 4190433"/>
                <a:gd name="connsiteY142" fmla="*/ 1886857 h 4586514"/>
                <a:gd name="connsiteX143" fmla="*/ 3479233 w 4190433"/>
                <a:gd name="connsiteY143" fmla="*/ 1857828 h 4586514"/>
                <a:gd name="connsiteX144" fmla="*/ 3203461 w 4190433"/>
                <a:gd name="connsiteY144" fmla="*/ 1814286 h 4586514"/>
                <a:gd name="connsiteX145" fmla="*/ 3116376 w 4190433"/>
                <a:gd name="connsiteY145" fmla="*/ 1785257 h 4586514"/>
                <a:gd name="connsiteX146" fmla="*/ 3014776 w 4190433"/>
                <a:gd name="connsiteY146" fmla="*/ 1756228 h 4586514"/>
                <a:gd name="connsiteX147" fmla="*/ 2927690 w 4190433"/>
                <a:gd name="connsiteY147" fmla="*/ 1698171 h 4586514"/>
                <a:gd name="connsiteX148" fmla="*/ 2884147 w 4190433"/>
                <a:gd name="connsiteY148" fmla="*/ 1654628 h 4586514"/>
                <a:gd name="connsiteX149" fmla="*/ 2753518 w 4190433"/>
                <a:gd name="connsiteY149" fmla="*/ 1553028 h 4586514"/>
                <a:gd name="connsiteX150" fmla="*/ 2724490 w 4190433"/>
                <a:gd name="connsiteY150" fmla="*/ 1465943 h 4586514"/>
                <a:gd name="connsiteX151" fmla="*/ 2811576 w 4190433"/>
                <a:gd name="connsiteY151" fmla="*/ 1393371 h 4586514"/>
                <a:gd name="connsiteX152" fmla="*/ 2898661 w 4190433"/>
                <a:gd name="connsiteY152" fmla="*/ 1364343 h 4586514"/>
                <a:gd name="connsiteX153" fmla="*/ 2942204 w 4190433"/>
                <a:gd name="connsiteY153" fmla="*/ 1349828 h 4586514"/>
                <a:gd name="connsiteX154" fmla="*/ 3000261 w 4190433"/>
                <a:gd name="connsiteY154" fmla="*/ 1320800 h 4586514"/>
                <a:gd name="connsiteX155" fmla="*/ 3087347 w 4190433"/>
                <a:gd name="connsiteY155" fmla="*/ 1291771 h 4586514"/>
                <a:gd name="connsiteX156" fmla="*/ 3130890 w 4190433"/>
                <a:gd name="connsiteY156" fmla="*/ 1277257 h 4586514"/>
                <a:gd name="connsiteX157" fmla="*/ 3188947 w 4190433"/>
                <a:gd name="connsiteY157" fmla="*/ 1262743 h 4586514"/>
                <a:gd name="connsiteX158" fmla="*/ 3232490 w 4190433"/>
                <a:gd name="connsiteY158" fmla="*/ 1248228 h 4586514"/>
                <a:gd name="connsiteX159" fmla="*/ 3334090 w 4190433"/>
                <a:gd name="connsiteY159" fmla="*/ 1233714 h 4586514"/>
                <a:gd name="connsiteX160" fmla="*/ 3421176 w 4190433"/>
                <a:gd name="connsiteY160" fmla="*/ 1190171 h 4586514"/>
                <a:gd name="connsiteX161" fmla="*/ 3464718 w 4190433"/>
                <a:gd name="connsiteY161" fmla="*/ 1175657 h 4586514"/>
                <a:gd name="connsiteX162" fmla="*/ 3566318 w 4190433"/>
                <a:gd name="connsiteY162" fmla="*/ 1117600 h 4586514"/>
                <a:gd name="connsiteX163" fmla="*/ 3609861 w 4190433"/>
                <a:gd name="connsiteY163" fmla="*/ 1103086 h 4586514"/>
                <a:gd name="connsiteX164" fmla="*/ 3725976 w 4190433"/>
                <a:gd name="connsiteY164" fmla="*/ 1045028 h 4586514"/>
                <a:gd name="connsiteX165" fmla="*/ 3813061 w 4190433"/>
                <a:gd name="connsiteY165" fmla="*/ 1001486 h 4586514"/>
                <a:gd name="connsiteX166" fmla="*/ 3929176 w 4190433"/>
                <a:gd name="connsiteY166" fmla="*/ 943428 h 4586514"/>
                <a:gd name="connsiteX167" fmla="*/ 3958204 w 4190433"/>
                <a:gd name="connsiteY167" fmla="*/ 899886 h 4586514"/>
                <a:gd name="connsiteX168" fmla="*/ 4001747 w 4190433"/>
                <a:gd name="connsiteY168" fmla="*/ 885371 h 4586514"/>
                <a:gd name="connsiteX169" fmla="*/ 4045290 w 4190433"/>
                <a:gd name="connsiteY169" fmla="*/ 856343 h 4586514"/>
                <a:gd name="connsiteX170" fmla="*/ 4074318 w 4190433"/>
                <a:gd name="connsiteY170" fmla="*/ 812800 h 4586514"/>
                <a:gd name="connsiteX171" fmla="*/ 4117861 w 4190433"/>
                <a:gd name="connsiteY171" fmla="*/ 769257 h 4586514"/>
                <a:gd name="connsiteX172" fmla="*/ 4146890 w 4190433"/>
                <a:gd name="connsiteY172" fmla="*/ 682171 h 4586514"/>
                <a:gd name="connsiteX173" fmla="*/ 4161404 w 4190433"/>
                <a:gd name="connsiteY173" fmla="*/ 362857 h 4586514"/>
                <a:gd name="connsiteX174" fmla="*/ 4190433 w 4190433"/>
                <a:gd name="connsiteY174" fmla="*/ 275771 h 4586514"/>
                <a:gd name="connsiteX175" fmla="*/ 4161404 w 4190433"/>
                <a:gd name="connsiteY175" fmla="*/ 43543 h 4586514"/>
                <a:gd name="connsiteX176" fmla="*/ 4016261 w 4190433"/>
                <a:gd name="connsiteY176" fmla="*/ 0 h 4586514"/>
                <a:gd name="connsiteX177" fmla="*/ 3856604 w 4190433"/>
                <a:gd name="connsiteY177" fmla="*/ 29028 h 4586514"/>
                <a:gd name="connsiteX178" fmla="*/ 3813061 w 4190433"/>
                <a:gd name="connsiteY178" fmla="*/ 58057 h 4586514"/>
                <a:gd name="connsiteX179" fmla="*/ 3755004 w 4190433"/>
                <a:gd name="connsiteY179" fmla="*/ 188686 h 4586514"/>
                <a:gd name="connsiteX180" fmla="*/ 3740490 w 4190433"/>
                <a:gd name="connsiteY18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2956718 w 4190433"/>
                <a:gd name="connsiteY41" fmla="*/ 2046514 h 4586514"/>
                <a:gd name="connsiteX42" fmla="*/ 3129303 w 4190433"/>
                <a:gd name="connsiteY42" fmla="*/ 2090511 h 4586514"/>
                <a:gd name="connsiteX43" fmla="*/ 3110479 w 4190433"/>
                <a:gd name="connsiteY43" fmla="*/ 2279309 h 4586514"/>
                <a:gd name="connsiteX44" fmla="*/ 2940616 w 4190433"/>
                <a:gd name="connsiteY44" fmla="*/ 2406309 h 4586514"/>
                <a:gd name="connsiteX45" fmla="*/ 2463233 w 4190433"/>
                <a:gd name="connsiteY45" fmla="*/ 2423886 h 4586514"/>
                <a:gd name="connsiteX46" fmla="*/ 1940718 w 4190433"/>
                <a:gd name="connsiteY46" fmla="*/ 2452914 h 4586514"/>
                <a:gd name="connsiteX47" fmla="*/ 1577861 w 4190433"/>
                <a:gd name="connsiteY47" fmla="*/ 2496457 h 4586514"/>
                <a:gd name="connsiteX48" fmla="*/ 1026318 w 4190433"/>
                <a:gd name="connsiteY48" fmla="*/ 2569028 h 4586514"/>
                <a:gd name="connsiteX49" fmla="*/ 166007 w 4190433"/>
                <a:gd name="connsiteY49" fmla="*/ 2641374 h 4586514"/>
                <a:gd name="connsiteX50" fmla="*/ 10318 w 4190433"/>
                <a:gd name="connsiteY50" fmla="*/ 2743200 h 4586514"/>
                <a:gd name="connsiteX51" fmla="*/ 34358 w 4190433"/>
                <a:gd name="connsiteY51" fmla="*/ 3018064 h 4586514"/>
                <a:gd name="connsiteX52" fmla="*/ 193721 w 4190433"/>
                <a:gd name="connsiteY52" fmla="*/ 3129749 h 4586514"/>
                <a:gd name="connsiteX53" fmla="*/ 530452 w 4190433"/>
                <a:gd name="connsiteY53" fmla="*/ 3181803 h 4586514"/>
                <a:gd name="connsiteX54" fmla="*/ 1215004 w 4190433"/>
                <a:gd name="connsiteY54" fmla="*/ 3294743 h 4586514"/>
                <a:gd name="connsiteX55" fmla="*/ 1563347 w 4190433"/>
                <a:gd name="connsiteY55" fmla="*/ 3309257 h 4586514"/>
                <a:gd name="connsiteX56" fmla="*/ 1664947 w 4190433"/>
                <a:gd name="connsiteY56" fmla="*/ 3338286 h 4586514"/>
                <a:gd name="connsiteX57" fmla="*/ 1766547 w 4190433"/>
                <a:gd name="connsiteY57" fmla="*/ 3352800 h 4586514"/>
                <a:gd name="connsiteX58" fmla="*/ 1810090 w 4190433"/>
                <a:gd name="connsiteY58" fmla="*/ 3367314 h 4586514"/>
                <a:gd name="connsiteX59" fmla="*/ 1868147 w 4190433"/>
                <a:gd name="connsiteY59" fmla="*/ 3381828 h 4586514"/>
                <a:gd name="connsiteX60" fmla="*/ 1955233 w 4190433"/>
                <a:gd name="connsiteY60" fmla="*/ 3439886 h 4586514"/>
                <a:gd name="connsiteX61" fmla="*/ 2085861 w 4190433"/>
                <a:gd name="connsiteY61" fmla="*/ 3483428 h 4586514"/>
                <a:gd name="connsiteX62" fmla="*/ 2129404 w 4190433"/>
                <a:gd name="connsiteY62" fmla="*/ 3497943 h 4586514"/>
                <a:gd name="connsiteX63" fmla="*/ 2274547 w 4190433"/>
                <a:gd name="connsiteY63" fmla="*/ 3541486 h 4586514"/>
                <a:gd name="connsiteX64" fmla="*/ 2318090 w 4190433"/>
                <a:gd name="connsiteY64" fmla="*/ 3556000 h 4586514"/>
                <a:gd name="connsiteX65" fmla="*/ 2361633 w 4190433"/>
                <a:gd name="connsiteY65" fmla="*/ 3570514 h 4586514"/>
                <a:gd name="connsiteX66" fmla="*/ 2448718 w 4190433"/>
                <a:gd name="connsiteY66" fmla="*/ 3628571 h 4586514"/>
                <a:gd name="connsiteX67" fmla="*/ 2492261 w 4190433"/>
                <a:gd name="connsiteY67" fmla="*/ 3643086 h 4586514"/>
                <a:gd name="connsiteX68" fmla="*/ 2535804 w 4190433"/>
                <a:gd name="connsiteY68" fmla="*/ 3672114 h 4586514"/>
                <a:gd name="connsiteX69" fmla="*/ 2651918 w 4190433"/>
                <a:gd name="connsiteY69" fmla="*/ 3701143 h 4586514"/>
                <a:gd name="connsiteX70" fmla="*/ 2739004 w 4190433"/>
                <a:gd name="connsiteY70" fmla="*/ 3730171 h 4586514"/>
                <a:gd name="connsiteX71" fmla="*/ 2826090 w 4190433"/>
                <a:gd name="connsiteY71" fmla="*/ 3744686 h 4586514"/>
                <a:gd name="connsiteX72" fmla="*/ 3058318 w 4190433"/>
                <a:gd name="connsiteY72" fmla="*/ 3788228 h 4586514"/>
                <a:gd name="connsiteX73" fmla="*/ 3101861 w 4190433"/>
                <a:gd name="connsiteY73" fmla="*/ 3875314 h 4586514"/>
                <a:gd name="connsiteX74" fmla="*/ 3014776 w 4190433"/>
                <a:gd name="connsiteY74" fmla="*/ 3933371 h 4586514"/>
                <a:gd name="connsiteX75" fmla="*/ 2971233 w 4190433"/>
                <a:gd name="connsiteY75" fmla="*/ 3947886 h 4586514"/>
                <a:gd name="connsiteX76" fmla="*/ 2811576 w 4190433"/>
                <a:gd name="connsiteY76" fmla="*/ 3962400 h 4586514"/>
                <a:gd name="connsiteX77" fmla="*/ 2680947 w 4190433"/>
                <a:gd name="connsiteY77" fmla="*/ 3976914 h 4586514"/>
                <a:gd name="connsiteX78" fmla="*/ 2593861 w 4190433"/>
                <a:gd name="connsiteY78" fmla="*/ 3991428 h 4586514"/>
                <a:gd name="connsiteX79" fmla="*/ 2506776 w 4190433"/>
                <a:gd name="connsiteY79" fmla="*/ 4034971 h 4586514"/>
                <a:gd name="connsiteX80" fmla="*/ 2463233 w 4190433"/>
                <a:gd name="connsiteY80" fmla="*/ 4049486 h 4586514"/>
                <a:gd name="connsiteX81" fmla="*/ 2434204 w 4190433"/>
                <a:gd name="connsiteY81" fmla="*/ 4252686 h 4586514"/>
                <a:gd name="connsiteX82" fmla="*/ 2405176 w 4190433"/>
                <a:gd name="connsiteY82" fmla="*/ 4339771 h 4586514"/>
                <a:gd name="connsiteX83" fmla="*/ 2390661 w 4190433"/>
                <a:gd name="connsiteY83" fmla="*/ 4383314 h 4586514"/>
                <a:gd name="connsiteX84" fmla="*/ 2434204 w 4190433"/>
                <a:gd name="connsiteY84" fmla="*/ 4499428 h 4586514"/>
                <a:gd name="connsiteX85" fmla="*/ 2477747 w 4190433"/>
                <a:gd name="connsiteY85" fmla="*/ 4513943 h 4586514"/>
                <a:gd name="connsiteX86" fmla="*/ 2521290 w 4190433"/>
                <a:gd name="connsiteY86" fmla="*/ 4542971 h 4586514"/>
                <a:gd name="connsiteX87" fmla="*/ 2666433 w 4190433"/>
                <a:gd name="connsiteY87" fmla="*/ 4586514 h 4586514"/>
                <a:gd name="connsiteX88" fmla="*/ 2768033 w 4190433"/>
                <a:gd name="connsiteY88" fmla="*/ 4572000 h 4586514"/>
                <a:gd name="connsiteX89" fmla="*/ 2942204 w 4190433"/>
                <a:gd name="connsiteY89" fmla="*/ 4542971 h 4586514"/>
                <a:gd name="connsiteX90" fmla="*/ 2971233 w 4190433"/>
                <a:gd name="connsiteY90" fmla="*/ 4455886 h 4586514"/>
                <a:gd name="connsiteX91" fmla="*/ 2985747 w 4190433"/>
                <a:gd name="connsiteY91" fmla="*/ 4412343 h 4586514"/>
                <a:gd name="connsiteX92" fmla="*/ 3000261 w 4190433"/>
                <a:gd name="connsiteY92" fmla="*/ 4354286 h 4586514"/>
                <a:gd name="connsiteX93" fmla="*/ 3014776 w 4190433"/>
                <a:gd name="connsiteY93" fmla="*/ 4310743 h 4586514"/>
                <a:gd name="connsiteX94" fmla="*/ 3058318 w 4190433"/>
                <a:gd name="connsiteY94" fmla="*/ 4281714 h 4586514"/>
                <a:gd name="connsiteX95" fmla="*/ 3130890 w 4190433"/>
                <a:gd name="connsiteY95" fmla="*/ 4209143 h 4586514"/>
                <a:gd name="connsiteX96" fmla="*/ 3276033 w 4190433"/>
                <a:gd name="connsiteY96" fmla="*/ 4078514 h 4586514"/>
                <a:gd name="connsiteX97" fmla="*/ 3348604 w 4190433"/>
                <a:gd name="connsiteY97" fmla="*/ 3991428 h 4586514"/>
                <a:gd name="connsiteX98" fmla="*/ 3406661 w 4190433"/>
                <a:gd name="connsiteY98" fmla="*/ 3904343 h 4586514"/>
                <a:gd name="connsiteX99" fmla="*/ 3435690 w 4190433"/>
                <a:gd name="connsiteY99" fmla="*/ 3860800 h 4586514"/>
                <a:gd name="connsiteX100" fmla="*/ 3435690 w 4190433"/>
                <a:gd name="connsiteY100" fmla="*/ 3556000 h 4586514"/>
                <a:gd name="connsiteX101" fmla="*/ 3392147 w 4190433"/>
                <a:gd name="connsiteY101" fmla="*/ 3410857 h 4586514"/>
                <a:gd name="connsiteX102" fmla="*/ 3348604 w 4190433"/>
                <a:gd name="connsiteY102" fmla="*/ 3367314 h 4586514"/>
                <a:gd name="connsiteX103" fmla="*/ 3319576 w 4190433"/>
                <a:gd name="connsiteY103" fmla="*/ 3323771 h 4586514"/>
                <a:gd name="connsiteX104" fmla="*/ 3232490 w 4190433"/>
                <a:gd name="connsiteY104" fmla="*/ 3280228 h 4586514"/>
                <a:gd name="connsiteX105" fmla="*/ 3145404 w 4190433"/>
                <a:gd name="connsiteY105" fmla="*/ 3236686 h 4586514"/>
                <a:gd name="connsiteX106" fmla="*/ 2985747 w 4190433"/>
                <a:gd name="connsiteY106" fmla="*/ 3178628 h 4586514"/>
                <a:gd name="connsiteX107" fmla="*/ 2913176 w 4190433"/>
                <a:gd name="connsiteY107" fmla="*/ 3164114 h 4586514"/>
                <a:gd name="connsiteX108" fmla="*/ 2855118 w 4190433"/>
                <a:gd name="connsiteY108" fmla="*/ 3149600 h 4586514"/>
                <a:gd name="connsiteX109" fmla="*/ 2608376 w 4190433"/>
                <a:gd name="connsiteY109" fmla="*/ 3135086 h 4586514"/>
                <a:gd name="connsiteX110" fmla="*/ 2071347 w 4190433"/>
                <a:gd name="connsiteY110" fmla="*/ 3149600 h 4586514"/>
                <a:gd name="connsiteX111" fmla="*/ 1839118 w 4190433"/>
                <a:gd name="connsiteY111" fmla="*/ 3164114 h 4586514"/>
                <a:gd name="connsiteX112" fmla="*/ 1519804 w 4190433"/>
                <a:gd name="connsiteY112" fmla="*/ 3149600 h 4586514"/>
                <a:gd name="connsiteX113" fmla="*/ 1432718 w 4190433"/>
                <a:gd name="connsiteY113" fmla="*/ 3135086 h 4586514"/>
                <a:gd name="connsiteX114" fmla="*/ 1287576 w 4190433"/>
                <a:gd name="connsiteY114" fmla="*/ 3106057 h 4586514"/>
                <a:gd name="connsiteX115" fmla="*/ 1185976 w 4190433"/>
                <a:gd name="connsiteY115" fmla="*/ 3091543 h 4586514"/>
                <a:gd name="connsiteX116" fmla="*/ 1098890 w 4190433"/>
                <a:gd name="connsiteY116" fmla="*/ 3048000 h 4586514"/>
                <a:gd name="connsiteX117" fmla="*/ 1069861 w 4190433"/>
                <a:gd name="connsiteY117" fmla="*/ 3004457 h 4586514"/>
                <a:gd name="connsiteX118" fmla="*/ 1055347 w 4190433"/>
                <a:gd name="connsiteY118" fmla="*/ 2960914 h 4586514"/>
                <a:gd name="connsiteX119" fmla="*/ 1069861 w 4190433"/>
                <a:gd name="connsiteY119" fmla="*/ 2859314 h 4586514"/>
                <a:gd name="connsiteX120" fmla="*/ 1113404 w 4190433"/>
                <a:gd name="connsiteY120" fmla="*/ 2844800 h 4586514"/>
                <a:gd name="connsiteX121" fmla="*/ 1316604 w 4190433"/>
                <a:gd name="connsiteY121" fmla="*/ 2830286 h 4586514"/>
                <a:gd name="connsiteX122" fmla="*/ 1476261 w 4190433"/>
                <a:gd name="connsiteY122" fmla="*/ 2786743 h 4586514"/>
                <a:gd name="connsiteX123" fmla="*/ 1519804 w 4190433"/>
                <a:gd name="connsiteY123" fmla="*/ 2772228 h 4586514"/>
                <a:gd name="connsiteX124" fmla="*/ 1911690 w 4190433"/>
                <a:gd name="connsiteY124" fmla="*/ 2786743 h 4586514"/>
                <a:gd name="connsiteX125" fmla="*/ 2971233 w 4190433"/>
                <a:gd name="connsiteY125" fmla="*/ 2757714 h 4586514"/>
                <a:gd name="connsiteX126" fmla="*/ 3058318 w 4190433"/>
                <a:gd name="connsiteY126" fmla="*/ 2743200 h 4586514"/>
                <a:gd name="connsiteX127" fmla="*/ 3116376 w 4190433"/>
                <a:gd name="connsiteY127" fmla="*/ 2728686 h 4586514"/>
                <a:gd name="connsiteX128" fmla="*/ 3276033 w 4190433"/>
                <a:gd name="connsiteY128" fmla="*/ 2714171 h 4586514"/>
                <a:gd name="connsiteX129" fmla="*/ 3508261 w 4190433"/>
                <a:gd name="connsiteY129" fmla="*/ 2685143 h 4586514"/>
                <a:gd name="connsiteX130" fmla="*/ 3580833 w 4190433"/>
                <a:gd name="connsiteY130" fmla="*/ 2670628 h 4586514"/>
                <a:gd name="connsiteX131" fmla="*/ 3711461 w 4190433"/>
                <a:gd name="connsiteY131" fmla="*/ 2656114 h 4586514"/>
                <a:gd name="connsiteX132" fmla="*/ 3798547 w 4190433"/>
                <a:gd name="connsiteY132" fmla="*/ 2627086 h 4586514"/>
                <a:gd name="connsiteX133" fmla="*/ 3900147 w 4190433"/>
                <a:gd name="connsiteY133" fmla="*/ 2569028 h 4586514"/>
                <a:gd name="connsiteX134" fmla="*/ 3929176 w 4190433"/>
                <a:gd name="connsiteY134" fmla="*/ 2481943 h 4586514"/>
                <a:gd name="connsiteX135" fmla="*/ 3943690 w 4190433"/>
                <a:gd name="connsiteY135" fmla="*/ 2438400 h 4586514"/>
                <a:gd name="connsiteX136" fmla="*/ 3929176 w 4190433"/>
                <a:gd name="connsiteY136" fmla="*/ 2177143 h 4586514"/>
                <a:gd name="connsiteX137" fmla="*/ 3856604 w 4190433"/>
                <a:gd name="connsiteY137" fmla="*/ 2046514 h 4586514"/>
                <a:gd name="connsiteX138" fmla="*/ 3813061 w 4190433"/>
                <a:gd name="connsiteY138" fmla="*/ 2032000 h 4586514"/>
                <a:gd name="connsiteX139" fmla="*/ 3682433 w 4190433"/>
                <a:gd name="connsiteY139" fmla="*/ 1930400 h 4586514"/>
                <a:gd name="connsiteX140" fmla="*/ 3638890 w 4190433"/>
                <a:gd name="connsiteY140" fmla="*/ 1901371 h 4586514"/>
                <a:gd name="connsiteX141" fmla="*/ 3595347 w 4190433"/>
                <a:gd name="connsiteY141" fmla="*/ 1886857 h 4586514"/>
                <a:gd name="connsiteX142" fmla="*/ 3479233 w 4190433"/>
                <a:gd name="connsiteY142" fmla="*/ 1857828 h 4586514"/>
                <a:gd name="connsiteX143" fmla="*/ 3203461 w 4190433"/>
                <a:gd name="connsiteY143" fmla="*/ 1814286 h 4586514"/>
                <a:gd name="connsiteX144" fmla="*/ 3116376 w 4190433"/>
                <a:gd name="connsiteY144" fmla="*/ 1785257 h 4586514"/>
                <a:gd name="connsiteX145" fmla="*/ 3014776 w 4190433"/>
                <a:gd name="connsiteY145" fmla="*/ 1756228 h 4586514"/>
                <a:gd name="connsiteX146" fmla="*/ 2927690 w 4190433"/>
                <a:gd name="connsiteY146" fmla="*/ 1698171 h 4586514"/>
                <a:gd name="connsiteX147" fmla="*/ 2884147 w 4190433"/>
                <a:gd name="connsiteY147" fmla="*/ 1654628 h 4586514"/>
                <a:gd name="connsiteX148" fmla="*/ 2753518 w 4190433"/>
                <a:gd name="connsiteY148" fmla="*/ 1553028 h 4586514"/>
                <a:gd name="connsiteX149" fmla="*/ 2724490 w 4190433"/>
                <a:gd name="connsiteY149" fmla="*/ 1465943 h 4586514"/>
                <a:gd name="connsiteX150" fmla="*/ 2811576 w 4190433"/>
                <a:gd name="connsiteY150" fmla="*/ 1393371 h 4586514"/>
                <a:gd name="connsiteX151" fmla="*/ 2898661 w 4190433"/>
                <a:gd name="connsiteY151" fmla="*/ 1364343 h 4586514"/>
                <a:gd name="connsiteX152" fmla="*/ 2942204 w 4190433"/>
                <a:gd name="connsiteY152" fmla="*/ 1349828 h 4586514"/>
                <a:gd name="connsiteX153" fmla="*/ 3000261 w 4190433"/>
                <a:gd name="connsiteY153" fmla="*/ 1320800 h 4586514"/>
                <a:gd name="connsiteX154" fmla="*/ 3087347 w 4190433"/>
                <a:gd name="connsiteY154" fmla="*/ 1291771 h 4586514"/>
                <a:gd name="connsiteX155" fmla="*/ 3130890 w 4190433"/>
                <a:gd name="connsiteY155" fmla="*/ 1277257 h 4586514"/>
                <a:gd name="connsiteX156" fmla="*/ 3188947 w 4190433"/>
                <a:gd name="connsiteY156" fmla="*/ 1262743 h 4586514"/>
                <a:gd name="connsiteX157" fmla="*/ 3232490 w 4190433"/>
                <a:gd name="connsiteY157" fmla="*/ 1248228 h 4586514"/>
                <a:gd name="connsiteX158" fmla="*/ 3334090 w 4190433"/>
                <a:gd name="connsiteY158" fmla="*/ 1233714 h 4586514"/>
                <a:gd name="connsiteX159" fmla="*/ 3421176 w 4190433"/>
                <a:gd name="connsiteY159" fmla="*/ 1190171 h 4586514"/>
                <a:gd name="connsiteX160" fmla="*/ 3464718 w 4190433"/>
                <a:gd name="connsiteY160" fmla="*/ 1175657 h 4586514"/>
                <a:gd name="connsiteX161" fmla="*/ 3566318 w 4190433"/>
                <a:gd name="connsiteY161" fmla="*/ 1117600 h 4586514"/>
                <a:gd name="connsiteX162" fmla="*/ 3609861 w 4190433"/>
                <a:gd name="connsiteY162" fmla="*/ 1103086 h 4586514"/>
                <a:gd name="connsiteX163" fmla="*/ 3725976 w 4190433"/>
                <a:gd name="connsiteY163" fmla="*/ 1045028 h 4586514"/>
                <a:gd name="connsiteX164" fmla="*/ 3813061 w 4190433"/>
                <a:gd name="connsiteY164" fmla="*/ 1001486 h 4586514"/>
                <a:gd name="connsiteX165" fmla="*/ 3929176 w 4190433"/>
                <a:gd name="connsiteY165" fmla="*/ 943428 h 4586514"/>
                <a:gd name="connsiteX166" fmla="*/ 3958204 w 4190433"/>
                <a:gd name="connsiteY166" fmla="*/ 899886 h 4586514"/>
                <a:gd name="connsiteX167" fmla="*/ 4001747 w 4190433"/>
                <a:gd name="connsiteY167" fmla="*/ 885371 h 4586514"/>
                <a:gd name="connsiteX168" fmla="*/ 4045290 w 4190433"/>
                <a:gd name="connsiteY168" fmla="*/ 856343 h 4586514"/>
                <a:gd name="connsiteX169" fmla="*/ 4074318 w 4190433"/>
                <a:gd name="connsiteY169" fmla="*/ 812800 h 4586514"/>
                <a:gd name="connsiteX170" fmla="*/ 4117861 w 4190433"/>
                <a:gd name="connsiteY170" fmla="*/ 769257 h 4586514"/>
                <a:gd name="connsiteX171" fmla="*/ 4146890 w 4190433"/>
                <a:gd name="connsiteY171" fmla="*/ 682171 h 4586514"/>
                <a:gd name="connsiteX172" fmla="*/ 4161404 w 4190433"/>
                <a:gd name="connsiteY172" fmla="*/ 362857 h 4586514"/>
                <a:gd name="connsiteX173" fmla="*/ 4190433 w 4190433"/>
                <a:gd name="connsiteY173" fmla="*/ 275771 h 4586514"/>
                <a:gd name="connsiteX174" fmla="*/ 4161404 w 4190433"/>
                <a:gd name="connsiteY174" fmla="*/ 43543 h 4586514"/>
                <a:gd name="connsiteX175" fmla="*/ 4016261 w 4190433"/>
                <a:gd name="connsiteY175" fmla="*/ 0 h 4586514"/>
                <a:gd name="connsiteX176" fmla="*/ 3856604 w 4190433"/>
                <a:gd name="connsiteY176" fmla="*/ 29028 h 4586514"/>
                <a:gd name="connsiteX177" fmla="*/ 3813061 w 4190433"/>
                <a:gd name="connsiteY177" fmla="*/ 58057 h 4586514"/>
                <a:gd name="connsiteX178" fmla="*/ 3755004 w 4190433"/>
                <a:gd name="connsiteY178" fmla="*/ 188686 h 4586514"/>
                <a:gd name="connsiteX179" fmla="*/ 3740490 w 4190433"/>
                <a:gd name="connsiteY17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2869633 w 4190433"/>
                <a:gd name="connsiteY40" fmla="*/ 2002971 h 4586514"/>
                <a:gd name="connsiteX41" fmla="*/ 3129303 w 4190433"/>
                <a:gd name="connsiteY41" fmla="*/ 2090511 h 4586514"/>
                <a:gd name="connsiteX42" fmla="*/ 3110479 w 4190433"/>
                <a:gd name="connsiteY42" fmla="*/ 2279309 h 4586514"/>
                <a:gd name="connsiteX43" fmla="*/ 2940616 w 4190433"/>
                <a:gd name="connsiteY43" fmla="*/ 2406309 h 4586514"/>
                <a:gd name="connsiteX44" fmla="*/ 2463233 w 4190433"/>
                <a:gd name="connsiteY44" fmla="*/ 2423886 h 4586514"/>
                <a:gd name="connsiteX45" fmla="*/ 1940718 w 4190433"/>
                <a:gd name="connsiteY45" fmla="*/ 2452914 h 4586514"/>
                <a:gd name="connsiteX46" fmla="*/ 1577861 w 4190433"/>
                <a:gd name="connsiteY46" fmla="*/ 2496457 h 4586514"/>
                <a:gd name="connsiteX47" fmla="*/ 1026318 w 4190433"/>
                <a:gd name="connsiteY47" fmla="*/ 2569028 h 4586514"/>
                <a:gd name="connsiteX48" fmla="*/ 166007 w 4190433"/>
                <a:gd name="connsiteY48" fmla="*/ 2641374 h 4586514"/>
                <a:gd name="connsiteX49" fmla="*/ 10318 w 4190433"/>
                <a:gd name="connsiteY49" fmla="*/ 2743200 h 4586514"/>
                <a:gd name="connsiteX50" fmla="*/ 34358 w 4190433"/>
                <a:gd name="connsiteY50" fmla="*/ 3018064 h 4586514"/>
                <a:gd name="connsiteX51" fmla="*/ 193721 w 4190433"/>
                <a:gd name="connsiteY51" fmla="*/ 3129749 h 4586514"/>
                <a:gd name="connsiteX52" fmla="*/ 530452 w 4190433"/>
                <a:gd name="connsiteY52" fmla="*/ 3181803 h 4586514"/>
                <a:gd name="connsiteX53" fmla="*/ 1215004 w 4190433"/>
                <a:gd name="connsiteY53" fmla="*/ 3294743 h 4586514"/>
                <a:gd name="connsiteX54" fmla="*/ 1563347 w 4190433"/>
                <a:gd name="connsiteY54" fmla="*/ 3309257 h 4586514"/>
                <a:gd name="connsiteX55" fmla="*/ 1664947 w 4190433"/>
                <a:gd name="connsiteY55" fmla="*/ 3338286 h 4586514"/>
                <a:gd name="connsiteX56" fmla="*/ 1766547 w 4190433"/>
                <a:gd name="connsiteY56" fmla="*/ 3352800 h 4586514"/>
                <a:gd name="connsiteX57" fmla="*/ 1810090 w 4190433"/>
                <a:gd name="connsiteY57" fmla="*/ 3367314 h 4586514"/>
                <a:gd name="connsiteX58" fmla="*/ 1868147 w 4190433"/>
                <a:gd name="connsiteY58" fmla="*/ 3381828 h 4586514"/>
                <a:gd name="connsiteX59" fmla="*/ 1955233 w 4190433"/>
                <a:gd name="connsiteY59" fmla="*/ 3439886 h 4586514"/>
                <a:gd name="connsiteX60" fmla="*/ 2085861 w 4190433"/>
                <a:gd name="connsiteY60" fmla="*/ 3483428 h 4586514"/>
                <a:gd name="connsiteX61" fmla="*/ 2129404 w 4190433"/>
                <a:gd name="connsiteY61" fmla="*/ 3497943 h 4586514"/>
                <a:gd name="connsiteX62" fmla="*/ 2274547 w 4190433"/>
                <a:gd name="connsiteY62" fmla="*/ 3541486 h 4586514"/>
                <a:gd name="connsiteX63" fmla="*/ 2318090 w 4190433"/>
                <a:gd name="connsiteY63" fmla="*/ 3556000 h 4586514"/>
                <a:gd name="connsiteX64" fmla="*/ 2361633 w 4190433"/>
                <a:gd name="connsiteY64" fmla="*/ 3570514 h 4586514"/>
                <a:gd name="connsiteX65" fmla="*/ 2448718 w 4190433"/>
                <a:gd name="connsiteY65" fmla="*/ 3628571 h 4586514"/>
                <a:gd name="connsiteX66" fmla="*/ 2492261 w 4190433"/>
                <a:gd name="connsiteY66" fmla="*/ 3643086 h 4586514"/>
                <a:gd name="connsiteX67" fmla="*/ 2535804 w 4190433"/>
                <a:gd name="connsiteY67" fmla="*/ 3672114 h 4586514"/>
                <a:gd name="connsiteX68" fmla="*/ 2651918 w 4190433"/>
                <a:gd name="connsiteY68" fmla="*/ 3701143 h 4586514"/>
                <a:gd name="connsiteX69" fmla="*/ 2739004 w 4190433"/>
                <a:gd name="connsiteY69" fmla="*/ 3730171 h 4586514"/>
                <a:gd name="connsiteX70" fmla="*/ 2826090 w 4190433"/>
                <a:gd name="connsiteY70" fmla="*/ 3744686 h 4586514"/>
                <a:gd name="connsiteX71" fmla="*/ 3058318 w 4190433"/>
                <a:gd name="connsiteY71" fmla="*/ 3788228 h 4586514"/>
                <a:gd name="connsiteX72" fmla="*/ 3101861 w 4190433"/>
                <a:gd name="connsiteY72" fmla="*/ 3875314 h 4586514"/>
                <a:gd name="connsiteX73" fmla="*/ 3014776 w 4190433"/>
                <a:gd name="connsiteY73" fmla="*/ 3933371 h 4586514"/>
                <a:gd name="connsiteX74" fmla="*/ 2971233 w 4190433"/>
                <a:gd name="connsiteY74" fmla="*/ 3947886 h 4586514"/>
                <a:gd name="connsiteX75" fmla="*/ 2811576 w 4190433"/>
                <a:gd name="connsiteY75" fmla="*/ 3962400 h 4586514"/>
                <a:gd name="connsiteX76" fmla="*/ 2680947 w 4190433"/>
                <a:gd name="connsiteY76" fmla="*/ 3976914 h 4586514"/>
                <a:gd name="connsiteX77" fmla="*/ 2593861 w 4190433"/>
                <a:gd name="connsiteY77" fmla="*/ 3991428 h 4586514"/>
                <a:gd name="connsiteX78" fmla="*/ 2506776 w 4190433"/>
                <a:gd name="connsiteY78" fmla="*/ 4034971 h 4586514"/>
                <a:gd name="connsiteX79" fmla="*/ 2463233 w 4190433"/>
                <a:gd name="connsiteY79" fmla="*/ 4049486 h 4586514"/>
                <a:gd name="connsiteX80" fmla="*/ 2434204 w 4190433"/>
                <a:gd name="connsiteY80" fmla="*/ 4252686 h 4586514"/>
                <a:gd name="connsiteX81" fmla="*/ 2405176 w 4190433"/>
                <a:gd name="connsiteY81" fmla="*/ 4339771 h 4586514"/>
                <a:gd name="connsiteX82" fmla="*/ 2390661 w 4190433"/>
                <a:gd name="connsiteY82" fmla="*/ 4383314 h 4586514"/>
                <a:gd name="connsiteX83" fmla="*/ 2434204 w 4190433"/>
                <a:gd name="connsiteY83" fmla="*/ 4499428 h 4586514"/>
                <a:gd name="connsiteX84" fmla="*/ 2477747 w 4190433"/>
                <a:gd name="connsiteY84" fmla="*/ 4513943 h 4586514"/>
                <a:gd name="connsiteX85" fmla="*/ 2521290 w 4190433"/>
                <a:gd name="connsiteY85" fmla="*/ 4542971 h 4586514"/>
                <a:gd name="connsiteX86" fmla="*/ 2666433 w 4190433"/>
                <a:gd name="connsiteY86" fmla="*/ 4586514 h 4586514"/>
                <a:gd name="connsiteX87" fmla="*/ 2768033 w 4190433"/>
                <a:gd name="connsiteY87" fmla="*/ 4572000 h 4586514"/>
                <a:gd name="connsiteX88" fmla="*/ 2942204 w 4190433"/>
                <a:gd name="connsiteY88" fmla="*/ 4542971 h 4586514"/>
                <a:gd name="connsiteX89" fmla="*/ 2971233 w 4190433"/>
                <a:gd name="connsiteY89" fmla="*/ 4455886 h 4586514"/>
                <a:gd name="connsiteX90" fmla="*/ 2985747 w 4190433"/>
                <a:gd name="connsiteY90" fmla="*/ 4412343 h 4586514"/>
                <a:gd name="connsiteX91" fmla="*/ 3000261 w 4190433"/>
                <a:gd name="connsiteY91" fmla="*/ 4354286 h 4586514"/>
                <a:gd name="connsiteX92" fmla="*/ 3014776 w 4190433"/>
                <a:gd name="connsiteY92" fmla="*/ 4310743 h 4586514"/>
                <a:gd name="connsiteX93" fmla="*/ 3058318 w 4190433"/>
                <a:gd name="connsiteY93" fmla="*/ 4281714 h 4586514"/>
                <a:gd name="connsiteX94" fmla="*/ 3130890 w 4190433"/>
                <a:gd name="connsiteY94" fmla="*/ 4209143 h 4586514"/>
                <a:gd name="connsiteX95" fmla="*/ 3276033 w 4190433"/>
                <a:gd name="connsiteY95" fmla="*/ 4078514 h 4586514"/>
                <a:gd name="connsiteX96" fmla="*/ 3348604 w 4190433"/>
                <a:gd name="connsiteY96" fmla="*/ 3991428 h 4586514"/>
                <a:gd name="connsiteX97" fmla="*/ 3406661 w 4190433"/>
                <a:gd name="connsiteY97" fmla="*/ 3904343 h 4586514"/>
                <a:gd name="connsiteX98" fmla="*/ 3435690 w 4190433"/>
                <a:gd name="connsiteY98" fmla="*/ 3860800 h 4586514"/>
                <a:gd name="connsiteX99" fmla="*/ 3435690 w 4190433"/>
                <a:gd name="connsiteY99" fmla="*/ 3556000 h 4586514"/>
                <a:gd name="connsiteX100" fmla="*/ 3392147 w 4190433"/>
                <a:gd name="connsiteY100" fmla="*/ 3410857 h 4586514"/>
                <a:gd name="connsiteX101" fmla="*/ 3348604 w 4190433"/>
                <a:gd name="connsiteY101" fmla="*/ 3367314 h 4586514"/>
                <a:gd name="connsiteX102" fmla="*/ 3319576 w 4190433"/>
                <a:gd name="connsiteY102" fmla="*/ 3323771 h 4586514"/>
                <a:gd name="connsiteX103" fmla="*/ 3232490 w 4190433"/>
                <a:gd name="connsiteY103" fmla="*/ 3280228 h 4586514"/>
                <a:gd name="connsiteX104" fmla="*/ 3145404 w 4190433"/>
                <a:gd name="connsiteY104" fmla="*/ 3236686 h 4586514"/>
                <a:gd name="connsiteX105" fmla="*/ 2985747 w 4190433"/>
                <a:gd name="connsiteY105" fmla="*/ 3178628 h 4586514"/>
                <a:gd name="connsiteX106" fmla="*/ 2913176 w 4190433"/>
                <a:gd name="connsiteY106" fmla="*/ 3164114 h 4586514"/>
                <a:gd name="connsiteX107" fmla="*/ 2855118 w 4190433"/>
                <a:gd name="connsiteY107" fmla="*/ 3149600 h 4586514"/>
                <a:gd name="connsiteX108" fmla="*/ 2608376 w 4190433"/>
                <a:gd name="connsiteY108" fmla="*/ 3135086 h 4586514"/>
                <a:gd name="connsiteX109" fmla="*/ 2071347 w 4190433"/>
                <a:gd name="connsiteY109" fmla="*/ 3149600 h 4586514"/>
                <a:gd name="connsiteX110" fmla="*/ 1839118 w 4190433"/>
                <a:gd name="connsiteY110" fmla="*/ 3164114 h 4586514"/>
                <a:gd name="connsiteX111" fmla="*/ 1519804 w 4190433"/>
                <a:gd name="connsiteY111" fmla="*/ 3149600 h 4586514"/>
                <a:gd name="connsiteX112" fmla="*/ 1432718 w 4190433"/>
                <a:gd name="connsiteY112" fmla="*/ 3135086 h 4586514"/>
                <a:gd name="connsiteX113" fmla="*/ 1287576 w 4190433"/>
                <a:gd name="connsiteY113" fmla="*/ 3106057 h 4586514"/>
                <a:gd name="connsiteX114" fmla="*/ 1185976 w 4190433"/>
                <a:gd name="connsiteY114" fmla="*/ 3091543 h 4586514"/>
                <a:gd name="connsiteX115" fmla="*/ 1098890 w 4190433"/>
                <a:gd name="connsiteY115" fmla="*/ 3048000 h 4586514"/>
                <a:gd name="connsiteX116" fmla="*/ 1069861 w 4190433"/>
                <a:gd name="connsiteY116" fmla="*/ 3004457 h 4586514"/>
                <a:gd name="connsiteX117" fmla="*/ 1055347 w 4190433"/>
                <a:gd name="connsiteY117" fmla="*/ 2960914 h 4586514"/>
                <a:gd name="connsiteX118" fmla="*/ 1069861 w 4190433"/>
                <a:gd name="connsiteY118" fmla="*/ 2859314 h 4586514"/>
                <a:gd name="connsiteX119" fmla="*/ 1113404 w 4190433"/>
                <a:gd name="connsiteY119" fmla="*/ 2844800 h 4586514"/>
                <a:gd name="connsiteX120" fmla="*/ 1316604 w 4190433"/>
                <a:gd name="connsiteY120" fmla="*/ 2830286 h 4586514"/>
                <a:gd name="connsiteX121" fmla="*/ 1476261 w 4190433"/>
                <a:gd name="connsiteY121" fmla="*/ 2786743 h 4586514"/>
                <a:gd name="connsiteX122" fmla="*/ 1519804 w 4190433"/>
                <a:gd name="connsiteY122" fmla="*/ 2772228 h 4586514"/>
                <a:gd name="connsiteX123" fmla="*/ 1911690 w 4190433"/>
                <a:gd name="connsiteY123" fmla="*/ 2786743 h 4586514"/>
                <a:gd name="connsiteX124" fmla="*/ 2971233 w 4190433"/>
                <a:gd name="connsiteY124" fmla="*/ 2757714 h 4586514"/>
                <a:gd name="connsiteX125" fmla="*/ 3058318 w 4190433"/>
                <a:gd name="connsiteY125" fmla="*/ 2743200 h 4586514"/>
                <a:gd name="connsiteX126" fmla="*/ 3116376 w 4190433"/>
                <a:gd name="connsiteY126" fmla="*/ 2728686 h 4586514"/>
                <a:gd name="connsiteX127" fmla="*/ 3276033 w 4190433"/>
                <a:gd name="connsiteY127" fmla="*/ 2714171 h 4586514"/>
                <a:gd name="connsiteX128" fmla="*/ 3508261 w 4190433"/>
                <a:gd name="connsiteY128" fmla="*/ 2685143 h 4586514"/>
                <a:gd name="connsiteX129" fmla="*/ 3580833 w 4190433"/>
                <a:gd name="connsiteY129" fmla="*/ 2670628 h 4586514"/>
                <a:gd name="connsiteX130" fmla="*/ 3711461 w 4190433"/>
                <a:gd name="connsiteY130" fmla="*/ 2656114 h 4586514"/>
                <a:gd name="connsiteX131" fmla="*/ 3798547 w 4190433"/>
                <a:gd name="connsiteY131" fmla="*/ 2627086 h 4586514"/>
                <a:gd name="connsiteX132" fmla="*/ 3900147 w 4190433"/>
                <a:gd name="connsiteY132" fmla="*/ 2569028 h 4586514"/>
                <a:gd name="connsiteX133" fmla="*/ 3929176 w 4190433"/>
                <a:gd name="connsiteY133" fmla="*/ 2481943 h 4586514"/>
                <a:gd name="connsiteX134" fmla="*/ 3943690 w 4190433"/>
                <a:gd name="connsiteY134" fmla="*/ 2438400 h 4586514"/>
                <a:gd name="connsiteX135" fmla="*/ 3929176 w 4190433"/>
                <a:gd name="connsiteY135" fmla="*/ 2177143 h 4586514"/>
                <a:gd name="connsiteX136" fmla="*/ 3856604 w 4190433"/>
                <a:gd name="connsiteY136" fmla="*/ 2046514 h 4586514"/>
                <a:gd name="connsiteX137" fmla="*/ 3813061 w 4190433"/>
                <a:gd name="connsiteY137" fmla="*/ 2032000 h 4586514"/>
                <a:gd name="connsiteX138" fmla="*/ 3682433 w 4190433"/>
                <a:gd name="connsiteY138" fmla="*/ 1930400 h 4586514"/>
                <a:gd name="connsiteX139" fmla="*/ 3638890 w 4190433"/>
                <a:gd name="connsiteY139" fmla="*/ 1901371 h 4586514"/>
                <a:gd name="connsiteX140" fmla="*/ 3595347 w 4190433"/>
                <a:gd name="connsiteY140" fmla="*/ 1886857 h 4586514"/>
                <a:gd name="connsiteX141" fmla="*/ 3479233 w 4190433"/>
                <a:gd name="connsiteY141" fmla="*/ 1857828 h 4586514"/>
                <a:gd name="connsiteX142" fmla="*/ 3203461 w 4190433"/>
                <a:gd name="connsiteY142" fmla="*/ 1814286 h 4586514"/>
                <a:gd name="connsiteX143" fmla="*/ 3116376 w 4190433"/>
                <a:gd name="connsiteY143" fmla="*/ 1785257 h 4586514"/>
                <a:gd name="connsiteX144" fmla="*/ 3014776 w 4190433"/>
                <a:gd name="connsiteY144" fmla="*/ 1756228 h 4586514"/>
                <a:gd name="connsiteX145" fmla="*/ 2927690 w 4190433"/>
                <a:gd name="connsiteY145" fmla="*/ 1698171 h 4586514"/>
                <a:gd name="connsiteX146" fmla="*/ 2884147 w 4190433"/>
                <a:gd name="connsiteY146" fmla="*/ 1654628 h 4586514"/>
                <a:gd name="connsiteX147" fmla="*/ 2753518 w 4190433"/>
                <a:gd name="connsiteY147" fmla="*/ 1553028 h 4586514"/>
                <a:gd name="connsiteX148" fmla="*/ 2724490 w 4190433"/>
                <a:gd name="connsiteY148" fmla="*/ 1465943 h 4586514"/>
                <a:gd name="connsiteX149" fmla="*/ 2811576 w 4190433"/>
                <a:gd name="connsiteY149" fmla="*/ 1393371 h 4586514"/>
                <a:gd name="connsiteX150" fmla="*/ 2898661 w 4190433"/>
                <a:gd name="connsiteY150" fmla="*/ 1364343 h 4586514"/>
                <a:gd name="connsiteX151" fmla="*/ 2942204 w 4190433"/>
                <a:gd name="connsiteY151" fmla="*/ 1349828 h 4586514"/>
                <a:gd name="connsiteX152" fmla="*/ 3000261 w 4190433"/>
                <a:gd name="connsiteY152" fmla="*/ 1320800 h 4586514"/>
                <a:gd name="connsiteX153" fmla="*/ 3087347 w 4190433"/>
                <a:gd name="connsiteY153" fmla="*/ 1291771 h 4586514"/>
                <a:gd name="connsiteX154" fmla="*/ 3130890 w 4190433"/>
                <a:gd name="connsiteY154" fmla="*/ 1277257 h 4586514"/>
                <a:gd name="connsiteX155" fmla="*/ 3188947 w 4190433"/>
                <a:gd name="connsiteY155" fmla="*/ 1262743 h 4586514"/>
                <a:gd name="connsiteX156" fmla="*/ 3232490 w 4190433"/>
                <a:gd name="connsiteY156" fmla="*/ 1248228 h 4586514"/>
                <a:gd name="connsiteX157" fmla="*/ 3334090 w 4190433"/>
                <a:gd name="connsiteY157" fmla="*/ 1233714 h 4586514"/>
                <a:gd name="connsiteX158" fmla="*/ 3421176 w 4190433"/>
                <a:gd name="connsiteY158" fmla="*/ 1190171 h 4586514"/>
                <a:gd name="connsiteX159" fmla="*/ 3464718 w 4190433"/>
                <a:gd name="connsiteY159" fmla="*/ 1175657 h 4586514"/>
                <a:gd name="connsiteX160" fmla="*/ 3566318 w 4190433"/>
                <a:gd name="connsiteY160" fmla="*/ 1117600 h 4586514"/>
                <a:gd name="connsiteX161" fmla="*/ 3609861 w 4190433"/>
                <a:gd name="connsiteY161" fmla="*/ 1103086 h 4586514"/>
                <a:gd name="connsiteX162" fmla="*/ 3725976 w 4190433"/>
                <a:gd name="connsiteY162" fmla="*/ 1045028 h 4586514"/>
                <a:gd name="connsiteX163" fmla="*/ 3813061 w 4190433"/>
                <a:gd name="connsiteY163" fmla="*/ 1001486 h 4586514"/>
                <a:gd name="connsiteX164" fmla="*/ 3929176 w 4190433"/>
                <a:gd name="connsiteY164" fmla="*/ 943428 h 4586514"/>
                <a:gd name="connsiteX165" fmla="*/ 3958204 w 4190433"/>
                <a:gd name="connsiteY165" fmla="*/ 899886 h 4586514"/>
                <a:gd name="connsiteX166" fmla="*/ 4001747 w 4190433"/>
                <a:gd name="connsiteY166" fmla="*/ 885371 h 4586514"/>
                <a:gd name="connsiteX167" fmla="*/ 4045290 w 4190433"/>
                <a:gd name="connsiteY167" fmla="*/ 856343 h 4586514"/>
                <a:gd name="connsiteX168" fmla="*/ 4074318 w 4190433"/>
                <a:gd name="connsiteY168" fmla="*/ 812800 h 4586514"/>
                <a:gd name="connsiteX169" fmla="*/ 4117861 w 4190433"/>
                <a:gd name="connsiteY169" fmla="*/ 769257 h 4586514"/>
                <a:gd name="connsiteX170" fmla="*/ 4146890 w 4190433"/>
                <a:gd name="connsiteY170" fmla="*/ 682171 h 4586514"/>
                <a:gd name="connsiteX171" fmla="*/ 4161404 w 4190433"/>
                <a:gd name="connsiteY171" fmla="*/ 362857 h 4586514"/>
                <a:gd name="connsiteX172" fmla="*/ 4190433 w 4190433"/>
                <a:gd name="connsiteY172" fmla="*/ 275771 h 4586514"/>
                <a:gd name="connsiteX173" fmla="*/ 4161404 w 4190433"/>
                <a:gd name="connsiteY173" fmla="*/ 43543 h 4586514"/>
                <a:gd name="connsiteX174" fmla="*/ 4016261 w 4190433"/>
                <a:gd name="connsiteY174" fmla="*/ 0 h 4586514"/>
                <a:gd name="connsiteX175" fmla="*/ 3856604 w 4190433"/>
                <a:gd name="connsiteY175" fmla="*/ 29028 h 4586514"/>
                <a:gd name="connsiteX176" fmla="*/ 3813061 w 4190433"/>
                <a:gd name="connsiteY176" fmla="*/ 58057 h 4586514"/>
                <a:gd name="connsiteX177" fmla="*/ 3755004 w 4190433"/>
                <a:gd name="connsiteY177" fmla="*/ 188686 h 4586514"/>
                <a:gd name="connsiteX178" fmla="*/ 3740490 w 4190433"/>
                <a:gd name="connsiteY178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826090 w 4190433"/>
                <a:gd name="connsiteY39" fmla="*/ 1973943 h 4586514"/>
                <a:gd name="connsiteX40" fmla="*/ 3129303 w 4190433"/>
                <a:gd name="connsiteY40" fmla="*/ 2090511 h 4586514"/>
                <a:gd name="connsiteX41" fmla="*/ 3110479 w 4190433"/>
                <a:gd name="connsiteY41" fmla="*/ 2279309 h 4586514"/>
                <a:gd name="connsiteX42" fmla="*/ 2940616 w 4190433"/>
                <a:gd name="connsiteY42" fmla="*/ 2406309 h 4586514"/>
                <a:gd name="connsiteX43" fmla="*/ 2463233 w 4190433"/>
                <a:gd name="connsiteY43" fmla="*/ 2423886 h 4586514"/>
                <a:gd name="connsiteX44" fmla="*/ 1940718 w 4190433"/>
                <a:gd name="connsiteY44" fmla="*/ 2452914 h 4586514"/>
                <a:gd name="connsiteX45" fmla="*/ 1577861 w 4190433"/>
                <a:gd name="connsiteY45" fmla="*/ 2496457 h 4586514"/>
                <a:gd name="connsiteX46" fmla="*/ 1026318 w 4190433"/>
                <a:gd name="connsiteY46" fmla="*/ 2569028 h 4586514"/>
                <a:gd name="connsiteX47" fmla="*/ 166007 w 4190433"/>
                <a:gd name="connsiteY47" fmla="*/ 2641374 h 4586514"/>
                <a:gd name="connsiteX48" fmla="*/ 10318 w 4190433"/>
                <a:gd name="connsiteY48" fmla="*/ 2743200 h 4586514"/>
                <a:gd name="connsiteX49" fmla="*/ 34358 w 4190433"/>
                <a:gd name="connsiteY49" fmla="*/ 3018064 h 4586514"/>
                <a:gd name="connsiteX50" fmla="*/ 193721 w 4190433"/>
                <a:gd name="connsiteY50" fmla="*/ 3129749 h 4586514"/>
                <a:gd name="connsiteX51" fmla="*/ 530452 w 4190433"/>
                <a:gd name="connsiteY51" fmla="*/ 3181803 h 4586514"/>
                <a:gd name="connsiteX52" fmla="*/ 1215004 w 4190433"/>
                <a:gd name="connsiteY52" fmla="*/ 3294743 h 4586514"/>
                <a:gd name="connsiteX53" fmla="*/ 1563347 w 4190433"/>
                <a:gd name="connsiteY53" fmla="*/ 3309257 h 4586514"/>
                <a:gd name="connsiteX54" fmla="*/ 1664947 w 4190433"/>
                <a:gd name="connsiteY54" fmla="*/ 3338286 h 4586514"/>
                <a:gd name="connsiteX55" fmla="*/ 1766547 w 4190433"/>
                <a:gd name="connsiteY55" fmla="*/ 3352800 h 4586514"/>
                <a:gd name="connsiteX56" fmla="*/ 1810090 w 4190433"/>
                <a:gd name="connsiteY56" fmla="*/ 3367314 h 4586514"/>
                <a:gd name="connsiteX57" fmla="*/ 1868147 w 4190433"/>
                <a:gd name="connsiteY57" fmla="*/ 3381828 h 4586514"/>
                <a:gd name="connsiteX58" fmla="*/ 1955233 w 4190433"/>
                <a:gd name="connsiteY58" fmla="*/ 3439886 h 4586514"/>
                <a:gd name="connsiteX59" fmla="*/ 2085861 w 4190433"/>
                <a:gd name="connsiteY59" fmla="*/ 3483428 h 4586514"/>
                <a:gd name="connsiteX60" fmla="*/ 2129404 w 4190433"/>
                <a:gd name="connsiteY60" fmla="*/ 3497943 h 4586514"/>
                <a:gd name="connsiteX61" fmla="*/ 2274547 w 4190433"/>
                <a:gd name="connsiteY61" fmla="*/ 3541486 h 4586514"/>
                <a:gd name="connsiteX62" fmla="*/ 2318090 w 4190433"/>
                <a:gd name="connsiteY62" fmla="*/ 3556000 h 4586514"/>
                <a:gd name="connsiteX63" fmla="*/ 2361633 w 4190433"/>
                <a:gd name="connsiteY63" fmla="*/ 3570514 h 4586514"/>
                <a:gd name="connsiteX64" fmla="*/ 2448718 w 4190433"/>
                <a:gd name="connsiteY64" fmla="*/ 3628571 h 4586514"/>
                <a:gd name="connsiteX65" fmla="*/ 2492261 w 4190433"/>
                <a:gd name="connsiteY65" fmla="*/ 3643086 h 4586514"/>
                <a:gd name="connsiteX66" fmla="*/ 2535804 w 4190433"/>
                <a:gd name="connsiteY66" fmla="*/ 3672114 h 4586514"/>
                <a:gd name="connsiteX67" fmla="*/ 2651918 w 4190433"/>
                <a:gd name="connsiteY67" fmla="*/ 3701143 h 4586514"/>
                <a:gd name="connsiteX68" fmla="*/ 2739004 w 4190433"/>
                <a:gd name="connsiteY68" fmla="*/ 3730171 h 4586514"/>
                <a:gd name="connsiteX69" fmla="*/ 2826090 w 4190433"/>
                <a:gd name="connsiteY69" fmla="*/ 3744686 h 4586514"/>
                <a:gd name="connsiteX70" fmla="*/ 3058318 w 4190433"/>
                <a:gd name="connsiteY70" fmla="*/ 3788228 h 4586514"/>
                <a:gd name="connsiteX71" fmla="*/ 3101861 w 4190433"/>
                <a:gd name="connsiteY71" fmla="*/ 3875314 h 4586514"/>
                <a:gd name="connsiteX72" fmla="*/ 3014776 w 4190433"/>
                <a:gd name="connsiteY72" fmla="*/ 3933371 h 4586514"/>
                <a:gd name="connsiteX73" fmla="*/ 2971233 w 4190433"/>
                <a:gd name="connsiteY73" fmla="*/ 3947886 h 4586514"/>
                <a:gd name="connsiteX74" fmla="*/ 2811576 w 4190433"/>
                <a:gd name="connsiteY74" fmla="*/ 3962400 h 4586514"/>
                <a:gd name="connsiteX75" fmla="*/ 2680947 w 4190433"/>
                <a:gd name="connsiteY75" fmla="*/ 3976914 h 4586514"/>
                <a:gd name="connsiteX76" fmla="*/ 2593861 w 4190433"/>
                <a:gd name="connsiteY76" fmla="*/ 3991428 h 4586514"/>
                <a:gd name="connsiteX77" fmla="*/ 2506776 w 4190433"/>
                <a:gd name="connsiteY77" fmla="*/ 4034971 h 4586514"/>
                <a:gd name="connsiteX78" fmla="*/ 2463233 w 4190433"/>
                <a:gd name="connsiteY78" fmla="*/ 4049486 h 4586514"/>
                <a:gd name="connsiteX79" fmla="*/ 2434204 w 4190433"/>
                <a:gd name="connsiteY79" fmla="*/ 4252686 h 4586514"/>
                <a:gd name="connsiteX80" fmla="*/ 2405176 w 4190433"/>
                <a:gd name="connsiteY80" fmla="*/ 4339771 h 4586514"/>
                <a:gd name="connsiteX81" fmla="*/ 2390661 w 4190433"/>
                <a:gd name="connsiteY81" fmla="*/ 4383314 h 4586514"/>
                <a:gd name="connsiteX82" fmla="*/ 2434204 w 4190433"/>
                <a:gd name="connsiteY82" fmla="*/ 4499428 h 4586514"/>
                <a:gd name="connsiteX83" fmla="*/ 2477747 w 4190433"/>
                <a:gd name="connsiteY83" fmla="*/ 4513943 h 4586514"/>
                <a:gd name="connsiteX84" fmla="*/ 2521290 w 4190433"/>
                <a:gd name="connsiteY84" fmla="*/ 4542971 h 4586514"/>
                <a:gd name="connsiteX85" fmla="*/ 2666433 w 4190433"/>
                <a:gd name="connsiteY85" fmla="*/ 4586514 h 4586514"/>
                <a:gd name="connsiteX86" fmla="*/ 2768033 w 4190433"/>
                <a:gd name="connsiteY86" fmla="*/ 4572000 h 4586514"/>
                <a:gd name="connsiteX87" fmla="*/ 2942204 w 4190433"/>
                <a:gd name="connsiteY87" fmla="*/ 4542971 h 4586514"/>
                <a:gd name="connsiteX88" fmla="*/ 2971233 w 4190433"/>
                <a:gd name="connsiteY88" fmla="*/ 4455886 h 4586514"/>
                <a:gd name="connsiteX89" fmla="*/ 2985747 w 4190433"/>
                <a:gd name="connsiteY89" fmla="*/ 4412343 h 4586514"/>
                <a:gd name="connsiteX90" fmla="*/ 3000261 w 4190433"/>
                <a:gd name="connsiteY90" fmla="*/ 4354286 h 4586514"/>
                <a:gd name="connsiteX91" fmla="*/ 3014776 w 4190433"/>
                <a:gd name="connsiteY91" fmla="*/ 4310743 h 4586514"/>
                <a:gd name="connsiteX92" fmla="*/ 3058318 w 4190433"/>
                <a:gd name="connsiteY92" fmla="*/ 4281714 h 4586514"/>
                <a:gd name="connsiteX93" fmla="*/ 3130890 w 4190433"/>
                <a:gd name="connsiteY93" fmla="*/ 4209143 h 4586514"/>
                <a:gd name="connsiteX94" fmla="*/ 3276033 w 4190433"/>
                <a:gd name="connsiteY94" fmla="*/ 4078514 h 4586514"/>
                <a:gd name="connsiteX95" fmla="*/ 3348604 w 4190433"/>
                <a:gd name="connsiteY95" fmla="*/ 3991428 h 4586514"/>
                <a:gd name="connsiteX96" fmla="*/ 3406661 w 4190433"/>
                <a:gd name="connsiteY96" fmla="*/ 3904343 h 4586514"/>
                <a:gd name="connsiteX97" fmla="*/ 3435690 w 4190433"/>
                <a:gd name="connsiteY97" fmla="*/ 3860800 h 4586514"/>
                <a:gd name="connsiteX98" fmla="*/ 3435690 w 4190433"/>
                <a:gd name="connsiteY98" fmla="*/ 3556000 h 4586514"/>
                <a:gd name="connsiteX99" fmla="*/ 3392147 w 4190433"/>
                <a:gd name="connsiteY99" fmla="*/ 3410857 h 4586514"/>
                <a:gd name="connsiteX100" fmla="*/ 3348604 w 4190433"/>
                <a:gd name="connsiteY100" fmla="*/ 3367314 h 4586514"/>
                <a:gd name="connsiteX101" fmla="*/ 3319576 w 4190433"/>
                <a:gd name="connsiteY101" fmla="*/ 3323771 h 4586514"/>
                <a:gd name="connsiteX102" fmla="*/ 3232490 w 4190433"/>
                <a:gd name="connsiteY102" fmla="*/ 3280228 h 4586514"/>
                <a:gd name="connsiteX103" fmla="*/ 3145404 w 4190433"/>
                <a:gd name="connsiteY103" fmla="*/ 3236686 h 4586514"/>
                <a:gd name="connsiteX104" fmla="*/ 2985747 w 4190433"/>
                <a:gd name="connsiteY104" fmla="*/ 3178628 h 4586514"/>
                <a:gd name="connsiteX105" fmla="*/ 2913176 w 4190433"/>
                <a:gd name="connsiteY105" fmla="*/ 3164114 h 4586514"/>
                <a:gd name="connsiteX106" fmla="*/ 2855118 w 4190433"/>
                <a:gd name="connsiteY106" fmla="*/ 3149600 h 4586514"/>
                <a:gd name="connsiteX107" fmla="*/ 2608376 w 4190433"/>
                <a:gd name="connsiteY107" fmla="*/ 3135086 h 4586514"/>
                <a:gd name="connsiteX108" fmla="*/ 2071347 w 4190433"/>
                <a:gd name="connsiteY108" fmla="*/ 3149600 h 4586514"/>
                <a:gd name="connsiteX109" fmla="*/ 1839118 w 4190433"/>
                <a:gd name="connsiteY109" fmla="*/ 3164114 h 4586514"/>
                <a:gd name="connsiteX110" fmla="*/ 1519804 w 4190433"/>
                <a:gd name="connsiteY110" fmla="*/ 3149600 h 4586514"/>
                <a:gd name="connsiteX111" fmla="*/ 1432718 w 4190433"/>
                <a:gd name="connsiteY111" fmla="*/ 3135086 h 4586514"/>
                <a:gd name="connsiteX112" fmla="*/ 1287576 w 4190433"/>
                <a:gd name="connsiteY112" fmla="*/ 3106057 h 4586514"/>
                <a:gd name="connsiteX113" fmla="*/ 1185976 w 4190433"/>
                <a:gd name="connsiteY113" fmla="*/ 3091543 h 4586514"/>
                <a:gd name="connsiteX114" fmla="*/ 1098890 w 4190433"/>
                <a:gd name="connsiteY114" fmla="*/ 3048000 h 4586514"/>
                <a:gd name="connsiteX115" fmla="*/ 1069861 w 4190433"/>
                <a:gd name="connsiteY115" fmla="*/ 3004457 h 4586514"/>
                <a:gd name="connsiteX116" fmla="*/ 1055347 w 4190433"/>
                <a:gd name="connsiteY116" fmla="*/ 2960914 h 4586514"/>
                <a:gd name="connsiteX117" fmla="*/ 1069861 w 4190433"/>
                <a:gd name="connsiteY117" fmla="*/ 2859314 h 4586514"/>
                <a:gd name="connsiteX118" fmla="*/ 1113404 w 4190433"/>
                <a:gd name="connsiteY118" fmla="*/ 2844800 h 4586514"/>
                <a:gd name="connsiteX119" fmla="*/ 1316604 w 4190433"/>
                <a:gd name="connsiteY119" fmla="*/ 2830286 h 4586514"/>
                <a:gd name="connsiteX120" fmla="*/ 1476261 w 4190433"/>
                <a:gd name="connsiteY120" fmla="*/ 2786743 h 4586514"/>
                <a:gd name="connsiteX121" fmla="*/ 1519804 w 4190433"/>
                <a:gd name="connsiteY121" fmla="*/ 2772228 h 4586514"/>
                <a:gd name="connsiteX122" fmla="*/ 1911690 w 4190433"/>
                <a:gd name="connsiteY122" fmla="*/ 2786743 h 4586514"/>
                <a:gd name="connsiteX123" fmla="*/ 2971233 w 4190433"/>
                <a:gd name="connsiteY123" fmla="*/ 2757714 h 4586514"/>
                <a:gd name="connsiteX124" fmla="*/ 3058318 w 4190433"/>
                <a:gd name="connsiteY124" fmla="*/ 2743200 h 4586514"/>
                <a:gd name="connsiteX125" fmla="*/ 3116376 w 4190433"/>
                <a:gd name="connsiteY125" fmla="*/ 2728686 h 4586514"/>
                <a:gd name="connsiteX126" fmla="*/ 3276033 w 4190433"/>
                <a:gd name="connsiteY126" fmla="*/ 2714171 h 4586514"/>
                <a:gd name="connsiteX127" fmla="*/ 3508261 w 4190433"/>
                <a:gd name="connsiteY127" fmla="*/ 2685143 h 4586514"/>
                <a:gd name="connsiteX128" fmla="*/ 3580833 w 4190433"/>
                <a:gd name="connsiteY128" fmla="*/ 2670628 h 4586514"/>
                <a:gd name="connsiteX129" fmla="*/ 3711461 w 4190433"/>
                <a:gd name="connsiteY129" fmla="*/ 2656114 h 4586514"/>
                <a:gd name="connsiteX130" fmla="*/ 3798547 w 4190433"/>
                <a:gd name="connsiteY130" fmla="*/ 2627086 h 4586514"/>
                <a:gd name="connsiteX131" fmla="*/ 3900147 w 4190433"/>
                <a:gd name="connsiteY131" fmla="*/ 2569028 h 4586514"/>
                <a:gd name="connsiteX132" fmla="*/ 3929176 w 4190433"/>
                <a:gd name="connsiteY132" fmla="*/ 2481943 h 4586514"/>
                <a:gd name="connsiteX133" fmla="*/ 3943690 w 4190433"/>
                <a:gd name="connsiteY133" fmla="*/ 2438400 h 4586514"/>
                <a:gd name="connsiteX134" fmla="*/ 3929176 w 4190433"/>
                <a:gd name="connsiteY134" fmla="*/ 2177143 h 4586514"/>
                <a:gd name="connsiteX135" fmla="*/ 3856604 w 4190433"/>
                <a:gd name="connsiteY135" fmla="*/ 2046514 h 4586514"/>
                <a:gd name="connsiteX136" fmla="*/ 3813061 w 4190433"/>
                <a:gd name="connsiteY136" fmla="*/ 2032000 h 4586514"/>
                <a:gd name="connsiteX137" fmla="*/ 3682433 w 4190433"/>
                <a:gd name="connsiteY137" fmla="*/ 1930400 h 4586514"/>
                <a:gd name="connsiteX138" fmla="*/ 3638890 w 4190433"/>
                <a:gd name="connsiteY138" fmla="*/ 1901371 h 4586514"/>
                <a:gd name="connsiteX139" fmla="*/ 3595347 w 4190433"/>
                <a:gd name="connsiteY139" fmla="*/ 1886857 h 4586514"/>
                <a:gd name="connsiteX140" fmla="*/ 3479233 w 4190433"/>
                <a:gd name="connsiteY140" fmla="*/ 1857828 h 4586514"/>
                <a:gd name="connsiteX141" fmla="*/ 3203461 w 4190433"/>
                <a:gd name="connsiteY141" fmla="*/ 1814286 h 4586514"/>
                <a:gd name="connsiteX142" fmla="*/ 3116376 w 4190433"/>
                <a:gd name="connsiteY142" fmla="*/ 1785257 h 4586514"/>
                <a:gd name="connsiteX143" fmla="*/ 3014776 w 4190433"/>
                <a:gd name="connsiteY143" fmla="*/ 1756228 h 4586514"/>
                <a:gd name="connsiteX144" fmla="*/ 2927690 w 4190433"/>
                <a:gd name="connsiteY144" fmla="*/ 1698171 h 4586514"/>
                <a:gd name="connsiteX145" fmla="*/ 2884147 w 4190433"/>
                <a:gd name="connsiteY145" fmla="*/ 1654628 h 4586514"/>
                <a:gd name="connsiteX146" fmla="*/ 2753518 w 4190433"/>
                <a:gd name="connsiteY146" fmla="*/ 1553028 h 4586514"/>
                <a:gd name="connsiteX147" fmla="*/ 2724490 w 4190433"/>
                <a:gd name="connsiteY147" fmla="*/ 1465943 h 4586514"/>
                <a:gd name="connsiteX148" fmla="*/ 2811576 w 4190433"/>
                <a:gd name="connsiteY148" fmla="*/ 1393371 h 4586514"/>
                <a:gd name="connsiteX149" fmla="*/ 2898661 w 4190433"/>
                <a:gd name="connsiteY149" fmla="*/ 1364343 h 4586514"/>
                <a:gd name="connsiteX150" fmla="*/ 2942204 w 4190433"/>
                <a:gd name="connsiteY150" fmla="*/ 1349828 h 4586514"/>
                <a:gd name="connsiteX151" fmla="*/ 3000261 w 4190433"/>
                <a:gd name="connsiteY151" fmla="*/ 1320800 h 4586514"/>
                <a:gd name="connsiteX152" fmla="*/ 3087347 w 4190433"/>
                <a:gd name="connsiteY152" fmla="*/ 1291771 h 4586514"/>
                <a:gd name="connsiteX153" fmla="*/ 3130890 w 4190433"/>
                <a:gd name="connsiteY153" fmla="*/ 1277257 h 4586514"/>
                <a:gd name="connsiteX154" fmla="*/ 3188947 w 4190433"/>
                <a:gd name="connsiteY154" fmla="*/ 1262743 h 4586514"/>
                <a:gd name="connsiteX155" fmla="*/ 3232490 w 4190433"/>
                <a:gd name="connsiteY155" fmla="*/ 1248228 h 4586514"/>
                <a:gd name="connsiteX156" fmla="*/ 3334090 w 4190433"/>
                <a:gd name="connsiteY156" fmla="*/ 1233714 h 4586514"/>
                <a:gd name="connsiteX157" fmla="*/ 3421176 w 4190433"/>
                <a:gd name="connsiteY157" fmla="*/ 1190171 h 4586514"/>
                <a:gd name="connsiteX158" fmla="*/ 3464718 w 4190433"/>
                <a:gd name="connsiteY158" fmla="*/ 1175657 h 4586514"/>
                <a:gd name="connsiteX159" fmla="*/ 3566318 w 4190433"/>
                <a:gd name="connsiteY159" fmla="*/ 1117600 h 4586514"/>
                <a:gd name="connsiteX160" fmla="*/ 3609861 w 4190433"/>
                <a:gd name="connsiteY160" fmla="*/ 1103086 h 4586514"/>
                <a:gd name="connsiteX161" fmla="*/ 3725976 w 4190433"/>
                <a:gd name="connsiteY161" fmla="*/ 1045028 h 4586514"/>
                <a:gd name="connsiteX162" fmla="*/ 3813061 w 4190433"/>
                <a:gd name="connsiteY162" fmla="*/ 1001486 h 4586514"/>
                <a:gd name="connsiteX163" fmla="*/ 3929176 w 4190433"/>
                <a:gd name="connsiteY163" fmla="*/ 943428 h 4586514"/>
                <a:gd name="connsiteX164" fmla="*/ 3958204 w 4190433"/>
                <a:gd name="connsiteY164" fmla="*/ 899886 h 4586514"/>
                <a:gd name="connsiteX165" fmla="*/ 4001747 w 4190433"/>
                <a:gd name="connsiteY165" fmla="*/ 885371 h 4586514"/>
                <a:gd name="connsiteX166" fmla="*/ 4045290 w 4190433"/>
                <a:gd name="connsiteY166" fmla="*/ 856343 h 4586514"/>
                <a:gd name="connsiteX167" fmla="*/ 4074318 w 4190433"/>
                <a:gd name="connsiteY167" fmla="*/ 812800 h 4586514"/>
                <a:gd name="connsiteX168" fmla="*/ 4117861 w 4190433"/>
                <a:gd name="connsiteY168" fmla="*/ 769257 h 4586514"/>
                <a:gd name="connsiteX169" fmla="*/ 4146890 w 4190433"/>
                <a:gd name="connsiteY169" fmla="*/ 682171 h 4586514"/>
                <a:gd name="connsiteX170" fmla="*/ 4161404 w 4190433"/>
                <a:gd name="connsiteY170" fmla="*/ 362857 h 4586514"/>
                <a:gd name="connsiteX171" fmla="*/ 4190433 w 4190433"/>
                <a:gd name="connsiteY171" fmla="*/ 275771 h 4586514"/>
                <a:gd name="connsiteX172" fmla="*/ 4161404 w 4190433"/>
                <a:gd name="connsiteY172" fmla="*/ 43543 h 4586514"/>
                <a:gd name="connsiteX173" fmla="*/ 4016261 w 4190433"/>
                <a:gd name="connsiteY173" fmla="*/ 0 h 4586514"/>
                <a:gd name="connsiteX174" fmla="*/ 3856604 w 4190433"/>
                <a:gd name="connsiteY174" fmla="*/ 29028 h 4586514"/>
                <a:gd name="connsiteX175" fmla="*/ 3813061 w 4190433"/>
                <a:gd name="connsiteY175" fmla="*/ 58057 h 4586514"/>
                <a:gd name="connsiteX176" fmla="*/ 3755004 w 4190433"/>
                <a:gd name="connsiteY176" fmla="*/ 188686 h 4586514"/>
                <a:gd name="connsiteX177" fmla="*/ 3740490 w 4190433"/>
                <a:gd name="connsiteY177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739004 w 4190433"/>
                <a:gd name="connsiteY38" fmla="*/ 1944914 h 4586514"/>
                <a:gd name="connsiteX39" fmla="*/ 2921340 w 4190433"/>
                <a:gd name="connsiteY39" fmla="*/ 1933462 h 4586514"/>
                <a:gd name="connsiteX40" fmla="*/ 3129303 w 4190433"/>
                <a:gd name="connsiteY40" fmla="*/ 2090511 h 4586514"/>
                <a:gd name="connsiteX41" fmla="*/ 3110479 w 4190433"/>
                <a:gd name="connsiteY41" fmla="*/ 2279309 h 4586514"/>
                <a:gd name="connsiteX42" fmla="*/ 2940616 w 4190433"/>
                <a:gd name="connsiteY42" fmla="*/ 2406309 h 4586514"/>
                <a:gd name="connsiteX43" fmla="*/ 2463233 w 4190433"/>
                <a:gd name="connsiteY43" fmla="*/ 2423886 h 4586514"/>
                <a:gd name="connsiteX44" fmla="*/ 1940718 w 4190433"/>
                <a:gd name="connsiteY44" fmla="*/ 2452914 h 4586514"/>
                <a:gd name="connsiteX45" fmla="*/ 1577861 w 4190433"/>
                <a:gd name="connsiteY45" fmla="*/ 2496457 h 4586514"/>
                <a:gd name="connsiteX46" fmla="*/ 1026318 w 4190433"/>
                <a:gd name="connsiteY46" fmla="*/ 2569028 h 4586514"/>
                <a:gd name="connsiteX47" fmla="*/ 166007 w 4190433"/>
                <a:gd name="connsiteY47" fmla="*/ 2641374 h 4586514"/>
                <a:gd name="connsiteX48" fmla="*/ 10318 w 4190433"/>
                <a:gd name="connsiteY48" fmla="*/ 2743200 h 4586514"/>
                <a:gd name="connsiteX49" fmla="*/ 34358 w 4190433"/>
                <a:gd name="connsiteY49" fmla="*/ 3018064 h 4586514"/>
                <a:gd name="connsiteX50" fmla="*/ 193721 w 4190433"/>
                <a:gd name="connsiteY50" fmla="*/ 3129749 h 4586514"/>
                <a:gd name="connsiteX51" fmla="*/ 530452 w 4190433"/>
                <a:gd name="connsiteY51" fmla="*/ 3181803 h 4586514"/>
                <a:gd name="connsiteX52" fmla="*/ 1215004 w 4190433"/>
                <a:gd name="connsiteY52" fmla="*/ 3294743 h 4586514"/>
                <a:gd name="connsiteX53" fmla="*/ 1563347 w 4190433"/>
                <a:gd name="connsiteY53" fmla="*/ 3309257 h 4586514"/>
                <a:gd name="connsiteX54" fmla="*/ 1664947 w 4190433"/>
                <a:gd name="connsiteY54" fmla="*/ 3338286 h 4586514"/>
                <a:gd name="connsiteX55" fmla="*/ 1766547 w 4190433"/>
                <a:gd name="connsiteY55" fmla="*/ 3352800 h 4586514"/>
                <a:gd name="connsiteX56" fmla="*/ 1810090 w 4190433"/>
                <a:gd name="connsiteY56" fmla="*/ 3367314 h 4586514"/>
                <a:gd name="connsiteX57" fmla="*/ 1868147 w 4190433"/>
                <a:gd name="connsiteY57" fmla="*/ 3381828 h 4586514"/>
                <a:gd name="connsiteX58" fmla="*/ 1955233 w 4190433"/>
                <a:gd name="connsiteY58" fmla="*/ 3439886 h 4586514"/>
                <a:gd name="connsiteX59" fmla="*/ 2085861 w 4190433"/>
                <a:gd name="connsiteY59" fmla="*/ 3483428 h 4586514"/>
                <a:gd name="connsiteX60" fmla="*/ 2129404 w 4190433"/>
                <a:gd name="connsiteY60" fmla="*/ 3497943 h 4586514"/>
                <a:gd name="connsiteX61" fmla="*/ 2274547 w 4190433"/>
                <a:gd name="connsiteY61" fmla="*/ 3541486 h 4586514"/>
                <a:gd name="connsiteX62" fmla="*/ 2318090 w 4190433"/>
                <a:gd name="connsiteY62" fmla="*/ 3556000 h 4586514"/>
                <a:gd name="connsiteX63" fmla="*/ 2361633 w 4190433"/>
                <a:gd name="connsiteY63" fmla="*/ 3570514 h 4586514"/>
                <a:gd name="connsiteX64" fmla="*/ 2448718 w 4190433"/>
                <a:gd name="connsiteY64" fmla="*/ 3628571 h 4586514"/>
                <a:gd name="connsiteX65" fmla="*/ 2492261 w 4190433"/>
                <a:gd name="connsiteY65" fmla="*/ 3643086 h 4586514"/>
                <a:gd name="connsiteX66" fmla="*/ 2535804 w 4190433"/>
                <a:gd name="connsiteY66" fmla="*/ 3672114 h 4586514"/>
                <a:gd name="connsiteX67" fmla="*/ 2651918 w 4190433"/>
                <a:gd name="connsiteY67" fmla="*/ 3701143 h 4586514"/>
                <a:gd name="connsiteX68" fmla="*/ 2739004 w 4190433"/>
                <a:gd name="connsiteY68" fmla="*/ 3730171 h 4586514"/>
                <a:gd name="connsiteX69" fmla="*/ 2826090 w 4190433"/>
                <a:gd name="connsiteY69" fmla="*/ 3744686 h 4586514"/>
                <a:gd name="connsiteX70" fmla="*/ 3058318 w 4190433"/>
                <a:gd name="connsiteY70" fmla="*/ 3788228 h 4586514"/>
                <a:gd name="connsiteX71" fmla="*/ 3101861 w 4190433"/>
                <a:gd name="connsiteY71" fmla="*/ 3875314 h 4586514"/>
                <a:gd name="connsiteX72" fmla="*/ 3014776 w 4190433"/>
                <a:gd name="connsiteY72" fmla="*/ 3933371 h 4586514"/>
                <a:gd name="connsiteX73" fmla="*/ 2971233 w 4190433"/>
                <a:gd name="connsiteY73" fmla="*/ 3947886 h 4586514"/>
                <a:gd name="connsiteX74" fmla="*/ 2811576 w 4190433"/>
                <a:gd name="connsiteY74" fmla="*/ 3962400 h 4586514"/>
                <a:gd name="connsiteX75" fmla="*/ 2680947 w 4190433"/>
                <a:gd name="connsiteY75" fmla="*/ 3976914 h 4586514"/>
                <a:gd name="connsiteX76" fmla="*/ 2593861 w 4190433"/>
                <a:gd name="connsiteY76" fmla="*/ 3991428 h 4586514"/>
                <a:gd name="connsiteX77" fmla="*/ 2506776 w 4190433"/>
                <a:gd name="connsiteY77" fmla="*/ 4034971 h 4586514"/>
                <a:gd name="connsiteX78" fmla="*/ 2463233 w 4190433"/>
                <a:gd name="connsiteY78" fmla="*/ 4049486 h 4586514"/>
                <a:gd name="connsiteX79" fmla="*/ 2434204 w 4190433"/>
                <a:gd name="connsiteY79" fmla="*/ 4252686 h 4586514"/>
                <a:gd name="connsiteX80" fmla="*/ 2405176 w 4190433"/>
                <a:gd name="connsiteY80" fmla="*/ 4339771 h 4586514"/>
                <a:gd name="connsiteX81" fmla="*/ 2390661 w 4190433"/>
                <a:gd name="connsiteY81" fmla="*/ 4383314 h 4586514"/>
                <a:gd name="connsiteX82" fmla="*/ 2434204 w 4190433"/>
                <a:gd name="connsiteY82" fmla="*/ 4499428 h 4586514"/>
                <a:gd name="connsiteX83" fmla="*/ 2477747 w 4190433"/>
                <a:gd name="connsiteY83" fmla="*/ 4513943 h 4586514"/>
                <a:gd name="connsiteX84" fmla="*/ 2521290 w 4190433"/>
                <a:gd name="connsiteY84" fmla="*/ 4542971 h 4586514"/>
                <a:gd name="connsiteX85" fmla="*/ 2666433 w 4190433"/>
                <a:gd name="connsiteY85" fmla="*/ 4586514 h 4586514"/>
                <a:gd name="connsiteX86" fmla="*/ 2768033 w 4190433"/>
                <a:gd name="connsiteY86" fmla="*/ 4572000 h 4586514"/>
                <a:gd name="connsiteX87" fmla="*/ 2942204 w 4190433"/>
                <a:gd name="connsiteY87" fmla="*/ 4542971 h 4586514"/>
                <a:gd name="connsiteX88" fmla="*/ 2971233 w 4190433"/>
                <a:gd name="connsiteY88" fmla="*/ 4455886 h 4586514"/>
                <a:gd name="connsiteX89" fmla="*/ 2985747 w 4190433"/>
                <a:gd name="connsiteY89" fmla="*/ 4412343 h 4586514"/>
                <a:gd name="connsiteX90" fmla="*/ 3000261 w 4190433"/>
                <a:gd name="connsiteY90" fmla="*/ 4354286 h 4586514"/>
                <a:gd name="connsiteX91" fmla="*/ 3014776 w 4190433"/>
                <a:gd name="connsiteY91" fmla="*/ 4310743 h 4586514"/>
                <a:gd name="connsiteX92" fmla="*/ 3058318 w 4190433"/>
                <a:gd name="connsiteY92" fmla="*/ 4281714 h 4586514"/>
                <a:gd name="connsiteX93" fmla="*/ 3130890 w 4190433"/>
                <a:gd name="connsiteY93" fmla="*/ 4209143 h 4586514"/>
                <a:gd name="connsiteX94" fmla="*/ 3276033 w 4190433"/>
                <a:gd name="connsiteY94" fmla="*/ 4078514 h 4586514"/>
                <a:gd name="connsiteX95" fmla="*/ 3348604 w 4190433"/>
                <a:gd name="connsiteY95" fmla="*/ 3991428 h 4586514"/>
                <a:gd name="connsiteX96" fmla="*/ 3406661 w 4190433"/>
                <a:gd name="connsiteY96" fmla="*/ 3904343 h 4586514"/>
                <a:gd name="connsiteX97" fmla="*/ 3435690 w 4190433"/>
                <a:gd name="connsiteY97" fmla="*/ 3860800 h 4586514"/>
                <a:gd name="connsiteX98" fmla="*/ 3435690 w 4190433"/>
                <a:gd name="connsiteY98" fmla="*/ 3556000 h 4586514"/>
                <a:gd name="connsiteX99" fmla="*/ 3392147 w 4190433"/>
                <a:gd name="connsiteY99" fmla="*/ 3410857 h 4586514"/>
                <a:gd name="connsiteX100" fmla="*/ 3348604 w 4190433"/>
                <a:gd name="connsiteY100" fmla="*/ 3367314 h 4586514"/>
                <a:gd name="connsiteX101" fmla="*/ 3319576 w 4190433"/>
                <a:gd name="connsiteY101" fmla="*/ 3323771 h 4586514"/>
                <a:gd name="connsiteX102" fmla="*/ 3232490 w 4190433"/>
                <a:gd name="connsiteY102" fmla="*/ 3280228 h 4586514"/>
                <a:gd name="connsiteX103" fmla="*/ 3145404 w 4190433"/>
                <a:gd name="connsiteY103" fmla="*/ 3236686 h 4586514"/>
                <a:gd name="connsiteX104" fmla="*/ 2985747 w 4190433"/>
                <a:gd name="connsiteY104" fmla="*/ 3178628 h 4586514"/>
                <a:gd name="connsiteX105" fmla="*/ 2913176 w 4190433"/>
                <a:gd name="connsiteY105" fmla="*/ 3164114 h 4586514"/>
                <a:gd name="connsiteX106" fmla="*/ 2855118 w 4190433"/>
                <a:gd name="connsiteY106" fmla="*/ 3149600 h 4586514"/>
                <a:gd name="connsiteX107" fmla="*/ 2608376 w 4190433"/>
                <a:gd name="connsiteY107" fmla="*/ 3135086 h 4586514"/>
                <a:gd name="connsiteX108" fmla="*/ 2071347 w 4190433"/>
                <a:gd name="connsiteY108" fmla="*/ 3149600 h 4586514"/>
                <a:gd name="connsiteX109" fmla="*/ 1839118 w 4190433"/>
                <a:gd name="connsiteY109" fmla="*/ 3164114 h 4586514"/>
                <a:gd name="connsiteX110" fmla="*/ 1519804 w 4190433"/>
                <a:gd name="connsiteY110" fmla="*/ 3149600 h 4586514"/>
                <a:gd name="connsiteX111" fmla="*/ 1432718 w 4190433"/>
                <a:gd name="connsiteY111" fmla="*/ 3135086 h 4586514"/>
                <a:gd name="connsiteX112" fmla="*/ 1287576 w 4190433"/>
                <a:gd name="connsiteY112" fmla="*/ 3106057 h 4586514"/>
                <a:gd name="connsiteX113" fmla="*/ 1185976 w 4190433"/>
                <a:gd name="connsiteY113" fmla="*/ 3091543 h 4586514"/>
                <a:gd name="connsiteX114" fmla="*/ 1098890 w 4190433"/>
                <a:gd name="connsiteY114" fmla="*/ 3048000 h 4586514"/>
                <a:gd name="connsiteX115" fmla="*/ 1069861 w 4190433"/>
                <a:gd name="connsiteY115" fmla="*/ 3004457 h 4586514"/>
                <a:gd name="connsiteX116" fmla="*/ 1055347 w 4190433"/>
                <a:gd name="connsiteY116" fmla="*/ 2960914 h 4586514"/>
                <a:gd name="connsiteX117" fmla="*/ 1069861 w 4190433"/>
                <a:gd name="connsiteY117" fmla="*/ 2859314 h 4586514"/>
                <a:gd name="connsiteX118" fmla="*/ 1113404 w 4190433"/>
                <a:gd name="connsiteY118" fmla="*/ 2844800 h 4586514"/>
                <a:gd name="connsiteX119" fmla="*/ 1316604 w 4190433"/>
                <a:gd name="connsiteY119" fmla="*/ 2830286 h 4586514"/>
                <a:gd name="connsiteX120" fmla="*/ 1476261 w 4190433"/>
                <a:gd name="connsiteY120" fmla="*/ 2786743 h 4586514"/>
                <a:gd name="connsiteX121" fmla="*/ 1519804 w 4190433"/>
                <a:gd name="connsiteY121" fmla="*/ 2772228 h 4586514"/>
                <a:gd name="connsiteX122" fmla="*/ 1911690 w 4190433"/>
                <a:gd name="connsiteY122" fmla="*/ 2786743 h 4586514"/>
                <a:gd name="connsiteX123" fmla="*/ 2971233 w 4190433"/>
                <a:gd name="connsiteY123" fmla="*/ 2757714 h 4586514"/>
                <a:gd name="connsiteX124" fmla="*/ 3058318 w 4190433"/>
                <a:gd name="connsiteY124" fmla="*/ 2743200 h 4586514"/>
                <a:gd name="connsiteX125" fmla="*/ 3116376 w 4190433"/>
                <a:gd name="connsiteY125" fmla="*/ 2728686 h 4586514"/>
                <a:gd name="connsiteX126" fmla="*/ 3276033 w 4190433"/>
                <a:gd name="connsiteY126" fmla="*/ 2714171 h 4586514"/>
                <a:gd name="connsiteX127" fmla="*/ 3508261 w 4190433"/>
                <a:gd name="connsiteY127" fmla="*/ 2685143 h 4586514"/>
                <a:gd name="connsiteX128" fmla="*/ 3580833 w 4190433"/>
                <a:gd name="connsiteY128" fmla="*/ 2670628 h 4586514"/>
                <a:gd name="connsiteX129" fmla="*/ 3711461 w 4190433"/>
                <a:gd name="connsiteY129" fmla="*/ 2656114 h 4586514"/>
                <a:gd name="connsiteX130" fmla="*/ 3798547 w 4190433"/>
                <a:gd name="connsiteY130" fmla="*/ 2627086 h 4586514"/>
                <a:gd name="connsiteX131" fmla="*/ 3900147 w 4190433"/>
                <a:gd name="connsiteY131" fmla="*/ 2569028 h 4586514"/>
                <a:gd name="connsiteX132" fmla="*/ 3929176 w 4190433"/>
                <a:gd name="connsiteY132" fmla="*/ 2481943 h 4586514"/>
                <a:gd name="connsiteX133" fmla="*/ 3943690 w 4190433"/>
                <a:gd name="connsiteY133" fmla="*/ 2438400 h 4586514"/>
                <a:gd name="connsiteX134" fmla="*/ 3929176 w 4190433"/>
                <a:gd name="connsiteY134" fmla="*/ 2177143 h 4586514"/>
                <a:gd name="connsiteX135" fmla="*/ 3856604 w 4190433"/>
                <a:gd name="connsiteY135" fmla="*/ 2046514 h 4586514"/>
                <a:gd name="connsiteX136" fmla="*/ 3813061 w 4190433"/>
                <a:gd name="connsiteY136" fmla="*/ 2032000 h 4586514"/>
                <a:gd name="connsiteX137" fmla="*/ 3682433 w 4190433"/>
                <a:gd name="connsiteY137" fmla="*/ 1930400 h 4586514"/>
                <a:gd name="connsiteX138" fmla="*/ 3638890 w 4190433"/>
                <a:gd name="connsiteY138" fmla="*/ 1901371 h 4586514"/>
                <a:gd name="connsiteX139" fmla="*/ 3595347 w 4190433"/>
                <a:gd name="connsiteY139" fmla="*/ 1886857 h 4586514"/>
                <a:gd name="connsiteX140" fmla="*/ 3479233 w 4190433"/>
                <a:gd name="connsiteY140" fmla="*/ 1857828 h 4586514"/>
                <a:gd name="connsiteX141" fmla="*/ 3203461 w 4190433"/>
                <a:gd name="connsiteY141" fmla="*/ 1814286 h 4586514"/>
                <a:gd name="connsiteX142" fmla="*/ 3116376 w 4190433"/>
                <a:gd name="connsiteY142" fmla="*/ 1785257 h 4586514"/>
                <a:gd name="connsiteX143" fmla="*/ 3014776 w 4190433"/>
                <a:gd name="connsiteY143" fmla="*/ 1756228 h 4586514"/>
                <a:gd name="connsiteX144" fmla="*/ 2927690 w 4190433"/>
                <a:gd name="connsiteY144" fmla="*/ 1698171 h 4586514"/>
                <a:gd name="connsiteX145" fmla="*/ 2884147 w 4190433"/>
                <a:gd name="connsiteY145" fmla="*/ 1654628 h 4586514"/>
                <a:gd name="connsiteX146" fmla="*/ 2753518 w 4190433"/>
                <a:gd name="connsiteY146" fmla="*/ 1553028 h 4586514"/>
                <a:gd name="connsiteX147" fmla="*/ 2724490 w 4190433"/>
                <a:gd name="connsiteY147" fmla="*/ 1465943 h 4586514"/>
                <a:gd name="connsiteX148" fmla="*/ 2811576 w 4190433"/>
                <a:gd name="connsiteY148" fmla="*/ 1393371 h 4586514"/>
                <a:gd name="connsiteX149" fmla="*/ 2898661 w 4190433"/>
                <a:gd name="connsiteY149" fmla="*/ 1364343 h 4586514"/>
                <a:gd name="connsiteX150" fmla="*/ 2942204 w 4190433"/>
                <a:gd name="connsiteY150" fmla="*/ 1349828 h 4586514"/>
                <a:gd name="connsiteX151" fmla="*/ 3000261 w 4190433"/>
                <a:gd name="connsiteY151" fmla="*/ 1320800 h 4586514"/>
                <a:gd name="connsiteX152" fmla="*/ 3087347 w 4190433"/>
                <a:gd name="connsiteY152" fmla="*/ 1291771 h 4586514"/>
                <a:gd name="connsiteX153" fmla="*/ 3130890 w 4190433"/>
                <a:gd name="connsiteY153" fmla="*/ 1277257 h 4586514"/>
                <a:gd name="connsiteX154" fmla="*/ 3188947 w 4190433"/>
                <a:gd name="connsiteY154" fmla="*/ 1262743 h 4586514"/>
                <a:gd name="connsiteX155" fmla="*/ 3232490 w 4190433"/>
                <a:gd name="connsiteY155" fmla="*/ 1248228 h 4586514"/>
                <a:gd name="connsiteX156" fmla="*/ 3334090 w 4190433"/>
                <a:gd name="connsiteY156" fmla="*/ 1233714 h 4586514"/>
                <a:gd name="connsiteX157" fmla="*/ 3421176 w 4190433"/>
                <a:gd name="connsiteY157" fmla="*/ 1190171 h 4586514"/>
                <a:gd name="connsiteX158" fmla="*/ 3464718 w 4190433"/>
                <a:gd name="connsiteY158" fmla="*/ 1175657 h 4586514"/>
                <a:gd name="connsiteX159" fmla="*/ 3566318 w 4190433"/>
                <a:gd name="connsiteY159" fmla="*/ 1117600 h 4586514"/>
                <a:gd name="connsiteX160" fmla="*/ 3609861 w 4190433"/>
                <a:gd name="connsiteY160" fmla="*/ 1103086 h 4586514"/>
                <a:gd name="connsiteX161" fmla="*/ 3725976 w 4190433"/>
                <a:gd name="connsiteY161" fmla="*/ 1045028 h 4586514"/>
                <a:gd name="connsiteX162" fmla="*/ 3813061 w 4190433"/>
                <a:gd name="connsiteY162" fmla="*/ 1001486 h 4586514"/>
                <a:gd name="connsiteX163" fmla="*/ 3929176 w 4190433"/>
                <a:gd name="connsiteY163" fmla="*/ 943428 h 4586514"/>
                <a:gd name="connsiteX164" fmla="*/ 3958204 w 4190433"/>
                <a:gd name="connsiteY164" fmla="*/ 899886 h 4586514"/>
                <a:gd name="connsiteX165" fmla="*/ 4001747 w 4190433"/>
                <a:gd name="connsiteY165" fmla="*/ 885371 h 4586514"/>
                <a:gd name="connsiteX166" fmla="*/ 4045290 w 4190433"/>
                <a:gd name="connsiteY166" fmla="*/ 856343 h 4586514"/>
                <a:gd name="connsiteX167" fmla="*/ 4074318 w 4190433"/>
                <a:gd name="connsiteY167" fmla="*/ 812800 h 4586514"/>
                <a:gd name="connsiteX168" fmla="*/ 4117861 w 4190433"/>
                <a:gd name="connsiteY168" fmla="*/ 769257 h 4586514"/>
                <a:gd name="connsiteX169" fmla="*/ 4146890 w 4190433"/>
                <a:gd name="connsiteY169" fmla="*/ 682171 h 4586514"/>
                <a:gd name="connsiteX170" fmla="*/ 4161404 w 4190433"/>
                <a:gd name="connsiteY170" fmla="*/ 362857 h 4586514"/>
                <a:gd name="connsiteX171" fmla="*/ 4190433 w 4190433"/>
                <a:gd name="connsiteY171" fmla="*/ 275771 h 4586514"/>
                <a:gd name="connsiteX172" fmla="*/ 4161404 w 4190433"/>
                <a:gd name="connsiteY172" fmla="*/ 43543 h 4586514"/>
                <a:gd name="connsiteX173" fmla="*/ 4016261 w 4190433"/>
                <a:gd name="connsiteY173" fmla="*/ 0 h 4586514"/>
                <a:gd name="connsiteX174" fmla="*/ 3856604 w 4190433"/>
                <a:gd name="connsiteY174" fmla="*/ 29028 h 4586514"/>
                <a:gd name="connsiteX175" fmla="*/ 3813061 w 4190433"/>
                <a:gd name="connsiteY175" fmla="*/ 58057 h 4586514"/>
                <a:gd name="connsiteX176" fmla="*/ 3755004 w 4190433"/>
                <a:gd name="connsiteY176" fmla="*/ 188686 h 4586514"/>
                <a:gd name="connsiteX177" fmla="*/ 3740490 w 4190433"/>
                <a:gd name="connsiteY177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564833 w 4190433"/>
                <a:gd name="connsiteY37" fmla="*/ 1901371 h 4586514"/>
                <a:gd name="connsiteX38" fmla="*/ 2921340 w 4190433"/>
                <a:gd name="connsiteY38" fmla="*/ 1933462 h 4586514"/>
                <a:gd name="connsiteX39" fmla="*/ 3129303 w 4190433"/>
                <a:gd name="connsiteY39" fmla="*/ 2090511 h 4586514"/>
                <a:gd name="connsiteX40" fmla="*/ 3110479 w 4190433"/>
                <a:gd name="connsiteY40" fmla="*/ 2279309 h 4586514"/>
                <a:gd name="connsiteX41" fmla="*/ 2940616 w 4190433"/>
                <a:gd name="connsiteY41" fmla="*/ 2406309 h 4586514"/>
                <a:gd name="connsiteX42" fmla="*/ 2463233 w 4190433"/>
                <a:gd name="connsiteY42" fmla="*/ 2423886 h 4586514"/>
                <a:gd name="connsiteX43" fmla="*/ 1940718 w 4190433"/>
                <a:gd name="connsiteY43" fmla="*/ 2452914 h 4586514"/>
                <a:gd name="connsiteX44" fmla="*/ 1577861 w 4190433"/>
                <a:gd name="connsiteY44" fmla="*/ 2496457 h 4586514"/>
                <a:gd name="connsiteX45" fmla="*/ 1026318 w 4190433"/>
                <a:gd name="connsiteY45" fmla="*/ 2569028 h 4586514"/>
                <a:gd name="connsiteX46" fmla="*/ 166007 w 4190433"/>
                <a:gd name="connsiteY46" fmla="*/ 2641374 h 4586514"/>
                <a:gd name="connsiteX47" fmla="*/ 10318 w 4190433"/>
                <a:gd name="connsiteY47" fmla="*/ 2743200 h 4586514"/>
                <a:gd name="connsiteX48" fmla="*/ 34358 w 4190433"/>
                <a:gd name="connsiteY48" fmla="*/ 3018064 h 4586514"/>
                <a:gd name="connsiteX49" fmla="*/ 193721 w 4190433"/>
                <a:gd name="connsiteY49" fmla="*/ 3129749 h 4586514"/>
                <a:gd name="connsiteX50" fmla="*/ 530452 w 4190433"/>
                <a:gd name="connsiteY50" fmla="*/ 3181803 h 4586514"/>
                <a:gd name="connsiteX51" fmla="*/ 1215004 w 4190433"/>
                <a:gd name="connsiteY51" fmla="*/ 3294743 h 4586514"/>
                <a:gd name="connsiteX52" fmla="*/ 1563347 w 4190433"/>
                <a:gd name="connsiteY52" fmla="*/ 3309257 h 4586514"/>
                <a:gd name="connsiteX53" fmla="*/ 1664947 w 4190433"/>
                <a:gd name="connsiteY53" fmla="*/ 3338286 h 4586514"/>
                <a:gd name="connsiteX54" fmla="*/ 1766547 w 4190433"/>
                <a:gd name="connsiteY54" fmla="*/ 3352800 h 4586514"/>
                <a:gd name="connsiteX55" fmla="*/ 1810090 w 4190433"/>
                <a:gd name="connsiteY55" fmla="*/ 3367314 h 4586514"/>
                <a:gd name="connsiteX56" fmla="*/ 1868147 w 4190433"/>
                <a:gd name="connsiteY56" fmla="*/ 3381828 h 4586514"/>
                <a:gd name="connsiteX57" fmla="*/ 1955233 w 4190433"/>
                <a:gd name="connsiteY57" fmla="*/ 3439886 h 4586514"/>
                <a:gd name="connsiteX58" fmla="*/ 2085861 w 4190433"/>
                <a:gd name="connsiteY58" fmla="*/ 3483428 h 4586514"/>
                <a:gd name="connsiteX59" fmla="*/ 2129404 w 4190433"/>
                <a:gd name="connsiteY59" fmla="*/ 3497943 h 4586514"/>
                <a:gd name="connsiteX60" fmla="*/ 2274547 w 4190433"/>
                <a:gd name="connsiteY60" fmla="*/ 3541486 h 4586514"/>
                <a:gd name="connsiteX61" fmla="*/ 2318090 w 4190433"/>
                <a:gd name="connsiteY61" fmla="*/ 3556000 h 4586514"/>
                <a:gd name="connsiteX62" fmla="*/ 2361633 w 4190433"/>
                <a:gd name="connsiteY62" fmla="*/ 3570514 h 4586514"/>
                <a:gd name="connsiteX63" fmla="*/ 2448718 w 4190433"/>
                <a:gd name="connsiteY63" fmla="*/ 3628571 h 4586514"/>
                <a:gd name="connsiteX64" fmla="*/ 2492261 w 4190433"/>
                <a:gd name="connsiteY64" fmla="*/ 3643086 h 4586514"/>
                <a:gd name="connsiteX65" fmla="*/ 2535804 w 4190433"/>
                <a:gd name="connsiteY65" fmla="*/ 3672114 h 4586514"/>
                <a:gd name="connsiteX66" fmla="*/ 2651918 w 4190433"/>
                <a:gd name="connsiteY66" fmla="*/ 3701143 h 4586514"/>
                <a:gd name="connsiteX67" fmla="*/ 2739004 w 4190433"/>
                <a:gd name="connsiteY67" fmla="*/ 3730171 h 4586514"/>
                <a:gd name="connsiteX68" fmla="*/ 2826090 w 4190433"/>
                <a:gd name="connsiteY68" fmla="*/ 3744686 h 4586514"/>
                <a:gd name="connsiteX69" fmla="*/ 3058318 w 4190433"/>
                <a:gd name="connsiteY69" fmla="*/ 3788228 h 4586514"/>
                <a:gd name="connsiteX70" fmla="*/ 3101861 w 4190433"/>
                <a:gd name="connsiteY70" fmla="*/ 3875314 h 4586514"/>
                <a:gd name="connsiteX71" fmla="*/ 3014776 w 4190433"/>
                <a:gd name="connsiteY71" fmla="*/ 3933371 h 4586514"/>
                <a:gd name="connsiteX72" fmla="*/ 2971233 w 4190433"/>
                <a:gd name="connsiteY72" fmla="*/ 3947886 h 4586514"/>
                <a:gd name="connsiteX73" fmla="*/ 2811576 w 4190433"/>
                <a:gd name="connsiteY73" fmla="*/ 3962400 h 4586514"/>
                <a:gd name="connsiteX74" fmla="*/ 2680947 w 4190433"/>
                <a:gd name="connsiteY74" fmla="*/ 3976914 h 4586514"/>
                <a:gd name="connsiteX75" fmla="*/ 2593861 w 4190433"/>
                <a:gd name="connsiteY75" fmla="*/ 3991428 h 4586514"/>
                <a:gd name="connsiteX76" fmla="*/ 2506776 w 4190433"/>
                <a:gd name="connsiteY76" fmla="*/ 4034971 h 4586514"/>
                <a:gd name="connsiteX77" fmla="*/ 2463233 w 4190433"/>
                <a:gd name="connsiteY77" fmla="*/ 4049486 h 4586514"/>
                <a:gd name="connsiteX78" fmla="*/ 2434204 w 4190433"/>
                <a:gd name="connsiteY78" fmla="*/ 4252686 h 4586514"/>
                <a:gd name="connsiteX79" fmla="*/ 2405176 w 4190433"/>
                <a:gd name="connsiteY79" fmla="*/ 4339771 h 4586514"/>
                <a:gd name="connsiteX80" fmla="*/ 2390661 w 4190433"/>
                <a:gd name="connsiteY80" fmla="*/ 4383314 h 4586514"/>
                <a:gd name="connsiteX81" fmla="*/ 2434204 w 4190433"/>
                <a:gd name="connsiteY81" fmla="*/ 4499428 h 4586514"/>
                <a:gd name="connsiteX82" fmla="*/ 2477747 w 4190433"/>
                <a:gd name="connsiteY82" fmla="*/ 4513943 h 4586514"/>
                <a:gd name="connsiteX83" fmla="*/ 2521290 w 4190433"/>
                <a:gd name="connsiteY83" fmla="*/ 4542971 h 4586514"/>
                <a:gd name="connsiteX84" fmla="*/ 2666433 w 4190433"/>
                <a:gd name="connsiteY84" fmla="*/ 4586514 h 4586514"/>
                <a:gd name="connsiteX85" fmla="*/ 2768033 w 4190433"/>
                <a:gd name="connsiteY85" fmla="*/ 4572000 h 4586514"/>
                <a:gd name="connsiteX86" fmla="*/ 2942204 w 4190433"/>
                <a:gd name="connsiteY86" fmla="*/ 4542971 h 4586514"/>
                <a:gd name="connsiteX87" fmla="*/ 2971233 w 4190433"/>
                <a:gd name="connsiteY87" fmla="*/ 4455886 h 4586514"/>
                <a:gd name="connsiteX88" fmla="*/ 2985747 w 4190433"/>
                <a:gd name="connsiteY88" fmla="*/ 4412343 h 4586514"/>
                <a:gd name="connsiteX89" fmla="*/ 3000261 w 4190433"/>
                <a:gd name="connsiteY89" fmla="*/ 4354286 h 4586514"/>
                <a:gd name="connsiteX90" fmla="*/ 3014776 w 4190433"/>
                <a:gd name="connsiteY90" fmla="*/ 4310743 h 4586514"/>
                <a:gd name="connsiteX91" fmla="*/ 3058318 w 4190433"/>
                <a:gd name="connsiteY91" fmla="*/ 4281714 h 4586514"/>
                <a:gd name="connsiteX92" fmla="*/ 3130890 w 4190433"/>
                <a:gd name="connsiteY92" fmla="*/ 4209143 h 4586514"/>
                <a:gd name="connsiteX93" fmla="*/ 3276033 w 4190433"/>
                <a:gd name="connsiteY93" fmla="*/ 4078514 h 4586514"/>
                <a:gd name="connsiteX94" fmla="*/ 3348604 w 4190433"/>
                <a:gd name="connsiteY94" fmla="*/ 3991428 h 4586514"/>
                <a:gd name="connsiteX95" fmla="*/ 3406661 w 4190433"/>
                <a:gd name="connsiteY95" fmla="*/ 3904343 h 4586514"/>
                <a:gd name="connsiteX96" fmla="*/ 3435690 w 4190433"/>
                <a:gd name="connsiteY96" fmla="*/ 3860800 h 4586514"/>
                <a:gd name="connsiteX97" fmla="*/ 3435690 w 4190433"/>
                <a:gd name="connsiteY97" fmla="*/ 3556000 h 4586514"/>
                <a:gd name="connsiteX98" fmla="*/ 3392147 w 4190433"/>
                <a:gd name="connsiteY98" fmla="*/ 3410857 h 4586514"/>
                <a:gd name="connsiteX99" fmla="*/ 3348604 w 4190433"/>
                <a:gd name="connsiteY99" fmla="*/ 3367314 h 4586514"/>
                <a:gd name="connsiteX100" fmla="*/ 3319576 w 4190433"/>
                <a:gd name="connsiteY100" fmla="*/ 3323771 h 4586514"/>
                <a:gd name="connsiteX101" fmla="*/ 3232490 w 4190433"/>
                <a:gd name="connsiteY101" fmla="*/ 3280228 h 4586514"/>
                <a:gd name="connsiteX102" fmla="*/ 3145404 w 4190433"/>
                <a:gd name="connsiteY102" fmla="*/ 3236686 h 4586514"/>
                <a:gd name="connsiteX103" fmla="*/ 2985747 w 4190433"/>
                <a:gd name="connsiteY103" fmla="*/ 3178628 h 4586514"/>
                <a:gd name="connsiteX104" fmla="*/ 2913176 w 4190433"/>
                <a:gd name="connsiteY104" fmla="*/ 3164114 h 4586514"/>
                <a:gd name="connsiteX105" fmla="*/ 2855118 w 4190433"/>
                <a:gd name="connsiteY105" fmla="*/ 3149600 h 4586514"/>
                <a:gd name="connsiteX106" fmla="*/ 2608376 w 4190433"/>
                <a:gd name="connsiteY106" fmla="*/ 3135086 h 4586514"/>
                <a:gd name="connsiteX107" fmla="*/ 2071347 w 4190433"/>
                <a:gd name="connsiteY107" fmla="*/ 3149600 h 4586514"/>
                <a:gd name="connsiteX108" fmla="*/ 1839118 w 4190433"/>
                <a:gd name="connsiteY108" fmla="*/ 3164114 h 4586514"/>
                <a:gd name="connsiteX109" fmla="*/ 1519804 w 4190433"/>
                <a:gd name="connsiteY109" fmla="*/ 3149600 h 4586514"/>
                <a:gd name="connsiteX110" fmla="*/ 1432718 w 4190433"/>
                <a:gd name="connsiteY110" fmla="*/ 3135086 h 4586514"/>
                <a:gd name="connsiteX111" fmla="*/ 1287576 w 4190433"/>
                <a:gd name="connsiteY111" fmla="*/ 3106057 h 4586514"/>
                <a:gd name="connsiteX112" fmla="*/ 1185976 w 4190433"/>
                <a:gd name="connsiteY112" fmla="*/ 3091543 h 4586514"/>
                <a:gd name="connsiteX113" fmla="*/ 1098890 w 4190433"/>
                <a:gd name="connsiteY113" fmla="*/ 3048000 h 4586514"/>
                <a:gd name="connsiteX114" fmla="*/ 1069861 w 4190433"/>
                <a:gd name="connsiteY114" fmla="*/ 3004457 h 4586514"/>
                <a:gd name="connsiteX115" fmla="*/ 1055347 w 4190433"/>
                <a:gd name="connsiteY115" fmla="*/ 2960914 h 4586514"/>
                <a:gd name="connsiteX116" fmla="*/ 1069861 w 4190433"/>
                <a:gd name="connsiteY116" fmla="*/ 2859314 h 4586514"/>
                <a:gd name="connsiteX117" fmla="*/ 1113404 w 4190433"/>
                <a:gd name="connsiteY117" fmla="*/ 2844800 h 4586514"/>
                <a:gd name="connsiteX118" fmla="*/ 1316604 w 4190433"/>
                <a:gd name="connsiteY118" fmla="*/ 2830286 h 4586514"/>
                <a:gd name="connsiteX119" fmla="*/ 1476261 w 4190433"/>
                <a:gd name="connsiteY119" fmla="*/ 2786743 h 4586514"/>
                <a:gd name="connsiteX120" fmla="*/ 1519804 w 4190433"/>
                <a:gd name="connsiteY120" fmla="*/ 2772228 h 4586514"/>
                <a:gd name="connsiteX121" fmla="*/ 1911690 w 4190433"/>
                <a:gd name="connsiteY121" fmla="*/ 2786743 h 4586514"/>
                <a:gd name="connsiteX122" fmla="*/ 2971233 w 4190433"/>
                <a:gd name="connsiteY122" fmla="*/ 2757714 h 4586514"/>
                <a:gd name="connsiteX123" fmla="*/ 3058318 w 4190433"/>
                <a:gd name="connsiteY123" fmla="*/ 2743200 h 4586514"/>
                <a:gd name="connsiteX124" fmla="*/ 3116376 w 4190433"/>
                <a:gd name="connsiteY124" fmla="*/ 2728686 h 4586514"/>
                <a:gd name="connsiteX125" fmla="*/ 3276033 w 4190433"/>
                <a:gd name="connsiteY125" fmla="*/ 2714171 h 4586514"/>
                <a:gd name="connsiteX126" fmla="*/ 3508261 w 4190433"/>
                <a:gd name="connsiteY126" fmla="*/ 2685143 h 4586514"/>
                <a:gd name="connsiteX127" fmla="*/ 3580833 w 4190433"/>
                <a:gd name="connsiteY127" fmla="*/ 2670628 h 4586514"/>
                <a:gd name="connsiteX128" fmla="*/ 3711461 w 4190433"/>
                <a:gd name="connsiteY128" fmla="*/ 2656114 h 4586514"/>
                <a:gd name="connsiteX129" fmla="*/ 3798547 w 4190433"/>
                <a:gd name="connsiteY129" fmla="*/ 2627086 h 4586514"/>
                <a:gd name="connsiteX130" fmla="*/ 3900147 w 4190433"/>
                <a:gd name="connsiteY130" fmla="*/ 2569028 h 4586514"/>
                <a:gd name="connsiteX131" fmla="*/ 3929176 w 4190433"/>
                <a:gd name="connsiteY131" fmla="*/ 2481943 h 4586514"/>
                <a:gd name="connsiteX132" fmla="*/ 3943690 w 4190433"/>
                <a:gd name="connsiteY132" fmla="*/ 2438400 h 4586514"/>
                <a:gd name="connsiteX133" fmla="*/ 3929176 w 4190433"/>
                <a:gd name="connsiteY133" fmla="*/ 2177143 h 4586514"/>
                <a:gd name="connsiteX134" fmla="*/ 3856604 w 4190433"/>
                <a:gd name="connsiteY134" fmla="*/ 2046514 h 4586514"/>
                <a:gd name="connsiteX135" fmla="*/ 3813061 w 4190433"/>
                <a:gd name="connsiteY135" fmla="*/ 2032000 h 4586514"/>
                <a:gd name="connsiteX136" fmla="*/ 3682433 w 4190433"/>
                <a:gd name="connsiteY136" fmla="*/ 1930400 h 4586514"/>
                <a:gd name="connsiteX137" fmla="*/ 3638890 w 4190433"/>
                <a:gd name="connsiteY137" fmla="*/ 1901371 h 4586514"/>
                <a:gd name="connsiteX138" fmla="*/ 3595347 w 4190433"/>
                <a:gd name="connsiteY138" fmla="*/ 1886857 h 4586514"/>
                <a:gd name="connsiteX139" fmla="*/ 3479233 w 4190433"/>
                <a:gd name="connsiteY139" fmla="*/ 1857828 h 4586514"/>
                <a:gd name="connsiteX140" fmla="*/ 3203461 w 4190433"/>
                <a:gd name="connsiteY140" fmla="*/ 1814286 h 4586514"/>
                <a:gd name="connsiteX141" fmla="*/ 3116376 w 4190433"/>
                <a:gd name="connsiteY141" fmla="*/ 1785257 h 4586514"/>
                <a:gd name="connsiteX142" fmla="*/ 3014776 w 4190433"/>
                <a:gd name="connsiteY142" fmla="*/ 1756228 h 4586514"/>
                <a:gd name="connsiteX143" fmla="*/ 2927690 w 4190433"/>
                <a:gd name="connsiteY143" fmla="*/ 1698171 h 4586514"/>
                <a:gd name="connsiteX144" fmla="*/ 2884147 w 4190433"/>
                <a:gd name="connsiteY144" fmla="*/ 1654628 h 4586514"/>
                <a:gd name="connsiteX145" fmla="*/ 2753518 w 4190433"/>
                <a:gd name="connsiteY145" fmla="*/ 1553028 h 4586514"/>
                <a:gd name="connsiteX146" fmla="*/ 2724490 w 4190433"/>
                <a:gd name="connsiteY146" fmla="*/ 1465943 h 4586514"/>
                <a:gd name="connsiteX147" fmla="*/ 2811576 w 4190433"/>
                <a:gd name="connsiteY147" fmla="*/ 1393371 h 4586514"/>
                <a:gd name="connsiteX148" fmla="*/ 2898661 w 4190433"/>
                <a:gd name="connsiteY148" fmla="*/ 1364343 h 4586514"/>
                <a:gd name="connsiteX149" fmla="*/ 2942204 w 4190433"/>
                <a:gd name="connsiteY149" fmla="*/ 1349828 h 4586514"/>
                <a:gd name="connsiteX150" fmla="*/ 3000261 w 4190433"/>
                <a:gd name="connsiteY150" fmla="*/ 1320800 h 4586514"/>
                <a:gd name="connsiteX151" fmla="*/ 3087347 w 4190433"/>
                <a:gd name="connsiteY151" fmla="*/ 1291771 h 4586514"/>
                <a:gd name="connsiteX152" fmla="*/ 3130890 w 4190433"/>
                <a:gd name="connsiteY152" fmla="*/ 1277257 h 4586514"/>
                <a:gd name="connsiteX153" fmla="*/ 3188947 w 4190433"/>
                <a:gd name="connsiteY153" fmla="*/ 1262743 h 4586514"/>
                <a:gd name="connsiteX154" fmla="*/ 3232490 w 4190433"/>
                <a:gd name="connsiteY154" fmla="*/ 1248228 h 4586514"/>
                <a:gd name="connsiteX155" fmla="*/ 3334090 w 4190433"/>
                <a:gd name="connsiteY155" fmla="*/ 1233714 h 4586514"/>
                <a:gd name="connsiteX156" fmla="*/ 3421176 w 4190433"/>
                <a:gd name="connsiteY156" fmla="*/ 1190171 h 4586514"/>
                <a:gd name="connsiteX157" fmla="*/ 3464718 w 4190433"/>
                <a:gd name="connsiteY157" fmla="*/ 1175657 h 4586514"/>
                <a:gd name="connsiteX158" fmla="*/ 3566318 w 4190433"/>
                <a:gd name="connsiteY158" fmla="*/ 1117600 h 4586514"/>
                <a:gd name="connsiteX159" fmla="*/ 3609861 w 4190433"/>
                <a:gd name="connsiteY159" fmla="*/ 1103086 h 4586514"/>
                <a:gd name="connsiteX160" fmla="*/ 3725976 w 4190433"/>
                <a:gd name="connsiteY160" fmla="*/ 1045028 h 4586514"/>
                <a:gd name="connsiteX161" fmla="*/ 3813061 w 4190433"/>
                <a:gd name="connsiteY161" fmla="*/ 1001486 h 4586514"/>
                <a:gd name="connsiteX162" fmla="*/ 3929176 w 4190433"/>
                <a:gd name="connsiteY162" fmla="*/ 943428 h 4586514"/>
                <a:gd name="connsiteX163" fmla="*/ 3958204 w 4190433"/>
                <a:gd name="connsiteY163" fmla="*/ 899886 h 4586514"/>
                <a:gd name="connsiteX164" fmla="*/ 4001747 w 4190433"/>
                <a:gd name="connsiteY164" fmla="*/ 885371 h 4586514"/>
                <a:gd name="connsiteX165" fmla="*/ 4045290 w 4190433"/>
                <a:gd name="connsiteY165" fmla="*/ 856343 h 4586514"/>
                <a:gd name="connsiteX166" fmla="*/ 4074318 w 4190433"/>
                <a:gd name="connsiteY166" fmla="*/ 812800 h 4586514"/>
                <a:gd name="connsiteX167" fmla="*/ 4117861 w 4190433"/>
                <a:gd name="connsiteY167" fmla="*/ 769257 h 4586514"/>
                <a:gd name="connsiteX168" fmla="*/ 4146890 w 4190433"/>
                <a:gd name="connsiteY168" fmla="*/ 682171 h 4586514"/>
                <a:gd name="connsiteX169" fmla="*/ 4161404 w 4190433"/>
                <a:gd name="connsiteY169" fmla="*/ 362857 h 4586514"/>
                <a:gd name="connsiteX170" fmla="*/ 4190433 w 4190433"/>
                <a:gd name="connsiteY170" fmla="*/ 275771 h 4586514"/>
                <a:gd name="connsiteX171" fmla="*/ 4161404 w 4190433"/>
                <a:gd name="connsiteY171" fmla="*/ 43543 h 4586514"/>
                <a:gd name="connsiteX172" fmla="*/ 4016261 w 4190433"/>
                <a:gd name="connsiteY172" fmla="*/ 0 h 4586514"/>
                <a:gd name="connsiteX173" fmla="*/ 3856604 w 4190433"/>
                <a:gd name="connsiteY173" fmla="*/ 29028 h 4586514"/>
                <a:gd name="connsiteX174" fmla="*/ 3813061 w 4190433"/>
                <a:gd name="connsiteY174" fmla="*/ 58057 h 4586514"/>
                <a:gd name="connsiteX175" fmla="*/ 3755004 w 4190433"/>
                <a:gd name="connsiteY175" fmla="*/ 188686 h 4586514"/>
                <a:gd name="connsiteX176" fmla="*/ 3740490 w 4190433"/>
                <a:gd name="connsiteY17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63233 w 4190433"/>
                <a:gd name="connsiteY36" fmla="*/ 1872343 h 4586514"/>
                <a:gd name="connsiteX37" fmla="*/ 2921340 w 4190433"/>
                <a:gd name="connsiteY37" fmla="*/ 1933462 h 4586514"/>
                <a:gd name="connsiteX38" fmla="*/ 3129303 w 4190433"/>
                <a:gd name="connsiteY38" fmla="*/ 2090511 h 4586514"/>
                <a:gd name="connsiteX39" fmla="*/ 3110479 w 4190433"/>
                <a:gd name="connsiteY39" fmla="*/ 2279309 h 4586514"/>
                <a:gd name="connsiteX40" fmla="*/ 2940616 w 4190433"/>
                <a:gd name="connsiteY40" fmla="*/ 2406309 h 4586514"/>
                <a:gd name="connsiteX41" fmla="*/ 2463233 w 4190433"/>
                <a:gd name="connsiteY41" fmla="*/ 2423886 h 4586514"/>
                <a:gd name="connsiteX42" fmla="*/ 1940718 w 4190433"/>
                <a:gd name="connsiteY42" fmla="*/ 2452914 h 4586514"/>
                <a:gd name="connsiteX43" fmla="*/ 1577861 w 4190433"/>
                <a:gd name="connsiteY43" fmla="*/ 2496457 h 4586514"/>
                <a:gd name="connsiteX44" fmla="*/ 1026318 w 4190433"/>
                <a:gd name="connsiteY44" fmla="*/ 2569028 h 4586514"/>
                <a:gd name="connsiteX45" fmla="*/ 166007 w 4190433"/>
                <a:gd name="connsiteY45" fmla="*/ 2641374 h 4586514"/>
                <a:gd name="connsiteX46" fmla="*/ 10318 w 4190433"/>
                <a:gd name="connsiteY46" fmla="*/ 2743200 h 4586514"/>
                <a:gd name="connsiteX47" fmla="*/ 34358 w 4190433"/>
                <a:gd name="connsiteY47" fmla="*/ 3018064 h 4586514"/>
                <a:gd name="connsiteX48" fmla="*/ 193721 w 4190433"/>
                <a:gd name="connsiteY48" fmla="*/ 3129749 h 4586514"/>
                <a:gd name="connsiteX49" fmla="*/ 530452 w 4190433"/>
                <a:gd name="connsiteY49" fmla="*/ 3181803 h 4586514"/>
                <a:gd name="connsiteX50" fmla="*/ 1215004 w 4190433"/>
                <a:gd name="connsiteY50" fmla="*/ 3294743 h 4586514"/>
                <a:gd name="connsiteX51" fmla="*/ 1563347 w 4190433"/>
                <a:gd name="connsiteY51" fmla="*/ 3309257 h 4586514"/>
                <a:gd name="connsiteX52" fmla="*/ 1664947 w 4190433"/>
                <a:gd name="connsiteY52" fmla="*/ 3338286 h 4586514"/>
                <a:gd name="connsiteX53" fmla="*/ 1766547 w 4190433"/>
                <a:gd name="connsiteY53" fmla="*/ 3352800 h 4586514"/>
                <a:gd name="connsiteX54" fmla="*/ 1810090 w 4190433"/>
                <a:gd name="connsiteY54" fmla="*/ 3367314 h 4586514"/>
                <a:gd name="connsiteX55" fmla="*/ 1868147 w 4190433"/>
                <a:gd name="connsiteY55" fmla="*/ 3381828 h 4586514"/>
                <a:gd name="connsiteX56" fmla="*/ 1955233 w 4190433"/>
                <a:gd name="connsiteY56" fmla="*/ 3439886 h 4586514"/>
                <a:gd name="connsiteX57" fmla="*/ 2085861 w 4190433"/>
                <a:gd name="connsiteY57" fmla="*/ 3483428 h 4586514"/>
                <a:gd name="connsiteX58" fmla="*/ 2129404 w 4190433"/>
                <a:gd name="connsiteY58" fmla="*/ 3497943 h 4586514"/>
                <a:gd name="connsiteX59" fmla="*/ 2274547 w 4190433"/>
                <a:gd name="connsiteY59" fmla="*/ 3541486 h 4586514"/>
                <a:gd name="connsiteX60" fmla="*/ 2318090 w 4190433"/>
                <a:gd name="connsiteY60" fmla="*/ 3556000 h 4586514"/>
                <a:gd name="connsiteX61" fmla="*/ 2361633 w 4190433"/>
                <a:gd name="connsiteY61" fmla="*/ 3570514 h 4586514"/>
                <a:gd name="connsiteX62" fmla="*/ 2448718 w 4190433"/>
                <a:gd name="connsiteY62" fmla="*/ 3628571 h 4586514"/>
                <a:gd name="connsiteX63" fmla="*/ 2492261 w 4190433"/>
                <a:gd name="connsiteY63" fmla="*/ 3643086 h 4586514"/>
                <a:gd name="connsiteX64" fmla="*/ 2535804 w 4190433"/>
                <a:gd name="connsiteY64" fmla="*/ 3672114 h 4586514"/>
                <a:gd name="connsiteX65" fmla="*/ 2651918 w 4190433"/>
                <a:gd name="connsiteY65" fmla="*/ 3701143 h 4586514"/>
                <a:gd name="connsiteX66" fmla="*/ 2739004 w 4190433"/>
                <a:gd name="connsiteY66" fmla="*/ 3730171 h 4586514"/>
                <a:gd name="connsiteX67" fmla="*/ 2826090 w 4190433"/>
                <a:gd name="connsiteY67" fmla="*/ 3744686 h 4586514"/>
                <a:gd name="connsiteX68" fmla="*/ 3058318 w 4190433"/>
                <a:gd name="connsiteY68" fmla="*/ 3788228 h 4586514"/>
                <a:gd name="connsiteX69" fmla="*/ 3101861 w 4190433"/>
                <a:gd name="connsiteY69" fmla="*/ 3875314 h 4586514"/>
                <a:gd name="connsiteX70" fmla="*/ 3014776 w 4190433"/>
                <a:gd name="connsiteY70" fmla="*/ 3933371 h 4586514"/>
                <a:gd name="connsiteX71" fmla="*/ 2971233 w 4190433"/>
                <a:gd name="connsiteY71" fmla="*/ 3947886 h 4586514"/>
                <a:gd name="connsiteX72" fmla="*/ 2811576 w 4190433"/>
                <a:gd name="connsiteY72" fmla="*/ 3962400 h 4586514"/>
                <a:gd name="connsiteX73" fmla="*/ 2680947 w 4190433"/>
                <a:gd name="connsiteY73" fmla="*/ 3976914 h 4586514"/>
                <a:gd name="connsiteX74" fmla="*/ 2593861 w 4190433"/>
                <a:gd name="connsiteY74" fmla="*/ 3991428 h 4586514"/>
                <a:gd name="connsiteX75" fmla="*/ 2506776 w 4190433"/>
                <a:gd name="connsiteY75" fmla="*/ 4034971 h 4586514"/>
                <a:gd name="connsiteX76" fmla="*/ 2463233 w 4190433"/>
                <a:gd name="connsiteY76" fmla="*/ 4049486 h 4586514"/>
                <a:gd name="connsiteX77" fmla="*/ 2434204 w 4190433"/>
                <a:gd name="connsiteY77" fmla="*/ 4252686 h 4586514"/>
                <a:gd name="connsiteX78" fmla="*/ 2405176 w 4190433"/>
                <a:gd name="connsiteY78" fmla="*/ 4339771 h 4586514"/>
                <a:gd name="connsiteX79" fmla="*/ 2390661 w 4190433"/>
                <a:gd name="connsiteY79" fmla="*/ 4383314 h 4586514"/>
                <a:gd name="connsiteX80" fmla="*/ 2434204 w 4190433"/>
                <a:gd name="connsiteY80" fmla="*/ 4499428 h 4586514"/>
                <a:gd name="connsiteX81" fmla="*/ 2477747 w 4190433"/>
                <a:gd name="connsiteY81" fmla="*/ 4513943 h 4586514"/>
                <a:gd name="connsiteX82" fmla="*/ 2521290 w 4190433"/>
                <a:gd name="connsiteY82" fmla="*/ 4542971 h 4586514"/>
                <a:gd name="connsiteX83" fmla="*/ 2666433 w 4190433"/>
                <a:gd name="connsiteY83" fmla="*/ 4586514 h 4586514"/>
                <a:gd name="connsiteX84" fmla="*/ 2768033 w 4190433"/>
                <a:gd name="connsiteY84" fmla="*/ 4572000 h 4586514"/>
                <a:gd name="connsiteX85" fmla="*/ 2942204 w 4190433"/>
                <a:gd name="connsiteY85" fmla="*/ 4542971 h 4586514"/>
                <a:gd name="connsiteX86" fmla="*/ 2971233 w 4190433"/>
                <a:gd name="connsiteY86" fmla="*/ 4455886 h 4586514"/>
                <a:gd name="connsiteX87" fmla="*/ 2985747 w 4190433"/>
                <a:gd name="connsiteY87" fmla="*/ 4412343 h 4586514"/>
                <a:gd name="connsiteX88" fmla="*/ 3000261 w 4190433"/>
                <a:gd name="connsiteY88" fmla="*/ 4354286 h 4586514"/>
                <a:gd name="connsiteX89" fmla="*/ 3014776 w 4190433"/>
                <a:gd name="connsiteY89" fmla="*/ 4310743 h 4586514"/>
                <a:gd name="connsiteX90" fmla="*/ 3058318 w 4190433"/>
                <a:gd name="connsiteY90" fmla="*/ 4281714 h 4586514"/>
                <a:gd name="connsiteX91" fmla="*/ 3130890 w 4190433"/>
                <a:gd name="connsiteY91" fmla="*/ 4209143 h 4586514"/>
                <a:gd name="connsiteX92" fmla="*/ 3276033 w 4190433"/>
                <a:gd name="connsiteY92" fmla="*/ 4078514 h 4586514"/>
                <a:gd name="connsiteX93" fmla="*/ 3348604 w 4190433"/>
                <a:gd name="connsiteY93" fmla="*/ 3991428 h 4586514"/>
                <a:gd name="connsiteX94" fmla="*/ 3406661 w 4190433"/>
                <a:gd name="connsiteY94" fmla="*/ 3904343 h 4586514"/>
                <a:gd name="connsiteX95" fmla="*/ 3435690 w 4190433"/>
                <a:gd name="connsiteY95" fmla="*/ 3860800 h 4586514"/>
                <a:gd name="connsiteX96" fmla="*/ 3435690 w 4190433"/>
                <a:gd name="connsiteY96" fmla="*/ 3556000 h 4586514"/>
                <a:gd name="connsiteX97" fmla="*/ 3392147 w 4190433"/>
                <a:gd name="connsiteY97" fmla="*/ 3410857 h 4586514"/>
                <a:gd name="connsiteX98" fmla="*/ 3348604 w 4190433"/>
                <a:gd name="connsiteY98" fmla="*/ 3367314 h 4586514"/>
                <a:gd name="connsiteX99" fmla="*/ 3319576 w 4190433"/>
                <a:gd name="connsiteY99" fmla="*/ 3323771 h 4586514"/>
                <a:gd name="connsiteX100" fmla="*/ 3232490 w 4190433"/>
                <a:gd name="connsiteY100" fmla="*/ 3280228 h 4586514"/>
                <a:gd name="connsiteX101" fmla="*/ 3145404 w 4190433"/>
                <a:gd name="connsiteY101" fmla="*/ 3236686 h 4586514"/>
                <a:gd name="connsiteX102" fmla="*/ 2985747 w 4190433"/>
                <a:gd name="connsiteY102" fmla="*/ 3178628 h 4586514"/>
                <a:gd name="connsiteX103" fmla="*/ 2913176 w 4190433"/>
                <a:gd name="connsiteY103" fmla="*/ 3164114 h 4586514"/>
                <a:gd name="connsiteX104" fmla="*/ 2855118 w 4190433"/>
                <a:gd name="connsiteY104" fmla="*/ 3149600 h 4586514"/>
                <a:gd name="connsiteX105" fmla="*/ 2608376 w 4190433"/>
                <a:gd name="connsiteY105" fmla="*/ 3135086 h 4586514"/>
                <a:gd name="connsiteX106" fmla="*/ 2071347 w 4190433"/>
                <a:gd name="connsiteY106" fmla="*/ 3149600 h 4586514"/>
                <a:gd name="connsiteX107" fmla="*/ 1839118 w 4190433"/>
                <a:gd name="connsiteY107" fmla="*/ 3164114 h 4586514"/>
                <a:gd name="connsiteX108" fmla="*/ 1519804 w 4190433"/>
                <a:gd name="connsiteY108" fmla="*/ 3149600 h 4586514"/>
                <a:gd name="connsiteX109" fmla="*/ 1432718 w 4190433"/>
                <a:gd name="connsiteY109" fmla="*/ 3135086 h 4586514"/>
                <a:gd name="connsiteX110" fmla="*/ 1287576 w 4190433"/>
                <a:gd name="connsiteY110" fmla="*/ 3106057 h 4586514"/>
                <a:gd name="connsiteX111" fmla="*/ 1185976 w 4190433"/>
                <a:gd name="connsiteY111" fmla="*/ 3091543 h 4586514"/>
                <a:gd name="connsiteX112" fmla="*/ 1098890 w 4190433"/>
                <a:gd name="connsiteY112" fmla="*/ 3048000 h 4586514"/>
                <a:gd name="connsiteX113" fmla="*/ 1069861 w 4190433"/>
                <a:gd name="connsiteY113" fmla="*/ 3004457 h 4586514"/>
                <a:gd name="connsiteX114" fmla="*/ 1055347 w 4190433"/>
                <a:gd name="connsiteY114" fmla="*/ 2960914 h 4586514"/>
                <a:gd name="connsiteX115" fmla="*/ 1069861 w 4190433"/>
                <a:gd name="connsiteY115" fmla="*/ 2859314 h 4586514"/>
                <a:gd name="connsiteX116" fmla="*/ 1113404 w 4190433"/>
                <a:gd name="connsiteY116" fmla="*/ 2844800 h 4586514"/>
                <a:gd name="connsiteX117" fmla="*/ 1316604 w 4190433"/>
                <a:gd name="connsiteY117" fmla="*/ 2830286 h 4586514"/>
                <a:gd name="connsiteX118" fmla="*/ 1476261 w 4190433"/>
                <a:gd name="connsiteY118" fmla="*/ 2786743 h 4586514"/>
                <a:gd name="connsiteX119" fmla="*/ 1519804 w 4190433"/>
                <a:gd name="connsiteY119" fmla="*/ 2772228 h 4586514"/>
                <a:gd name="connsiteX120" fmla="*/ 1911690 w 4190433"/>
                <a:gd name="connsiteY120" fmla="*/ 2786743 h 4586514"/>
                <a:gd name="connsiteX121" fmla="*/ 2971233 w 4190433"/>
                <a:gd name="connsiteY121" fmla="*/ 2757714 h 4586514"/>
                <a:gd name="connsiteX122" fmla="*/ 3058318 w 4190433"/>
                <a:gd name="connsiteY122" fmla="*/ 2743200 h 4586514"/>
                <a:gd name="connsiteX123" fmla="*/ 3116376 w 4190433"/>
                <a:gd name="connsiteY123" fmla="*/ 2728686 h 4586514"/>
                <a:gd name="connsiteX124" fmla="*/ 3276033 w 4190433"/>
                <a:gd name="connsiteY124" fmla="*/ 2714171 h 4586514"/>
                <a:gd name="connsiteX125" fmla="*/ 3508261 w 4190433"/>
                <a:gd name="connsiteY125" fmla="*/ 2685143 h 4586514"/>
                <a:gd name="connsiteX126" fmla="*/ 3580833 w 4190433"/>
                <a:gd name="connsiteY126" fmla="*/ 2670628 h 4586514"/>
                <a:gd name="connsiteX127" fmla="*/ 3711461 w 4190433"/>
                <a:gd name="connsiteY127" fmla="*/ 2656114 h 4586514"/>
                <a:gd name="connsiteX128" fmla="*/ 3798547 w 4190433"/>
                <a:gd name="connsiteY128" fmla="*/ 2627086 h 4586514"/>
                <a:gd name="connsiteX129" fmla="*/ 3900147 w 4190433"/>
                <a:gd name="connsiteY129" fmla="*/ 2569028 h 4586514"/>
                <a:gd name="connsiteX130" fmla="*/ 3929176 w 4190433"/>
                <a:gd name="connsiteY130" fmla="*/ 2481943 h 4586514"/>
                <a:gd name="connsiteX131" fmla="*/ 3943690 w 4190433"/>
                <a:gd name="connsiteY131" fmla="*/ 2438400 h 4586514"/>
                <a:gd name="connsiteX132" fmla="*/ 3929176 w 4190433"/>
                <a:gd name="connsiteY132" fmla="*/ 2177143 h 4586514"/>
                <a:gd name="connsiteX133" fmla="*/ 3856604 w 4190433"/>
                <a:gd name="connsiteY133" fmla="*/ 2046514 h 4586514"/>
                <a:gd name="connsiteX134" fmla="*/ 3813061 w 4190433"/>
                <a:gd name="connsiteY134" fmla="*/ 2032000 h 4586514"/>
                <a:gd name="connsiteX135" fmla="*/ 3682433 w 4190433"/>
                <a:gd name="connsiteY135" fmla="*/ 1930400 h 4586514"/>
                <a:gd name="connsiteX136" fmla="*/ 3638890 w 4190433"/>
                <a:gd name="connsiteY136" fmla="*/ 1901371 h 4586514"/>
                <a:gd name="connsiteX137" fmla="*/ 3595347 w 4190433"/>
                <a:gd name="connsiteY137" fmla="*/ 1886857 h 4586514"/>
                <a:gd name="connsiteX138" fmla="*/ 3479233 w 4190433"/>
                <a:gd name="connsiteY138" fmla="*/ 1857828 h 4586514"/>
                <a:gd name="connsiteX139" fmla="*/ 3203461 w 4190433"/>
                <a:gd name="connsiteY139" fmla="*/ 1814286 h 4586514"/>
                <a:gd name="connsiteX140" fmla="*/ 3116376 w 4190433"/>
                <a:gd name="connsiteY140" fmla="*/ 1785257 h 4586514"/>
                <a:gd name="connsiteX141" fmla="*/ 3014776 w 4190433"/>
                <a:gd name="connsiteY141" fmla="*/ 1756228 h 4586514"/>
                <a:gd name="connsiteX142" fmla="*/ 2927690 w 4190433"/>
                <a:gd name="connsiteY142" fmla="*/ 1698171 h 4586514"/>
                <a:gd name="connsiteX143" fmla="*/ 2884147 w 4190433"/>
                <a:gd name="connsiteY143" fmla="*/ 1654628 h 4586514"/>
                <a:gd name="connsiteX144" fmla="*/ 2753518 w 4190433"/>
                <a:gd name="connsiteY144" fmla="*/ 1553028 h 4586514"/>
                <a:gd name="connsiteX145" fmla="*/ 2724490 w 4190433"/>
                <a:gd name="connsiteY145" fmla="*/ 1465943 h 4586514"/>
                <a:gd name="connsiteX146" fmla="*/ 2811576 w 4190433"/>
                <a:gd name="connsiteY146" fmla="*/ 1393371 h 4586514"/>
                <a:gd name="connsiteX147" fmla="*/ 2898661 w 4190433"/>
                <a:gd name="connsiteY147" fmla="*/ 1364343 h 4586514"/>
                <a:gd name="connsiteX148" fmla="*/ 2942204 w 4190433"/>
                <a:gd name="connsiteY148" fmla="*/ 1349828 h 4586514"/>
                <a:gd name="connsiteX149" fmla="*/ 3000261 w 4190433"/>
                <a:gd name="connsiteY149" fmla="*/ 1320800 h 4586514"/>
                <a:gd name="connsiteX150" fmla="*/ 3087347 w 4190433"/>
                <a:gd name="connsiteY150" fmla="*/ 1291771 h 4586514"/>
                <a:gd name="connsiteX151" fmla="*/ 3130890 w 4190433"/>
                <a:gd name="connsiteY151" fmla="*/ 1277257 h 4586514"/>
                <a:gd name="connsiteX152" fmla="*/ 3188947 w 4190433"/>
                <a:gd name="connsiteY152" fmla="*/ 1262743 h 4586514"/>
                <a:gd name="connsiteX153" fmla="*/ 3232490 w 4190433"/>
                <a:gd name="connsiteY153" fmla="*/ 1248228 h 4586514"/>
                <a:gd name="connsiteX154" fmla="*/ 3334090 w 4190433"/>
                <a:gd name="connsiteY154" fmla="*/ 1233714 h 4586514"/>
                <a:gd name="connsiteX155" fmla="*/ 3421176 w 4190433"/>
                <a:gd name="connsiteY155" fmla="*/ 1190171 h 4586514"/>
                <a:gd name="connsiteX156" fmla="*/ 3464718 w 4190433"/>
                <a:gd name="connsiteY156" fmla="*/ 1175657 h 4586514"/>
                <a:gd name="connsiteX157" fmla="*/ 3566318 w 4190433"/>
                <a:gd name="connsiteY157" fmla="*/ 1117600 h 4586514"/>
                <a:gd name="connsiteX158" fmla="*/ 3609861 w 4190433"/>
                <a:gd name="connsiteY158" fmla="*/ 1103086 h 4586514"/>
                <a:gd name="connsiteX159" fmla="*/ 3725976 w 4190433"/>
                <a:gd name="connsiteY159" fmla="*/ 1045028 h 4586514"/>
                <a:gd name="connsiteX160" fmla="*/ 3813061 w 4190433"/>
                <a:gd name="connsiteY160" fmla="*/ 1001486 h 4586514"/>
                <a:gd name="connsiteX161" fmla="*/ 3929176 w 4190433"/>
                <a:gd name="connsiteY161" fmla="*/ 943428 h 4586514"/>
                <a:gd name="connsiteX162" fmla="*/ 3958204 w 4190433"/>
                <a:gd name="connsiteY162" fmla="*/ 899886 h 4586514"/>
                <a:gd name="connsiteX163" fmla="*/ 4001747 w 4190433"/>
                <a:gd name="connsiteY163" fmla="*/ 885371 h 4586514"/>
                <a:gd name="connsiteX164" fmla="*/ 4045290 w 4190433"/>
                <a:gd name="connsiteY164" fmla="*/ 856343 h 4586514"/>
                <a:gd name="connsiteX165" fmla="*/ 4074318 w 4190433"/>
                <a:gd name="connsiteY165" fmla="*/ 812800 h 4586514"/>
                <a:gd name="connsiteX166" fmla="*/ 4117861 w 4190433"/>
                <a:gd name="connsiteY166" fmla="*/ 769257 h 4586514"/>
                <a:gd name="connsiteX167" fmla="*/ 4146890 w 4190433"/>
                <a:gd name="connsiteY167" fmla="*/ 682171 h 4586514"/>
                <a:gd name="connsiteX168" fmla="*/ 4161404 w 4190433"/>
                <a:gd name="connsiteY168" fmla="*/ 362857 h 4586514"/>
                <a:gd name="connsiteX169" fmla="*/ 4190433 w 4190433"/>
                <a:gd name="connsiteY169" fmla="*/ 275771 h 4586514"/>
                <a:gd name="connsiteX170" fmla="*/ 4161404 w 4190433"/>
                <a:gd name="connsiteY170" fmla="*/ 43543 h 4586514"/>
                <a:gd name="connsiteX171" fmla="*/ 4016261 w 4190433"/>
                <a:gd name="connsiteY171" fmla="*/ 0 h 4586514"/>
                <a:gd name="connsiteX172" fmla="*/ 3856604 w 4190433"/>
                <a:gd name="connsiteY172" fmla="*/ 29028 h 4586514"/>
                <a:gd name="connsiteX173" fmla="*/ 3813061 w 4190433"/>
                <a:gd name="connsiteY173" fmla="*/ 58057 h 4586514"/>
                <a:gd name="connsiteX174" fmla="*/ 3755004 w 4190433"/>
                <a:gd name="connsiteY174" fmla="*/ 188686 h 4586514"/>
                <a:gd name="connsiteX175" fmla="*/ 3740490 w 4190433"/>
                <a:gd name="connsiteY175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05176 w 4190433"/>
                <a:gd name="connsiteY35" fmla="*/ 1857828 h 4586514"/>
                <a:gd name="connsiteX36" fmla="*/ 2437040 w 4190433"/>
                <a:gd name="connsiteY36" fmla="*/ 1831862 h 4586514"/>
                <a:gd name="connsiteX37" fmla="*/ 2921340 w 4190433"/>
                <a:gd name="connsiteY37" fmla="*/ 1933462 h 4586514"/>
                <a:gd name="connsiteX38" fmla="*/ 3129303 w 4190433"/>
                <a:gd name="connsiteY38" fmla="*/ 2090511 h 4586514"/>
                <a:gd name="connsiteX39" fmla="*/ 3110479 w 4190433"/>
                <a:gd name="connsiteY39" fmla="*/ 2279309 h 4586514"/>
                <a:gd name="connsiteX40" fmla="*/ 2940616 w 4190433"/>
                <a:gd name="connsiteY40" fmla="*/ 2406309 h 4586514"/>
                <a:gd name="connsiteX41" fmla="*/ 2463233 w 4190433"/>
                <a:gd name="connsiteY41" fmla="*/ 2423886 h 4586514"/>
                <a:gd name="connsiteX42" fmla="*/ 1940718 w 4190433"/>
                <a:gd name="connsiteY42" fmla="*/ 2452914 h 4586514"/>
                <a:gd name="connsiteX43" fmla="*/ 1577861 w 4190433"/>
                <a:gd name="connsiteY43" fmla="*/ 2496457 h 4586514"/>
                <a:gd name="connsiteX44" fmla="*/ 1026318 w 4190433"/>
                <a:gd name="connsiteY44" fmla="*/ 2569028 h 4586514"/>
                <a:gd name="connsiteX45" fmla="*/ 166007 w 4190433"/>
                <a:gd name="connsiteY45" fmla="*/ 2641374 h 4586514"/>
                <a:gd name="connsiteX46" fmla="*/ 10318 w 4190433"/>
                <a:gd name="connsiteY46" fmla="*/ 2743200 h 4586514"/>
                <a:gd name="connsiteX47" fmla="*/ 34358 w 4190433"/>
                <a:gd name="connsiteY47" fmla="*/ 3018064 h 4586514"/>
                <a:gd name="connsiteX48" fmla="*/ 193721 w 4190433"/>
                <a:gd name="connsiteY48" fmla="*/ 3129749 h 4586514"/>
                <a:gd name="connsiteX49" fmla="*/ 530452 w 4190433"/>
                <a:gd name="connsiteY49" fmla="*/ 3181803 h 4586514"/>
                <a:gd name="connsiteX50" fmla="*/ 1215004 w 4190433"/>
                <a:gd name="connsiteY50" fmla="*/ 3294743 h 4586514"/>
                <a:gd name="connsiteX51" fmla="*/ 1563347 w 4190433"/>
                <a:gd name="connsiteY51" fmla="*/ 3309257 h 4586514"/>
                <a:gd name="connsiteX52" fmla="*/ 1664947 w 4190433"/>
                <a:gd name="connsiteY52" fmla="*/ 3338286 h 4586514"/>
                <a:gd name="connsiteX53" fmla="*/ 1766547 w 4190433"/>
                <a:gd name="connsiteY53" fmla="*/ 3352800 h 4586514"/>
                <a:gd name="connsiteX54" fmla="*/ 1810090 w 4190433"/>
                <a:gd name="connsiteY54" fmla="*/ 3367314 h 4586514"/>
                <a:gd name="connsiteX55" fmla="*/ 1868147 w 4190433"/>
                <a:gd name="connsiteY55" fmla="*/ 3381828 h 4586514"/>
                <a:gd name="connsiteX56" fmla="*/ 1955233 w 4190433"/>
                <a:gd name="connsiteY56" fmla="*/ 3439886 h 4586514"/>
                <a:gd name="connsiteX57" fmla="*/ 2085861 w 4190433"/>
                <a:gd name="connsiteY57" fmla="*/ 3483428 h 4586514"/>
                <a:gd name="connsiteX58" fmla="*/ 2129404 w 4190433"/>
                <a:gd name="connsiteY58" fmla="*/ 3497943 h 4586514"/>
                <a:gd name="connsiteX59" fmla="*/ 2274547 w 4190433"/>
                <a:gd name="connsiteY59" fmla="*/ 3541486 h 4586514"/>
                <a:gd name="connsiteX60" fmla="*/ 2318090 w 4190433"/>
                <a:gd name="connsiteY60" fmla="*/ 3556000 h 4586514"/>
                <a:gd name="connsiteX61" fmla="*/ 2361633 w 4190433"/>
                <a:gd name="connsiteY61" fmla="*/ 3570514 h 4586514"/>
                <a:gd name="connsiteX62" fmla="*/ 2448718 w 4190433"/>
                <a:gd name="connsiteY62" fmla="*/ 3628571 h 4586514"/>
                <a:gd name="connsiteX63" fmla="*/ 2492261 w 4190433"/>
                <a:gd name="connsiteY63" fmla="*/ 3643086 h 4586514"/>
                <a:gd name="connsiteX64" fmla="*/ 2535804 w 4190433"/>
                <a:gd name="connsiteY64" fmla="*/ 3672114 h 4586514"/>
                <a:gd name="connsiteX65" fmla="*/ 2651918 w 4190433"/>
                <a:gd name="connsiteY65" fmla="*/ 3701143 h 4586514"/>
                <a:gd name="connsiteX66" fmla="*/ 2739004 w 4190433"/>
                <a:gd name="connsiteY66" fmla="*/ 3730171 h 4586514"/>
                <a:gd name="connsiteX67" fmla="*/ 2826090 w 4190433"/>
                <a:gd name="connsiteY67" fmla="*/ 3744686 h 4586514"/>
                <a:gd name="connsiteX68" fmla="*/ 3058318 w 4190433"/>
                <a:gd name="connsiteY68" fmla="*/ 3788228 h 4586514"/>
                <a:gd name="connsiteX69" fmla="*/ 3101861 w 4190433"/>
                <a:gd name="connsiteY69" fmla="*/ 3875314 h 4586514"/>
                <a:gd name="connsiteX70" fmla="*/ 3014776 w 4190433"/>
                <a:gd name="connsiteY70" fmla="*/ 3933371 h 4586514"/>
                <a:gd name="connsiteX71" fmla="*/ 2971233 w 4190433"/>
                <a:gd name="connsiteY71" fmla="*/ 3947886 h 4586514"/>
                <a:gd name="connsiteX72" fmla="*/ 2811576 w 4190433"/>
                <a:gd name="connsiteY72" fmla="*/ 3962400 h 4586514"/>
                <a:gd name="connsiteX73" fmla="*/ 2680947 w 4190433"/>
                <a:gd name="connsiteY73" fmla="*/ 3976914 h 4586514"/>
                <a:gd name="connsiteX74" fmla="*/ 2593861 w 4190433"/>
                <a:gd name="connsiteY74" fmla="*/ 3991428 h 4586514"/>
                <a:gd name="connsiteX75" fmla="*/ 2506776 w 4190433"/>
                <a:gd name="connsiteY75" fmla="*/ 4034971 h 4586514"/>
                <a:gd name="connsiteX76" fmla="*/ 2463233 w 4190433"/>
                <a:gd name="connsiteY76" fmla="*/ 4049486 h 4586514"/>
                <a:gd name="connsiteX77" fmla="*/ 2434204 w 4190433"/>
                <a:gd name="connsiteY77" fmla="*/ 4252686 h 4586514"/>
                <a:gd name="connsiteX78" fmla="*/ 2405176 w 4190433"/>
                <a:gd name="connsiteY78" fmla="*/ 4339771 h 4586514"/>
                <a:gd name="connsiteX79" fmla="*/ 2390661 w 4190433"/>
                <a:gd name="connsiteY79" fmla="*/ 4383314 h 4586514"/>
                <a:gd name="connsiteX80" fmla="*/ 2434204 w 4190433"/>
                <a:gd name="connsiteY80" fmla="*/ 4499428 h 4586514"/>
                <a:gd name="connsiteX81" fmla="*/ 2477747 w 4190433"/>
                <a:gd name="connsiteY81" fmla="*/ 4513943 h 4586514"/>
                <a:gd name="connsiteX82" fmla="*/ 2521290 w 4190433"/>
                <a:gd name="connsiteY82" fmla="*/ 4542971 h 4586514"/>
                <a:gd name="connsiteX83" fmla="*/ 2666433 w 4190433"/>
                <a:gd name="connsiteY83" fmla="*/ 4586514 h 4586514"/>
                <a:gd name="connsiteX84" fmla="*/ 2768033 w 4190433"/>
                <a:gd name="connsiteY84" fmla="*/ 4572000 h 4586514"/>
                <a:gd name="connsiteX85" fmla="*/ 2942204 w 4190433"/>
                <a:gd name="connsiteY85" fmla="*/ 4542971 h 4586514"/>
                <a:gd name="connsiteX86" fmla="*/ 2971233 w 4190433"/>
                <a:gd name="connsiteY86" fmla="*/ 4455886 h 4586514"/>
                <a:gd name="connsiteX87" fmla="*/ 2985747 w 4190433"/>
                <a:gd name="connsiteY87" fmla="*/ 4412343 h 4586514"/>
                <a:gd name="connsiteX88" fmla="*/ 3000261 w 4190433"/>
                <a:gd name="connsiteY88" fmla="*/ 4354286 h 4586514"/>
                <a:gd name="connsiteX89" fmla="*/ 3014776 w 4190433"/>
                <a:gd name="connsiteY89" fmla="*/ 4310743 h 4586514"/>
                <a:gd name="connsiteX90" fmla="*/ 3058318 w 4190433"/>
                <a:gd name="connsiteY90" fmla="*/ 4281714 h 4586514"/>
                <a:gd name="connsiteX91" fmla="*/ 3130890 w 4190433"/>
                <a:gd name="connsiteY91" fmla="*/ 4209143 h 4586514"/>
                <a:gd name="connsiteX92" fmla="*/ 3276033 w 4190433"/>
                <a:gd name="connsiteY92" fmla="*/ 4078514 h 4586514"/>
                <a:gd name="connsiteX93" fmla="*/ 3348604 w 4190433"/>
                <a:gd name="connsiteY93" fmla="*/ 3991428 h 4586514"/>
                <a:gd name="connsiteX94" fmla="*/ 3406661 w 4190433"/>
                <a:gd name="connsiteY94" fmla="*/ 3904343 h 4586514"/>
                <a:gd name="connsiteX95" fmla="*/ 3435690 w 4190433"/>
                <a:gd name="connsiteY95" fmla="*/ 3860800 h 4586514"/>
                <a:gd name="connsiteX96" fmla="*/ 3435690 w 4190433"/>
                <a:gd name="connsiteY96" fmla="*/ 3556000 h 4586514"/>
                <a:gd name="connsiteX97" fmla="*/ 3392147 w 4190433"/>
                <a:gd name="connsiteY97" fmla="*/ 3410857 h 4586514"/>
                <a:gd name="connsiteX98" fmla="*/ 3348604 w 4190433"/>
                <a:gd name="connsiteY98" fmla="*/ 3367314 h 4586514"/>
                <a:gd name="connsiteX99" fmla="*/ 3319576 w 4190433"/>
                <a:gd name="connsiteY99" fmla="*/ 3323771 h 4586514"/>
                <a:gd name="connsiteX100" fmla="*/ 3232490 w 4190433"/>
                <a:gd name="connsiteY100" fmla="*/ 3280228 h 4586514"/>
                <a:gd name="connsiteX101" fmla="*/ 3145404 w 4190433"/>
                <a:gd name="connsiteY101" fmla="*/ 3236686 h 4586514"/>
                <a:gd name="connsiteX102" fmla="*/ 2985747 w 4190433"/>
                <a:gd name="connsiteY102" fmla="*/ 3178628 h 4586514"/>
                <a:gd name="connsiteX103" fmla="*/ 2913176 w 4190433"/>
                <a:gd name="connsiteY103" fmla="*/ 3164114 h 4586514"/>
                <a:gd name="connsiteX104" fmla="*/ 2855118 w 4190433"/>
                <a:gd name="connsiteY104" fmla="*/ 3149600 h 4586514"/>
                <a:gd name="connsiteX105" fmla="*/ 2608376 w 4190433"/>
                <a:gd name="connsiteY105" fmla="*/ 3135086 h 4586514"/>
                <a:gd name="connsiteX106" fmla="*/ 2071347 w 4190433"/>
                <a:gd name="connsiteY106" fmla="*/ 3149600 h 4586514"/>
                <a:gd name="connsiteX107" fmla="*/ 1839118 w 4190433"/>
                <a:gd name="connsiteY107" fmla="*/ 3164114 h 4586514"/>
                <a:gd name="connsiteX108" fmla="*/ 1519804 w 4190433"/>
                <a:gd name="connsiteY108" fmla="*/ 3149600 h 4586514"/>
                <a:gd name="connsiteX109" fmla="*/ 1432718 w 4190433"/>
                <a:gd name="connsiteY109" fmla="*/ 3135086 h 4586514"/>
                <a:gd name="connsiteX110" fmla="*/ 1287576 w 4190433"/>
                <a:gd name="connsiteY110" fmla="*/ 3106057 h 4586514"/>
                <a:gd name="connsiteX111" fmla="*/ 1185976 w 4190433"/>
                <a:gd name="connsiteY111" fmla="*/ 3091543 h 4586514"/>
                <a:gd name="connsiteX112" fmla="*/ 1098890 w 4190433"/>
                <a:gd name="connsiteY112" fmla="*/ 3048000 h 4586514"/>
                <a:gd name="connsiteX113" fmla="*/ 1069861 w 4190433"/>
                <a:gd name="connsiteY113" fmla="*/ 3004457 h 4586514"/>
                <a:gd name="connsiteX114" fmla="*/ 1055347 w 4190433"/>
                <a:gd name="connsiteY114" fmla="*/ 2960914 h 4586514"/>
                <a:gd name="connsiteX115" fmla="*/ 1069861 w 4190433"/>
                <a:gd name="connsiteY115" fmla="*/ 2859314 h 4586514"/>
                <a:gd name="connsiteX116" fmla="*/ 1113404 w 4190433"/>
                <a:gd name="connsiteY116" fmla="*/ 2844800 h 4586514"/>
                <a:gd name="connsiteX117" fmla="*/ 1316604 w 4190433"/>
                <a:gd name="connsiteY117" fmla="*/ 2830286 h 4586514"/>
                <a:gd name="connsiteX118" fmla="*/ 1476261 w 4190433"/>
                <a:gd name="connsiteY118" fmla="*/ 2786743 h 4586514"/>
                <a:gd name="connsiteX119" fmla="*/ 1519804 w 4190433"/>
                <a:gd name="connsiteY119" fmla="*/ 2772228 h 4586514"/>
                <a:gd name="connsiteX120" fmla="*/ 1911690 w 4190433"/>
                <a:gd name="connsiteY120" fmla="*/ 2786743 h 4586514"/>
                <a:gd name="connsiteX121" fmla="*/ 2971233 w 4190433"/>
                <a:gd name="connsiteY121" fmla="*/ 2757714 h 4586514"/>
                <a:gd name="connsiteX122" fmla="*/ 3058318 w 4190433"/>
                <a:gd name="connsiteY122" fmla="*/ 2743200 h 4586514"/>
                <a:gd name="connsiteX123" fmla="*/ 3116376 w 4190433"/>
                <a:gd name="connsiteY123" fmla="*/ 2728686 h 4586514"/>
                <a:gd name="connsiteX124" fmla="*/ 3276033 w 4190433"/>
                <a:gd name="connsiteY124" fmla="*/ 2714171 h 4586514"/>
                <a:gd name="connsiteX125" fmla="*/ 3508261 w 4190433"/>
                <a:gd name="connsiteY125" fmla="*/ 2685143 h 4586514"/>
                <a:gd name="connsiteX126" fmla="*/ 3580833 w 4190433"/>
                <a:gd name="connsiteY126" fmla="*/ 2670628 h 4586514"/>
                <a:gd name="connsiteX127" fmla="*/ 3711461 w 4190433"/>
                <a:gd name="connsiteY127" fmla="*/ 2656114 h 4586514"/>
                <a:gd name="connsiteX128" fmla="*/ 3798547 w 4190433"/>
                <a:gd name="connsiteY128" fmla="*/ 2627086 h 4586514"/>
                <a:gd name="connsiteX129" fmla="*/ 3900147 w 4190433"/>
                <a:gd name="connsiteY129" fmla="*/ 2569028 h 4586514"/>
                <a:gd name="connsiteX130" fmla="*/ 3929176 w 4190433"/>
                <a:gd name="connsiteY130" fmla="*/ 2481943 h 4586514"/>
                <a:gd name="connsiteX131" fmla="*/ 3943690 w 4190433"/>
                <a:gd name="connsiteY131" fmla="*/ 2438400 h 4586514"/>
                <a:gd name="connsiteX132" fmla="*/ 3929176 w 4190433"/>
                <a:gd name="connsiteY132" fmla="*/ 2177143 h 4586514"/>
                <a:gd name="connsiteX133" fmla="*/ 3856604 w 4190433"/>
                <a:gd name="connsiteY133" fmla="*/ 2046514 h 4586514"/>
                <a:gd name="connsiteX134" fmla="*/ 3813061 w 4190433"/>
                <a:gd name="connsiteY134" fmla="*/ 2032000 h 4586514"/>
                <a:gd name="connsiteX135" fmla="*/ 3682433 w 4190433"/>
                <a:gd name="connsiteY135" fmla="*/ 1930400 h 4586514"/>
                <a:gd name="connsiteX136" fmla="*/ 3638890 w 4190433"/>
                <a:gd name="connsiteY136" fmla="*/ 1901371 h 4586514"/>
                <a:gd name="connsiteX137" fmla="*/ 3595347 w 4190433"/>
                <a:gd name="connsiteY137" fmla="*/ 1886857 h 4586514"/>
                <a:gd name="connsiteX138" fmla="*/ 3479233 w 4190433"/>
                <a:gd name="connsiteY138" fmla="*/ 1857828 h 4586514"/>
                <a:gd name="connsiteX139" fmla="*/ 3203461 w 4190433"/>
                <a:gd name="connsiteY139" fmla="*/ 1814286 h 4586514"/>
                <a:gd name="connsiteX140" fmla="*/ 3116376 w 4190433"/>
                <a:gd name="connsiteY140" fmla="*/ 1785257 h 4586514"/>
                <a:gd name="connsiteX141" fmla="*/ 3014776 w 4190433"/>
                <a:gd name="connsiteY141" fmla="*/ 1756228 h 4586514"/>
                <a:gd name="connsiteX142" fmla="*/ 2927690 w 4190433"/>
                <a:gd name="connsiteY142" fmla="*/ 1698171 h 4586514"/>
                <a:gd name="connsiteX143" fmla="*/ 2884147 w 4190433"/>
                <a:gd name="connsiteY143" fmla="*/ 1654628 h 4586514"/>
                <a:gd name="connsiteX144" fmla="*/ 2753518 w 4190433"/>
                <a:gd name="connsiteY144" fmla="*/ 1553028 h 4586514"/>
                <a:gd name="connsiteX145" fmla="*/ 2724490 w 4190433"/>
                <a:gd name="connsiteY145" fmla="*/ 1465943 h 4586514"/>
                <a:gd name="connsiteX146" fmla="*/ 2811576 w 4190433"/>
                <a:gd name="connsiteY146" fmla="*/ 1393371 h 4586514"/>
                <a:gd name="connsiteX147" fmla="*/ 2898661 w 4190433"/>
                <a:gd name="connsiteY147" fmla="*/ 1364343 h 4586514"/>
                <a:gd name="connsiteX148" fmla="*/ 2942204 w 4190433"/>
                <a:gd name="connsiteY148" fmla="*/ 1349828 h 4586514"/>
                <a:gd name="connsiteX149" fmla="*/ 3000261 w 4190433"/>
                <a:gd name="connsiteY149" fmla="*/ 1320800 h 4586514"/>
                <a:gd name="connsiteX150" fmla="*/ 3087347 w 4190433"/>
                <a:gd name="connsiteY150" fmla="*/ 1291771 h 4586514"/>
                <a:gd name="connsiteX151" fmla="*/ 3130890 w 4190433"/>
                <a:gd name="connsiteY151" fmla="*/ 1277257 h 4586514"/>
                <a:gd name="connsiteX152" fmla="*/ 3188947 w 4190433"/>
                <a:gd name="connsiteY152" fmla="*/ 1262743 h 4586514"/>
                <a:gd name="connsiteX153" fmla="*/ 3232490 w 4190433"/>
                <a:gd name="connsiteY153" fmla="*/ 1248228 h 4586514"/>
                <a:gd name="connsiteX154" fmla="*/ 3334090 w 4190433"/>
                <a:gd name="connsiteY154" fmla="*/ 1233714 h 4586514"/>
                <a:gd name="connsiteX155" fmla="*/ 3421176 w 4190433"/>
                <a:gd name="connsiteY155" fmla="*/ 1190171 h 4586514"/>
                <a:gd name="connsiteX156" fmla="*/ 3464718 w 4190433"/>
                <a:gd name="connsiteY156" fmla="*/ 1175657 h 4586514"/>
                <a:gd name="connsiteX157" fmla="*/ 3566318 w 4190433"/>
                <a:gd name="connsiteY157" fmla="*/ 1117600 h 4586514"/>
                <a:gd name="connsiteX158" fmla="*/ 3609861 w 4190433"/>
                <a:gd name="connsiteY158" fmla="*/ 1103086 h 4586514"/>
                <a:gd name="connsiteX159" fmla="*/ 3725976 w 4190433"/>
                <a:gd name="connsiteY159" fmla="*/ 1045028 h 4586514"/>
                <a:gd name="connsiteX160" fmla="*/ 3813061 w 4190433"/>
                <a:gd name="connsiteY160" fmla="*/ 1001486 h 4586514"/>
                <a:gd name="connsiteX161" fmla="*/ 3929176 w 4190433"/>
                <a:gd name="connsiteY161" fmla="*/ 943428 h 4586514"/>
                <a:gd name="connsiteX162" fmla="*/ 3958204 w 4190433"/>
                <a:gd name="connsiteY162" fmla="*/ 899886 h 4586514"/>
                <a:gd name="connsiteX163" fmla="*/ 4001747 w 4190433"/>
                <a:gd name="connsiteY163" fmla="*/ 885371 h 4586514"/>
                <a:gd name="connsiteX164" fmla="*/ 4045290 w 4190433"/>
                <a:gd name="connsiteY164" fmla="*/ 856343 h 4586514"/>
                <a:gd name="connsiteX165" fmla="*/ 4074318 w 4190433"/>
                <a:gd name="connsiteY165" fmla="*/ 812800 h 4586514"/>
                <a:gd name="connsiteX166" fmla="*/ 4117861 w 4190433"/>
                <a:gd name="connsiteY166" fmla="*/ 769257 h 4586514"/>
                <a:gd name="connsiteX167" fmla="*/ 4146890 w 4190433"/>
                <a:gd name="connsiteY167" fmla="*/ 682171 h 4586514"/>
                <a:gd name="connsiteX168" fmla="*/ 4161404 w 4190433"/>
                <a:gd name="connsiteY168" fmla="*/ 362857 h 4586514"/>
                <a:gd name="connsiteX169" fmla="*/ 4190433 w 4190433"/>
                <a:gd name="connsiteY169" fmla="*/ 275771 h 4586514"/>
                <a:gd name="connsiteX170" fmla="*/ 4161404 w 4190433"/>
                <a:gd name="connsiteY170" fmla="*/ 43543 h 4586514"/>
                <a:gd name="connsiteX171" fmla="*/ 4016261 w 4190433"/>
                <a:gd name="connsiteY171" fmla="*/ 0 h 4586514"/>
                <a:gd name="connsiteX172" fmla="*/ 3856604 w 4190433"/>
                <a:gd name="connsiteY172" fmla="*/ 29028 h 4586514"/>
                <a:gd name="connsiteX173" fmla="*/ 3813061 w 4190433"/>
                <a:gd name="connsiteY173" fmla="*/ 58057 h 4586514"/>
                <a:gd name="connsiteX174" fmla="*/ 3755004 w 4190433"/>
                <a:gd name="connsiteY174" fmla="*/ 188686 h 4586514"/>
                <a:gd name="connsiteX175" fmla="*/ 3740490 w 4190433"/>
                <a:gd name="connsiteY175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303576 w 4190433"/>
                <a:gd name="connsiteY34" fmla="*/ 1843314 h 4586514"/>
                <a:gd name="connsiteX35" fmla="*/ 2437040 w 4190433"/>
                <a:gd name="connsiteY35" fmla="*/ 1831862 h 4586514"/>
                <a:gd name="connsiteX36" fmla="*/ 2921340 w 4190433"/>
                <a:gd name="connsiteY36" fmla="*/ 1933462 h 4586514"/>
                <a:gd name="connsiteX37" fmla="*/ 3129303 w 4190433"/>
                <a:gd name="connsiteY37" fmla="*/ 2090511 h 4586514"/>
                <a:gd name="connsiteX38" fmla="*/ 3110479 w 4190433"/>
                <a:gd name="connsiteY38" fmla="*/ 2279309 h 4586514"/>
                <a:gd name="connsiteX39" fmla="*/ 2940616 w 4190433"/>
                <a:gd name="connsiteY39" fmla="*/ 2406309 h 4586514"/>
                <a:gd name="connsiteX40" fmla="*/ 2463233 w 4190433"/>
                <a:gd name="connsiteY40" fmla="*/ 2423886 h 4586514"/>
                <a:gd name="connsiteX41" fmla="*/ 1940718 w 4190433"/>
                <a:gd name="connsiteY41" fmla="*/ 2452914 h 4586514"/>
                <a:gd name="connsiteX42" fmla="*/ 1577861 w 4190433"/>
                <a:gd name="connsiteY42" fmla="*/ 2496457 h 4586514"/>
                <a:gd name="connsiteX43" fmla="*/ 1026318 w 4190433"/>
                <a:gd name="connsiteY43" fmla="*/ 2569028 h 4586514"/>
                <a:gd name="connsiteX44" fmla="*/ 166007 w 4190433"/>
                <a:gd name="connsiteY44" fmla="*/ 2641374 h 4586514"/>
                <a:gd name="connsiteX45" fmla="*/ 10318 w 4190433"/>
                <a:gd name="connsiteY45" fmla="*/ 2743200 h 4586514"/>
                <a:gd name="connsiteX46" fmla="*/ 34358 w 4190433"/>
                <a:gd name="connsiteY46" fmla="*/ 3018064 h 4586514"/>
                <a:gd name="connsiteX47" fmla="*/ 193721 w 4190433"/>
                <a:gd name="connsiteY47" fmla="*/ 3129749 h 4586514"/>
                <a:gd name="connsiteX48" fmla="*/ 530452 w 4190433"/>
                <a:gd name="connsiteY48" fmla="*/ 3181803 h 4586514"/>
                <a:gd name="connsiteX49" fmla="*/ 1215004 w 4190433"/>
                <a:gd name="connsiteY49" fmla="*/ 3294743 h 4586514"/>
                <a:gd name="connsiteX50" fmla="*/ 1563347 w 4190433"/>
                <a:gd name="connsiteY50" fmla="*/ 3309257 h 4586514"/>
                <a:gd name="connsiteX51" fmla="*/ 1664947 w 4190433"/>
                <a:gd name="connsiteY51" fmla="*/ 3338286 h 4586514"/>
                <a:gd name="connsiteX52" fmla="*/ 1766547 w 4190433"/>
                <a:gd name="connsiteY52" fmla="*/ 3352800 h 4586514"/>
                <a:gd name="connsiteX53" fmla="*/ 1810090 w 4190433"/>
                <a:gd name="connsiteY53" fmla="*/ 3367314 h 4586514"/>
                <a:gd name="connsiteX54" fmla="*/ 1868147 w 4190433"/>
                <a:gd name="connsiteY54" fmla="*/ 3381828 h 4586514"/>
                <a:gd name="connsiteX55" fmla="*/ 1955233 w 4190433"/>
                <a:gd name="connsiteY55" fmla="*/ 3439886 h 4586514"/>
                <a:gd name="connsiteX56" fmla="*/ 2085861 w 4190433"/>
                <a:gd name="connsiteY56" fmla="*/ 3483428 h 4586514"/>
                <a:gd name="connsiteX57" fmla="*/ 2129404 w 4190433"/>
                <a:gd name="connsiteY57" fmla="*/ 3497943 h 4586514"/>
                <a:gd name="connsiteX58" fmla="*/ 2274547 w 4190433"/>
                <a:gd name="connsiteY58" fmla="*/ 3541486 h 4586514"/>
                <a:gd name="connsiteX59" fmla="*/ 2318090 w 4190433"/>
                <a:gd name="connsiteY59" fmla="*/ 3556000 h 4586514"/>
                <a:gd name="connsiteX60" fmla="*/ 2361633 w 4190433"/>
                <a:gd name="connsiteY60" fmla="*/ 3570514 h 4586514"/>
                <a:gd name="connsiteX61" fmla="*/ 2448718 w 4190433"/>
                <a:gd name="connsiteY61" fmla="*/ 3628571 h 4586514"/>
                <a:gd name="connsiteX62" fmla="*/ 2492261 w 4190433"/>
                <a:gd name="connsiteY62" fmla="*/ 3643086 h 4586514"/>
                <a:gd name="connsiteX63" fmla="*/ 2535804 w 4190433"/>
                <a:gd name="connsiteY63" fmla="*/ 3672114 h 4586514"/>
                <a:gd name="connsiteX64" fmla="*/ 2651918 w 4190433"/>
                <a:gd name="connsiteY64" fmla="*/ 3701143 h 4586514"/>
                <a:gd name="connsiteX65" fmla="*/ 2739004 w 4190433"/>
                <a:gd name="connsiteY65" fmla="*/ 3730171 h 4586514"/>
                <a:gd name="connsiteX66" fmla="*/ 2826090 w 4190433"/>
                <a:gd name="connsiteY66" fmla="*/ 3744686 h 4586514"/>
                <a:gd name="connsiteX67" fmla="*/ 3058318 w 4190433"/>
                <a:gd name="connsiteY67" fmla="*/ 3788228 h 4586514"/>
                <a:gd name="connsiteX68" fmla="*/ 3101861 w 4190433"/>
                <a:gd name="connsiteY68" fmla="*/ 3875314 h 4586514"/>
                <a:gd name="connsiteX69" fmla="*/ 3014776 w 4190433"/>
                <a:gd name="connsiteY69" fmla="*/ 3933371 h 4586514"/>
                <a:gd name="connsiteX70" fmla="*/ 2971233 w 4190433"/>
                <a:gd name="connsiteY70" fmla="*/ 3947886 h 4586514"/>
                <a:gd name="connsiteX71" fmla="*/ 2811576 w 4190433"/>
                <a:gd name="connsiteY71" fmla="*/ 3962400 h 4586514"/>
                <a:gd name="connsiteX72" fmla="*/ 2680947 w 4190433"/>
                <a:gd name="connsiteY72" fmla="*/ 3976914 h 4586514"/>
                <a:gd name="connsiteX73" fmla="*/ 2593861 w 4190433"/>
                <a:gd name="connsiteY73" fmla="*/ 3991428 h 4586514"/>
                <a:gd name="connsiteX74" fmla="*/ 2506776 w 4190433"/>
                <a:gd name="connsiteY74" fmla="*/ 4034971 h 4586514"/>
                <a:gd name="connsiteX75" fmla="*/ 2463233 w 4190433"/>
                <a:gd name="connsiteY75" fmla="*/ 4049486 h 4586514"/>
                <a:gd name="connsiteX76" fmla="*/ 2434204 w 4190433"/>
                <a:gd name="connsiteY76" fmla="*/ 4252686 h 4586514"/>
                <a:gd name="connsiteX77" fmla="*/ 2405176 w 4190433"/>
                <a:gd name="connsiteY77" fmla="*/ 4339771 h 4586514"/>
                <a:gd name="connsiteX78" fmla="*/ 2390661 w 4190433"/>
                <a:gd name="connsiteY78" fmla="*/ 4383314 h 4586514"/>
                <a:gd name="connsiteX79" fmla="*/ 2434204 w 4190433"/>
                <a:gd name="connsiteY79" fmla="*/ 4499428 h 4586514"/>
                <a:gd name="connsiteX80" fmla="*/ 2477747 w 4190433"/>
                <a:gd name="connsiteY80" fmla="*/ 4513943 h 4586514"/>
                <a:gd name="connsiteX81" fmla="*/ 2521290 w 4190433"/>
                <a:gd name="connsiteY81" fmla="*/ 4542971 h 4586514"/>
                <a:gd name="connsiteX82" fmla="*/ 2666433 w 4190433"/>
                <a:gd name="connsiteY82" fmla="*/ 4586514 h 4586514"/>
                <a:gd name="connsiteX83" fmla="*/ 2768033 w 4190433"/>
                <a:gd name="connsiteY83" fmla="*/ 4572000 h 4586514"/>
                <a:gd name="connsiteX84" fmla="*/ 2942204 w 4190433"/>
                <a:gd name="connsiteY84" fmla="*/ 4542971 h 4586514"/>
                <a:gd name="connsiteX85" fmla="*/ 2971233 w 4190433"/>
                <a:gd name="connsiteY85" fmla="*/ 4455886 h 4586514"/>
                <a:gd name="connsiteX86" fmla="*/ 2985747 w 4190433"/>
                <a:gd name="connsiteY86" fmla="*/ 4412343 h 4586514"/>
                <a:gd name="connsiteX87" fmla="*/ 3000261 w 4190433"/>
                <a:gd name="connsiteY87" fmla="*/ 4354286 h 4586514"/>
                <a:gd name="connsiteX88" fmla="*/ 3014776 w 4190433"/>
                <a:gd name="connsiteY88" fmla="*/ 4310743 h 4586514"/>
                <a:gd name="connsiteX89" fmla="*/ 3058318 w 4190433"/>
                <a:gd name="connsiteY89" fmla="*/ 4281714 h 4586514"/>
                <a:gd name="connsiteX90" fmla="*/ 3130890 w 4190433"/>
                <a:gd name="connsiteY90" fmla="*/ 4209143 h 4586514"/>
                <a:gd name="connsiteX91" fmla="*/ 3276033 w 4190433"/>
                <a:gd name="connsiteY91" fmla="*/ 4078514 h 4586514"/>
                <a:gd name="connsiteX92" fmla="*/ 3348604 w 4190433"/>
                <a:gd name="connsiteY92" fmla="*/ 3991428 h 4586514"/>
                <a:gd name="connsiteX93" fmla="*/ 3406661 w 4190433"/>
                <a:gd name="connsiteY93" fmla="*/ 3904343 h 4586514"/>
                <a:gd name="connsiteX94" fmla="*/ 3435690 w 4190433"/>
                <a:gd name="connsiteY94" fmla="*/ 3860800 h 4586514"/>
                <a:gd name="connsiteX95" fmla="*/ 3435690 w 4190433"/>
                <a:gd name="connsiteY95" fmla="*/ 3556000 h 4586514"/>
                <a:gd name="connsiteX96" fmla="*/ 3392147 w 4190433"/>
                <a:gd name="connsiteY96" fmla="*/ 3410857 h 4586514"/>
                <a:gd name="connsiteX97" fmla="*/ 3348604 w 4190433"/>
                <a:gd name="connsiteY97" fmla="*/ 3367314 h 4586514"/>
                <a:gd name="connsiteX98" fmla="*/ 3319576 w 4190433"/>
                <a:gd name="connsiteY98" fmla="*/ 3323771 h 4586514"/>
                <a:gd name="connsiteX99" fmla="*/ 3232490 w 4190433"/>
                <a:gd name="connsiteY99" fmla="*/ 3280228 h 4586514"/>
                <a:gd name="connsiteX100" fmla="*/ 3145404 w 4190433"/>
                <a:gd name="connsiteY100" fmla="*/ 3236686 h 4586514"/>
                <a:gd name="connsiteX101" fmla="*/ 2985747 w 4190433"/>
                <a:gd name="connsiteY101" fmla="*/ 3178628 h 4586514"/>
                <a:gd name="connsiteX102" fmla="*/ 2913176 w 4190433"/>
                <a:gd name="connsiteY102" fmla="*/ 3164114 h 4586514"/>
                <a:gd name="connsiteX103" fmla="*/ 2855118 w 4190433"/>
                <a:gd name="connsiteY103" fmla="*/ 3149600 h 4586514"/>
                <a:gd name="connsiteX104" fmla="*/ 2608376 w 4190433"/>
                <a:gd name="connsiteY104" fmla="*/ 3135086 h 4586514"/>
                <a:gd name="connsiteX105" fmla="*/ 2071347 w 4190433"/>
                <a:gd name="connsiteY105" fmla="*/ 3149600 h 4586514"/>
                <a:gd name="connsiteX106" fmla="*/ 1839118 w 4190433"/>
                <a:gd name="connsiteY106" fmla="*/ 3164114 h 4586514"/>
                <a:gd name="connsiteX107" fmla="*/ 1519804 w 4190433"/>
                <a:gd name="connsiteY107" fmla="*/ 3149600 h 4586514"/>
                <a:gd name="connsiteX108" fmla="*/ 1432718 w 4190433"/>
                <a:gd name="connsiteY108" fmla="*/ 3135086 h 4586514"/>
                <a:gd name="connsiteX109" fmla="*/ 1287576 w 4190433"/>
                <a:gd name="connsiteY109" fmla="*/ 3106057 h 4586514"/>
                <a:gd name="connsiteX110" fmla="*/ 1185976 w 4190433"/>
                <a:gd name="connsiteY110" fmla="*/ 3091543 h 4586514"/>
                <a:gd name="connsiteX111" fmla="*/ 1098890 w 4190433"/>
                <a:gd name="connsiteY111" fmla="*/ 3048000 h 4586514"/>
                <a:gd name="connsiteX112" fmla="*/ 1069861 w 4190433"/>
                <a:gd name="connsiteY112" fmla="*/ 3004457 h 4586514"/>
                <a:gd name="connsiteX113" fmla="*/ 1055347 w 4190433"/>
                <a:gd name="connsiteY113" fmla="*/ 2960914 h 4586514"/>
                <a:gd name="connsiteX114" fmla="*/ 1069861 w 4190433"/>
                <a:gd name="connsiteY114" fmla="*/ 2859314 h 4586514"/>
                <a:gd name="connsiteX115" fmla="*/ 1113404 w 4190433"/>
                <a:gd name="connsiteY115" fmla="*/ 2844800 h 4586514"/>
                <a:gd name="connsiteX116" fmla="*/ 1316604 w 4190433"/>
                <a:gd name="connsiteY116" fmla="*/ 2830286 h 4586514"/>
                <a:gd name="connsiteX117" fmla="*/ 1476261 w 4190433"/>
                <a:gd name="connsiteY117" fmla="*/ 2786743 h 4586514"/>
                <a:gd name="connsiteX118" fmla="*/ 1519804 w 4190433"/>
                <a:gd name="connsiteY118" fmla="*/ 2772228 h 4586514"/>
                <a:gd name="connsiteX119" fmla="*/ 1911690 w 4190433"/>
                <a:gd name="connsiteY119" fmla="*/ 2786743 h 4586514"/>
                <a:gd name="connsiteX120" fmla="*/ 2971233 w 4190433"/>
                <a:gd name="connsiteY120" fmla="*/ 2757714 h 4586514"/>
                <a:gd name="connsiteX121" fmla="*/ 3058318 w 4190433"/>
                <a:gd name="connsiteY121" fmla="*/ 2743200 h 4586514"/>
                <a:gd name="connsiteX122" fmla="*/ 3116376 w 4190433"/>
                <a:gd name="connsiteY122" fmla="*/ 2728686 h 4586514"/>
                <a:gd name="connsiteX123" fmla="*/ 3276033 w 4190433"/>
                <a:gd name="connsiteY123" fmla="*/ 2714171 h 4586514"/>
                <a:gd name="connsiteX124" fmla="*/ 3508261 w 4190433"/>
                <a:gd name="connsiteY124" fmla="*/ 2685143 h 4586514"/>
                <a:gd name="connsiteX125" fmla="*/ 3580833 w 4190433"/>
                <a:gd name="connsiteY125" fmla="*/ 2670628 h 4586514"/>
                <a:gd name="connsiteX126" fmla="*/ 3711461 w 4190433"/>
                <a:gd name="connsiteY126" fmla="*/ 2656114 h 4586514"/>
                <a:gd name="connsiteX127" fmla="*/ 3798547 w 4190433"/>
                <a:gd name="connsiteY127" fmla="*/ 2627086 h 4586514"/>
                <a:gd name="connsiteX128" fmla="*/ 3900147 w 4190433"/>
                <a:gd name="connsiteY128" fmla="*/ 2569028 h 4586514"/>
                <a:gd name="connsiteX129" fmla="*/ 3929176 w 4190433"/>
                <a:gd name="connsiteY129" fmla="*/ 2481943 h 4586514"/>
                <a:gd name="connsiteX130" fmla="*/ 3943690 w 4190433"/>
                <a:gd name="connsiteY130" fmla="*/ 2438400 h 4586514"/>
                <a:gd name="connsiteX131" fmla="*/ 3929176 w 4190433"/>
                <a:gd name="connsiteY131" fmla="*/ 2177143 h 4586514"/>
                <a:gd name="connsiteX132" fmla="*/ 3856604 w 4190433"/>
                <a:gd name="connsiteY132" fmla="*/ 2046514 h 4586514"/>
                <a:gd name="connsiteX133" fmla="*/ 3813061 w 4190433"/>
                <a:gd name="connsiteY133" fmla="*/ 2032000 h 4586514"/>
                <a:gd name="connsiteX134" fmla="*/ 3682433 w 4190433"/>
                <a:gd name="connsiteY134" fmla="*/ 1930400 h 4586514"/>
                <a:gd name="connsiteX135" fmla="*/ 3638890 w 4190433"/>
                <a:gd name="connsiteY135" fmla="*/ 1901371 h 4586514"/>
                <a:gd name="connsiteX136" fmla="*/ 3595347 w 4190433"/>
                <a:gd name="connsiteY136" fmla="*/ 1886857 h 4586514"/>
                <a:gd name="connsiteX137" fmla="*/ 3479233 w 4190433"/>
                <a:gd name="connsiteY137" fmla="*/ 1857828 h 4586514"/>
                <a:gd name="connsiteX138" fmla="*/ 3203461 w 4190433"/>
                <a:gd name="connsiteY138" fmla="*/ 1814286 h 4586514"/>
                <a:gd name="connsiteX139" fmla="*/ 3116376 w 4190433"/>
                <a:gd name="connsiteY139" fmla="*/ 1785257 h 4586514"/>
                <a:gd name="connsiteX140" fmla="*/ 3014776 w 4190433"/>
                <a:gd name="connsiteY140" fmla="*/ 1756228 h 4586514"/>
                <a:gd name="connsiteX141" fmla="*/ 2927690 w 4190433"/>
                <a:gd name="connsiteY141" fmla="*/ 1698171 h 4586514"/>
                <a:gd name="connsiteX142" fmla="*/ 2884147 w 4190433"/>
                <a:gd name="connsiteY142" fmla="*/ 1654628 h 4586514"/>
                <a:gd name="connsiteX143" fmla="*/ 2753518 w 4190433"/>
                <a:gd name="connsiteY143" fmla="*/ 1553028 h 4586514"/>
                <a:gd name="connsiteX144" fmla="*/ 2724490 w 4190433"/>
                <a:gd name="connsiteY144" fmla="*/ 1465943 h 4586514"/>
                <a:gd name="connsiteX145" fmla="*/ 2811576 w 4190433"/>
                <a:gd name="connsiteY145" fmla="*/ 1393371 h 4586514"/>
                <a:gd name="connsiteX146" fmla="*/ 2898661 w 4190433"/>
                <a:gd name="connsiteY146" fmla="*/ 1364343 h 4586514"/>
                <a:gd name="connsiteX147" fmla="*/ 2942204 w 4190433"/>
                <a:gd name="connsiteY147" fmla="*/ 1349828 h 4586514"/>
                <a:gd name="connsiteX148" fmla="*/ 3000261 w 4190433"/>
                <a:gd name="connsiteY148" fmla="*/ 1320800 h 4586514"/>
                <a:gd name="connsiteX149" fmla="*/ 3087347 w 4190433"/>
                <a:gd name="connsiteY149" fmla="*/ 1291771 h 4586514"/>
                <a:gd name="connsiteX150" fmla="*/ 3130890 w 4190433"/>
                <a:gd name="connsiteY150" fmla="*/ 1277257 h 4586514"/>
                <a:gd name="connsiteX151" fmla="*/ 3188947 w 4190433"/>
                <a:gd name="connsiteY151" fmla="*/ 1262743 h 4586514"/>
                <a:gd name="connsiteX152" fmla="*/ 3232490 w 4190433"/>
                <a:gd name="connsiteY152" fmla="*/ 1248228 h 4586514"/>
                <a:gd name="connsiteX153" fmla="*/ 3334090 w 4190433"/>
                <a:gd name="connsiteY153" fmla="*/ 1233714 h 4586514"/>
                <a:gd name="connsiteX154" fmla="*/ 3421176 w 4190433"/>
                <a:gd name="connsiteY154" fmla="*/ 1190171 h 4586514"/>
                <a:gd name="connsiteX155" fmla="*/ 3464718 w 4190433"/>
                <a:gd name="connsiteY155" fmla="*/ 1175657 h 4586514"/>
                <a:gd name="connsiteX156" fmla="*/ 3566318 w 4190433"/>
                <a:gd name="connsiteY156" fmla="*/ 1117600 h 4586514"/>
                <a:gd name="connsiteX157" fmla="*/ 3609861 w 4190433"/>
                <a:gd name="connsiteY157" fmla="*/ 1103086 h 4586514"/>
                <a:gd name="connsiteX158" fmla="*/ 3725976 w 4190433"/>
                <a:gd name="connsiteY158" fmla="*/ 1045028 h 4586514"/>
                <a:gd name="connsiteX159" fmla="*/ 3813061 w 4190433"/>
                <a:gd name="connsiteY159" fmla="*/ 1001486 h 4586514"/>
                <a:gd name="connsiteX160" fmla="*/ 3929176 w 4190433"/>
                <a:gd name="connsiteY160" fmla="*/ 943428 h 4586514"/>
                <a:gd name="connsiteX161" fmla="*/ 3958204 w 4190433"/>
                <a:gd name="connsiteY161" fmla="*/ 899886 h 4586514"/>
                <a:gd name="connsiteX162" fmla="*/ 4001747 w 4190433"/>
                <a:gd name="connsiteY162" fmla="*/ 885371 h 4586514"/>
                <a:gd name="connsiteX163" fmla="*/ 4045290 w 4190433"/>
                <a:gd name="connsiteY163" fmla="*/ 856343 h 4586514"/>
                <a:gd name="connsiteX164" fmla="*/ 4074318 w 4190433"/>
                <a:gd name="connsiteY164" fmla="*/ 812800 h 4586514"/>
                <a:gd name="connsiteX165" fmla="*/ 4117861 w 4190433"/>
                <a:gd name="connsiteY165" fmla="*/ 769257 h 4586514"/>
                <a:gd name="connsiteX166" fmla="*/ 4146890 w 4190433"/>
                <a:gd name="connsiteY166" fmla="*/ 682171 h 4586514"/>
                <a:gd name="connsiteX167" fmla="*/ 4161404 w 4190433"/>
                <a:gd name="connsiteY167" fmla="*/ 362857 h 4586514"/>
                <a:gd name="connsiteX168" fmla="*/ 4190433 w 4190433"/>
                <a:gd name="connsiteY168" fmla="*/ 275771 h 4586514"/>
                <a:gd name="connsiteX169" fmla="*/ 4161404 w 4190433"/>
                <a:gd name="connsiteY169" fmla="*/ 43543 h 4586514"/>
                <a:gd name="connsiteX170" fmla="*/ 4016261 w 4190433"/>
                <a:gd name="connsiteY170" fmla="*/ 0 h 4586514"/>
                <a:gd name="connsiteX171" fmla="*/ 3856604 w 4190433"/>
                <a:gd name="connsiteY171" fmla="*/ 29028 h 4586514"/>
                <a:gd name="connsiteX172" fmla="*/ 3813061 w 4190433"/>
                <a:gd name="connsiteY172" fmla="*/ 58057 h 4586514"/>
                <a:gd name="connsiteX173" fmla="*/ 3755004 w 4190433"/>
                <a:gd name="connsiteY173" fmla="*/ 188686 h 4586514"/>
                <a:gd name="connsiteX174" fmla="*/ 3740490 w 4190433"/>
                <a:gd name="connsiteY174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100376 w 4190433"/>
                <a:gd name="connsiteY33" fmla="*/ 1814286 h 4586514"/>
                <a:gd name="connsiteX34" fmla="*/ 2437040 w 4190433"/>
                <a:gd name="connsiteY34" fmla="*/ 1831862 h 4586514"/>
                <a:gd name="connsiteX35" fmla="*/ 2921340 w 4190433"/>
                <a:gd name="connsiteY35" fmla="*/ 1933462 h 4586514"/>
                <a:gd name="connsiteX36" fmla="*/ 3129303 w 4190433"/>
                <a:gd name="connsiteY36" fmla="*/ 2090511 h 4586514"/>
                <a:gd name="connsiteX37" fmla="*/ 3110479 w 4190433"/>
                <a:gd name="connsiteY37" fmla="*/ 2279309 h 4586514"/>
                <a:gd name="connsiteX38" fmla="*/ 2940616 w 4190433"/>
                <a:gd name="connsiteY38" fmla="*/ 2406309 h 4586514"/>
                <a:gd name="connsiteX39" fmla="*/ 2463233 w 4190433"/>
                <a:gd name="connsiteY39" fmla="*/ 2423886 h 4586514"/>
                <a:gd name="connsiteX40" fmla="*/ 1940718 w 4190433"/>
                <a:gd name="connsiteY40" fmla="*/ 2452914 h 4586514"/>
                <a:gd name="connsiteX41" fmla="*/ 1577861 w 4190433"/>
                <a:gd name="connsiteY41" fmla="*/ 2496457 h 4586514"/>
                <a:gd name="connsiteX42" fmla="*/ 1026318 w 4190433"/>
                <a:gd name="connsiteY42" fmla="*/ 2569028 h 4586514"/>
                <a:gd name="connsiteX43" fmla="*/ 166007 w 4190433"/>
                <a:gd name="connsiteY43" fmla="*/ 2641374 h 4586514"/>
                <a:gd name="connsiteX44" fmla="*/ 10318 w 4190433"/>
                <a:gd name="connsiteY44" fmla="*/ 2743200 h 4586514"/>
                <a:gd name="connsiteX45" fmla="*/ 34358 w 4190433"/>
                <a:gd name="connsiteY45" fmla="*/ 3018064 h 4586514"/>
                <a:gd name="connsiteX46" fmla="*/ 193721 w 4190433"/>
                <a:gd name="connsiteY46" fmla="*/ 3129749 h 4586514"/>
                <a:gd name="connsiteX47" fmla="*/ 530452 w 4190433"/>
                <a:gd name="connsiteY47" fmla="*/ 3181803 h 4586514"/>
                <a:gd name="connsiteX48" fmla="*/ 1215004 w 4190433"/>
                <a:gd name="connsiteY48" fmla="*/ 3294743 h 4586514"/>
                <a:gd name="connsiteX49" fmla="*/ 1563347 w 4190433"/>
                <a:gd name="connsiteY49" fmla="*/ 3309257 h 4586514"/>
                <a:gd name="connsiteX50" fmla="*/ 1664947 w 4190433"/>
                <a:gd name="connsiteY50" fmla="*/ 3338286 h 4586514"/>
                <a:gd name="connsiteX51" fmla="*/ 1766547 w 4190433"/>
                <a:gd name="connsiteY51" fmla="*/ 3352800 h 4586514"/>
                <a:gd name="connsiteX52" fmla="*/ 1810090 w 4190433"/>
                <a:gd name="connsiteY52" fmla="*/ 3367314 h 4586514"/>
                <a:gd name="connsiteX53" fmla="*/ 1868147 w 4190433"/>
                <a:gd name="connsiteY53" fmla="*/ 3381828 h 4586514"/>
                <a:gd name="connsiteX54" fmla="*/ 1955233 w 4190433"/>
                <a:gd name="connsiteY54" fmla="*/ 3439886 h 4586514"/>
                <a:gd name="connsiteX55" fmla="*/ 2085861 w 4190433"/>
                <a:gd name="connsiteY55" fmla="*/ 3483428 h 4586514"/>
                <a:gd name="connsiteX56" fmla="*/ 2129404 w 4190433"/>
                <a:gd name="connsiteY56" fmla="*/ 3497943 h 4586514"/>
                <a:gd name="connsiteX57" fmla="*/ 2274547 w 4190433"/>
                <a:gd name="connsiteY57" fmla="*/ 3541486 h 4586514"/>
                <a:gd name="connsiteX58" fmla="*/ 2318090 w 4190433"/>
                <a:gd name="connsiteY58" fmla="*/ 3556000 h 4586514"/>
                <a:gd name="connsiteX59" fmla="*/ 2361633 w 4190433"/>
                <a:gd name="connsiteY59" fmla="*/ 3570514 h 4586514"/>
                <a:gd name="connsiteX60" fmla="*/ 2448718 w 4190433"/>
                <a:gd name="connsiteY60" fmla="*/ 3628571 h 4586514"/>
                <a:gd name="connsiteX61" fmla="*/ 2492261 w 4190433"/>
                <a:gd name="connsiteY61" fmla="*/ 3643086 h 4586514"/>
                <a:gd name="connsiteX62" fmla="*/ 2535804 w 4190433"/>
                <a:gd name="connsiteY62" fmla="*/ 3672114 h 4586514"/>
                <a:gd name="connsiteX63" fmla="*/ 2651918 w 4190433"/>
                <a:gd name="connsiteY63" fmla="*/ 3701143 h 4586514"/>
                <a:gd name="connsiteX64" fmla="*/ 2739004 w 4190433"/>
                <a:gd name="connsiteY64" fmla="*/ 3730171 h 4586514"/>
                <a:gd name="connsiteX65" fmla="*/ 2826090 w 4190433"/>
                <a:gd name="connsiteY65" fmla="*/ 3744686 h 4586514"/>
                <a:gd name="connsiteX66" fmla="*/ 3058318 w 4190433"/>
                <a:gd name="connsiteY66" fmla="*/ 3788228 h 4586514"/>
                <a:gd name="connsiteX67" fmla="*/ 3101861 w 4190433"/>
                <a:gd name="connsiteY67" fmla="*/ 3875314 h 4586514"/>
                <a:gd name="connsiteX68" fmla="*/ 3014776 w 4190433"/>
                <a:gd name="connsiteY68" fmla="*/ 3933371 h 4586514"/>
                <a:gd name="connsiteX69" fmla="*/ 2971233 w 4190433"/>
                <a:gd name="connsiteY69" fmla="*/ 3947886 h 4586514"/>
                <a:gd name="connsiteX70" fmla="*/ 2811576 w 4190433"/>
                <a:gd name="connsiteY70" fmla="*/ 3962400 h 4586514"/>
                <a:gd name="connsiteX71" fmla="*/ 2680947 w 4190433"/>
                <a:gd name="connsiteY71" fmla="*/ 3976914 h 4586514"/>
                <a:gd name="connsiteX72" fmla="*/ 2593861 w 4190433"/>
                <a:gd name="connsiteY72" fmla="*/ 3991428 h 4586514"/>
                <a:gd name="connsiteX73" fmla="*/ 2506776 w 4190433"/>
                <a:gd name="connsiteY73" fmla="*/ 4034971 h 4586514"/>
                <a:gd name="connsiteX74" fmla="*/ 2463233 w 4190433"/>
                <a:gd name="connsiteY74" fmla="*/ 4049486 h 4586514"/>
                <a:gd name="connsiteX75" fmla="*/ 2434204 w 4190433"/>
                <a:gd name="connsiteY75" fmla="*/ 4252686 h 4586514"/>
                <a:gd name="connsiteX76" fmla="*/ 2405176 w 4190433"/>
                <a:gd name="connsiteY76" fmla="*/ 4339771 h 4586514"/>
                <a:gd name="connsiteX77" fmla="*/ 2390661 w 4190433"/>
                <a:gd name="connsiteY77" fmla="*/ 4383314 h 4586514"/>
                <a:gd name="connsiteX78" fmla="*/ 2434204 w 4190433"/>
                <a:gd name="connsiteY78" fmla="*/ 4499428 h 4586514"/>
                <a:gd name="connsiteX79" fmla="*/ 2477747 w 4190433"/>
                <a:gd name="connsiteY79" fmla="*/ 4513943 h 4586514"/>
                <a:gd name="connsiteX80" fmla="*/ 2521290 w 4190433"/>
                <a:gd name="connsiteY80" fmla="*/ 4542971 h 4586514"/>
                <a:gd name="connsiteX81" fmla="*/ 2666433 w 4190433"/>
                <a:gd name="connsiteY81" fmla="*/ 4586514 h 4586514"/>
                <a:gd name="connsiteX82" fmla="*/ 2768033 w 4190433"/>
                <a:gd name="connsiteY82" fmla="*/ 4572000 h 4586514"/>
                <a:gd name="connsiteX83" fmla="*/ 2942204 w 4190433"/>
                <a:gd name="connsiteY83" fmla="*/ 4542971 h 4586514"/>
                <a:gd name="connsiteX84" fmla="*/ 2971233 w 4190433"/>
                <a:gd name="connsiteY84" fmla="*/ 4455886 h 4586514"/>
                <a:gd name="connsiteX85" fmla="*/ 2985747 w 4190433"/>
                <a:gd name="connsiteY85" fmla="*/ 4412343 h 4586514"/>
                <a:gd name="connsiteX86" fmla="*/ 3000261 w 4190433"/>
                <a:gd name="connsiteY86" fmla="*/ 4354286 h 4586514"/>
                <a:gd name="connsiteX87" fmla="*/ 3014776 w 4190433"/>
                <a:gd name="connsiteY87" fmla="*/ 4310743 h 4586514"/>
                <a:gd name="connsiteX88" fmla="*/ 3058318 w 4190433"/>
                <a:gd name="connsiteY88" fmla="*/ 4281714 h 4586514"/>
                <a:gd name="connsiteX89" fmla="*/ 3130890 w 4190433"/>
                <a:gd name="connsiteY89" fmla="*/ 4209143 h 4586514"/>
                <a:gd name="connsiteX90" fmla="*/ 3276033 w 4190433"/>
                <a:gd name="connsiteY90" fmla="*/ 4078514 h 4586514"/>
                <a:gd name="connsiteX91" fmla="*/ 3348604 w 4190433"/>
                <a:gd name="connsiteY91" fmla="*/ 3991428 h 4586514"/>
                <a:gd name="connsiteX92" fmla="*/ 3406661 w 4190433"/>
                <a:gd name="connsiteY92" fmla="*/ 3904343 h 4586514"/>
                <a:gd name="connsiteX93" fmla="*/ 3435690 w 4190433"/>
                <a:gd name="connsiteY93" fmla="*/ 3860800 h 4586514"/>
                <a:gd name="connsiteX94" fmla="*/ 3435690 w 4190433"/>
                <a:gd name="connsiteY94" fmla="*/ 3556000 h 4586514"/>
                <a:gd name="connsiteX95" fmla="*/ 3392147 w 4190433"/>
                <a:gd name="connsiteY95" fmla="*/ 3410857 h 4586514"/>
                <a:gd name="connsiteX96" fmla="*/ 3348604 w 4190433"/>
                <a:gd name="connsiteY96" fmla="*/ 3367314 h 4586514"/>
                <a:gd name="connsiteX97" fmla="*/ 3319576 w 4190433"/>
                <a:gd name="connsiteY97" fmla="*/ 3323771 h 4586514"/>
                <a:gd name="connsiteX98" fmla="*/ 3232490 w 4190433"/>
                <a:gd name="connsiteY98" fmla="*/ 3280228 h 4586514"/>
                <a:gd name="connsiteX99" fmla="*/ 3145404 w 4190433"/>
                <a:gd name="connsiteY99" fmla="*/ 3236686 h 4586514"/>
                <a:gd name="connsiteX100" fmla="*/ 2985747 w 4190433"/>
                <a:gd name="connsiteY100" fmla="*/ 3178628 h 4586514"/>
                <a:gd name="connsiteX101" fmla="*/ 2913176 w 4190433"/>
                <a:gd name="connsiteY101" fmla="*/ 3164114 h 4586514"/>
                <a:gd name="connsiteX102" fmla="*/ 2855118 w 4190433"/>
                <a:gd name="connsiteY102" fmla="*/ 3149600 h 4586514"/>
                <a:gd name="connsiteX103" fmla="*/ 2608376 w 4190433"/>
                <a:gd name="connsiteY103" fmla="*/ 3135086 h 4586514"/>
                <a:gd name="connsiteX104" fmla="*/ 2071347 w 4190433"/>
                <a:gd name="connsiteY104" fmla="*/ 3149600 h 4586514"/>
                <a:gd name="connsiteX105" fmla="*/ 1839118 w 4190433"/>
                <a:gd name="connsiteY105" fmla="*/ 3164114 h 4586514"/>
                <a:gd name="connsiteX106" fmla="*/ 1519804 w 4190433"/>
                <a:gd name="connsiteY106" fmla="*/ 3149600 h 4586514"/>
                <a:gd name="connsiteX107" fmla="*/ 1432718 w 4190433"/>
                <a:gd name="connsiteY107" fmla="*/ 3135086 h 4586514"/>
                <a:gd name="connsiteX108" fmla="*/ 1287576 w 4190433"/>
                <a:gd name="connsiteY108" fmla="*/ 3106057 h 4586514"/>
                <a:gd name="connsiteX109" fmla="*/ 1185976 w 4190433"/>
                <a:gd name="connsiteY109" fmla="*/ 3091543 h 4586514"/>
                <a:gd name="connsiteX110" fmla="*/ 1098890 w 4190433"/>
                <a:gd name="connsiteY110" fmla="*/ 3048000 h 4586514"/>
                <a:gd name="connsiteX111" fmla="*/ 1069861 w 4190433"/>
                <a:gd name="connsiteY111" fmla="*/ 3004457 h 4586514"/>
                <a:gd name="connsiteX112" fmla="*/ 1055347 w 4190433"/>
                <a:gd name="connsiteY112" fmla="*/ 2960914 h 4586514"/>
                <a:gd name="connsiteX113" fmla="*/ 1069861 w 4190433"/>
                <a:gd name="connsiteY113" fmla="*/ 2859314 h 4586514"/>
                <a:gd name="connsiteX114" fmla="*/ 1113404 w 4190433"/>
                <a:gd name="connsiteY114" fmla="*/ 2844800 h 4586514"/>
                <a:gd name="connsiteX115" fmla="*/ 1316604 w 4190433"/>
                <a:gd name="connsiteY115" fmla="*/ 2830286 h 4586514"/>
                <a:gd name="connsiteX116" fmla="*/ 1476261 w 4190433"/>
                <a:gd name="connsiteY116" fmla="*/ 2786743 h 4586514"/>
                <a:gd name="connsiteX117" fmla="*/ 1519804 w 4190433"/>
                <a:gd name="connsiteY117" fmla="*/ 2772228 h 4586514"/>
                <a:gd name="connsiteX118" fmla="*/ 1911690 w 4190433"/>
                <a:gd name="connsiteY118" fmla="*/ 2786743 h 4586514"/>
                <a:gd name="connsiteX119" fmla="*/ 2971233 w 4190433"/>
                <a:gd name="connsiteY119" fmla="*/ 2757714 h 4586514"/>
                <a:gd name="connsiteX120" fmla="*/ 3058318 w 4190433"/>
                <a:gd name="connsiteY120" fmla="*/ 2743200 h 4586514"/>
                <a:gd name="connsiteX121" fmla="*/ 3116376 w 4190433"/>
                <a:gd name="connsiteY121" fmla="*/ 2728686 h 4586514"/>
                <a:gd name="connsiteX122" fmla="*/ 3276033 w 4190433"/>
                <a:gd name="connsiteY122" fmla="*/ 2714171 h 4586514"/>
                <a:gd name="connsiteX123" fmla="*/ 3508261 w 4190433"/>
                <a:gd name="connsiteY123" fmla="*/ 2685143 h 4586514"/>
                <a:gd name="connsiteX124" fmla="*/ 3580833 w 4190433"/>
                <a:gd name="connsiteY124" fmla="*/ 2670628 h 4586514"/>
                <a:gd name="connsiteX125" fmla="*/ 3711461 w 4190433"/>
                <a:gd name="connsiteY125" fmla="*/ 2656114 h 4586514"/>
                <a:gd name="connsiteX126" fmla="*/ 3798547 w 4190433"/>
                <a:gd name="connsiteY126" fmla="*/ 2627086 h 4586514"/>
                <a:gd name="connsiteX127" fmla="*/ 3900147 w 4190433"/>
                <a:gd name="connsiteY127" fmla="*/ 2569028 h 4586514"/>
                <a:gd name="connsiteX128" fmla="*/ 3929176 w 4190433"/>
                <a:gd name="connsiteY128" fmla="*/ 2481943 h 4586514"/>
                <a:gd name="connsiteX129" fmla="*/ 3943690 w 4190433"/>
                <a:gd name="connsiteY129" fmla="*/ 2438400 h 4586514"/>
                <a:gd name="connsiteX130" fmla="*/ 3929176 w 4190433"/>
                <a:gd name="connsiteY130" fmla="*/ 2177143 h 4586514"/>
                <a:gd name="connsiteX131" fmla="*/ 3856604 w 4190433"/>
                <a:gd name="connsiteY131" fmla="*/ 2046514 h 4586514"/>
                <a:gd name="connsiteX132" fmla="*/ 3813061 w 4190433"/>
                <a:gd name="connsiteY132" fmla="*/ 2032000 h 4586514"/>
                <a:gd name="connsiteX133" fmla="*/ 3682433 w 4190433"/>
                <a:gd name="connsiteY133" fmla="*/ 1930400 h 4586514"/>
                <a:gd name="connsiteX134" fmla="*/ 3638890 w 4190433"/>
                <a:gd name="connsiteY134" fmla="*/ 1901371 h 4586514"/>
                <a:gd name="connsiteX135" fmla="*/ 3595347 w 4190433"/>
                <a:gd name="connsiteY135" fmla="*/ 1886857 h 4586514"/>
                <a:gd name="connsiteX136" fmla="*/ 3479233 w 4190433"/>
                <a:gd name="connsiteY136" fmla="*/ 1857828 h 4586514"/>
                <a:gd name="connsiteX137" fmla="*/ 3203461 w 4190433"/>
                <a:gd name="connsiteY137" fmla="*/ 1814286 h 4586514"/>
                <a:gd name="connsiteX138" fmla="*/ 3116376 w 4190433"/>
                <a:gd name="connsiteY138" fmla="*/ 1785257 h 4586514"/>
                <a:gd name="connsiteX139" fmla="*/ 3014776 w 4190433"/>
                <a:gd name="connsiteY139" fmla="*/ 1756228 h 4586514"/>
                <a:gd name="connsiteX140" fmla="*/ 2927690 w 4190433"/>
                <a:gd name="connsiteY140" fmla="*/ 1698171 h 4586514"/>
                <a:gd name="connsiteX141" fmla="*/ 2884147 w 4190433"/>
                <a:gd name="connsiteY141" fmla="*/ 1654628 h 4586514"/>
                <a:gd name="connsiteX142" fmla="*/ 2753518 w 4190433"/>
                <a:gd name="connsiteY142" fmla="*/ 1553028 h 4586514"/>
                <a:gd name="connsiteX143" fmla="*/ 2724490 w 4190433"/>
                <a:gd name="connsiteY143" fmla="*/ 1465943 h 4586514"/>
                <a:gd name="connsiteX144" fmla="*/ 2811576 w 4190433"/>
                <a:gd name="connsiteY144" fmla="*/ 1393371 h 4586514"/>
                <a:gd name="connsiteX145" fmla="*/ 2898661 w 4190433"/>
                <a:gd name="connsiteY145" fmla="*/ 1364343 h 4586514"/>
                <a:gd name="connsiteX146" fmla="*/ 2942204 w 4190433"/>
                <a:gd name="connsiteY146" fmla="*/ 1349828 h 4586514"/>
                <a:gd name="connsiteX147" fmla="*/ 3000261 w 4190433"/>
                <a:gd name="connsiteY147" fmla="*/ 1320800 h 4586514"/>
                <a:gd name="connsiteX148" fmla="*/ 3087347 w 4190433"/>
                <a:gd name="connsiteY148" fmla="*/ 1291771 h 4586514"/>
                <a:gd name="connsiteX149" fmla="*/ 3130890 w 4190433"/>
                <a:gd name="connsiteY149" fmla="*/ 1277257 h 4586514"/>
                <a:gd name="connsiteX150" fmla="*/ 3188947 w 4190433"/>
                <a:gd name="connsiteY150" fmla="*/ 1262743 h 4586514"/>
                <a:gd name="connsiteX151" fmla="*/ 3232490 w 4190433"/>
                <a:gd name="connsiteY151" fmla="*/ 1248228 h 4586514"/>
                <a:gd name="connsiteX152" fmla="*/ 3334090 w 4190433"/>
                <a:gd name="connsiteY152" fmla="*/ 1233714 h 4586514"/>
                <a:gd name="connsiteX153" fmla="*/ 3421176 w 4190433"/>
                <a:gd name="connsiteY153" fmla="*/ 1190171 h 4586514"/>
                <a:gd name="connsiteX154" fmla="*/ 3464718 w 4190433"/>
                <a:gd name="connsiteY154" fmla="*/ 1175657 h 4586514"/>
                <a:gd name="connsiteX155" fmla="*/ 3566318 w 4190433"/>
                <a:gd name="connsiteY155" fmla="*/ 1117600 h 4586514"/>
                <a:gd name="connsiteX156" fmla="*/ 3609861 w 4190433"/>
                <a:gd name="connsiteY156" fmla="*/ 1103086 h 4586514"/>
                <a:gd name="connsiteX157" fmla="*/ 3725976 w 4190433"/>
                <a:gd name="connsiteY157" fmla="*/ 1045028 h 4586514"/>
                <a:gd name="connsiteX158" fmla="*/ 3813061 w 4190433"/>
                <a:gd name="connsiteY158" fmla="*/ 1001486 h 4586514"/>
                <a:gd name="connsiteX159" fmla="*/ 3929176 w 4190433"/>
                <a:gd name="connsiteY159" fmla="*/ 943428 h 4586514"/>
                <a:gd name="connsiteX160" fmla="*/ 3958204 w 4190433"/>
                <a:gd name="connsiteY160" fmla="*/ 899886 h 4586514"/>
                <a:gd name="connsiteX161" fmla="*/ 4001747 w 4190433"/>
                <a:gd name="connsiteY161" fmla="*/ 885371 h 4586514"/>
                <a:gd name="connsiteX162" fmla="*/ 4045290 w 4190433"/>
                <a:gd name="connsiteY162" fmla="*/ 856343 h 4586514"/>
                <a:gd name="connsiteX163" fmla="*/ 4074318 w 4190433"/>
                <a:gd name="connsiteY163" fmla="*/ 812800 h 4586514"/>
                <a:gd name="connsiteX164" fmla="*/ 4117861 w 4190433"/>
                <a:gd name="connsiteY164" fmla="*/ 769257 h 4586514"/>
                <a:gd name="connsiteX165" fmla="*/ 4146890 w 4190433"/>
                <a:gd name="connsiteY165" fmla="*/ 682171 h 4586514"/>
                <a:gd name="connsiteX166" fmla="*/ 4161404 w 4190433"/>
                <a:gd name="connsiteY166" fmla="*/ 362857 h 4586514"/>
                <a:gd name="connsiteX167" fmla="*/ 4190433 w 4190433"/>
                <a:gd name="connsiteY167" fmla="*/ 275771 h 4586514"/>
                <a:gd name="connsiteX168" fmla="*/ 4161404 w 4190433"/>
                <a:gd name="connsiteY168" fmla="*/ 43543 h 4586514"/>
                <a:gd name="connsiteX169" fmla="*/ 4016261 w 4190433"/>
                <a:gd name="connsiteY169" fmla="*/ 0 h 4586514"/>
                <a:gd name="connsiteX170" fmla="*/ 3856604 w 4190433"/>
                <a:gd name="connsiteY170" fmla="*/ 29028 h 4586514"/>
                <a:gd name="connsiteX171" fmla="*/ 3813061 w 4190433"/>
                <a:gd name="connsiteY171" fmla="*/ 58057 h 4586514"/>
                <a:gd name="connsiteX172" fmla="*/ 3755004 w 4190433"/>
                <a:gd name="connsiteY172" fmla="*/ 188686 h 4586514"/>
                <a:gd name="connsiteX173" fmla="*/ 3740490 w 4190433"/>
                <a:gd name="connsiteY17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042318 w 4190433"/>
                <a:gd name="connsiteY32" fmla="*/ 1799771 h 4586514"/>
                <a:gd name="connsiteX33" fmla="*/ 2437040 w 4190433"/>
                <a:gd name="connsiteY33" fmla="*/ 1831862 h 4586514"/>
                <a:gd name="connsiteX34" fmla="*/ 2921340 w 4190433"/>
                <a:gd name="connsiteY34" fmla="*/ 1933462 h 4586514"/>
                <a:gd name="connsiteX35" fmla="*/ 3129303 w 4190433"/>
                <a:gd name="connsiteY35" fmla="*/ 2090511 h 4586514"/>
                <a:gd name="connsiteX36" fmla="*/ 3110479 w 4190433"/>
                <a:gd name="connsiteY36" fmla="*/ 2279309 h 4586514"/>
                <a:gd name="connsiteX37" fmla="*/ 2940616 w 4190433"/>
                <a:gd name="connsiteY37" fmla="*/ 2406309 h 4586514"/>
                <a:gd name="connsiteX38" fmla="*/ 2463233 w 4190433"/>
                <a:gd name="connsiteY38" fmla="*/ 2423886 h 4586514"/>
                <a:gd name="connsiteX39" fmla="*/ 1940718 w 4190433"/>
                <a:gd name="connsiteY39" fmla="*/ 2452914 h 4586514"/>
                <a:gd name="connsiteX40" fmla="*/ 1577861 w 4190433"/>
                <a:gd name="connsiteY40" fmla="*/ 2496457 h 4586514"/>
                <a:gd name="connsiteX41" fmla="*/ 1026318 w 4190433"/>
                <a:gd name="connsiteY41" fmla="*/ 2569028 h 4586514"/>
                <a:gd name="connsiteX42" fmla="*/ 166007 w 4190433"/>
                <a:gd name="connsiteY42" fmla="*/ 2641374 h 4586514"/>
                <a:gd name="connsiteX43" fmla="*/ 10318 w 4190433"/>
                <a:gd name="connsiteY43" fmla="*/ 2743200 h 4586514"/>
                <a:gd name="connsiteX44" fmla="*/ 34358 w 4190433"/>
                <a:gd name="connsiteY44" fmla="*/ 3018064 h 4586514"/>
                <a:gd name="connsiteX45" fmla="*/ 193721 w 4190433"/>
                <a:gd name="connsiteY45" fmla="*/ 3129749 h 4586514"/>
                <a:gd name="connsiteX46" fmla="*/ 530452 w 4190433"/>
                <a:gd name="connsiteY46" fmla="*/ 3181803 h 4586514"/>
                <a:gd name="connsiteX47" fmla="*/ 1215004 w 4190433"/>
                <a:gd name="connsiteY47" fmla="*/ 3294743 h 4586514"/>
                <a:gd name="connsiteX48" fmla="*/ 1563347 w 4190433"/>
                <a:gd name="connsiteY48" fmla="*/ 3309257 h 4586514"/>
                <a:gd name="connsiteX49" fmla="*/ 1664947 w 4190433"/>
                <a:gd name="connsiteY49" fmla="*/ 3338286 h 4586514"/>
                <a:gd name="connsiteX50" fmla="*/ 1766547 w 4190433"/>
                <a:gd name="connsiteY50" fmla="*/ 3352800 h 4586514"/>
                <a:gd name="connsiteX51" fmla="*/ 1810090 w 4190433"/>
                <a:gd name="connsiteY51" fmla="*/ 3367314 h 4586514"/>
                <a:gd name="connsiteX52" fmla="*/ 1868147 w 4190433"/>
                <a:gd name="connsiteY52" fmla="*/ 3381828 h 4586514"/>
                <a:gd name="connsiteX53" fmla="*/ 1955233 w 4190433"/>
                <a:gd name="connsiteY53" fmla="*/ 3439886 h 4586514"/>
                <a:gd name="connsiteX54" fmla="*/ 2085861 w 4190433"/>
                <a:gd name="connsiteY54" fmla="*/ 3483428 h 4586514"/>
                <a:gd name="connsiteX55" fmla="*/ 2129404 w 4190433"/>
                <a:gd name="connsiteY55" fmla="*/ 3497943 h 4586514"/>
                <a:gd name="connsiteX56" fmla="*/ 2274547 w 4190433"/>
                <a:gd name="connsiteY56" fmla="*/ 3541486 h 4586514"/>
                <a:gd name="connsiteX57" fmla="*/ 2318090 w 4190433"/>
                <a:gd name="connsiteY57" fmla="*/ 3556000 h 4586514"/>
                <a:gd name="connsiteX58" fmla="*/ 2361633 w 4190433"/>
                <a:gd name="connsiteY58" fmla="*/ 3570514 h 4586514"/>
                <a:gd name="connsiteX59" fmla="*/ 2448718 w 4190433"/>
                <a:gd name="connsiteY59" fmla="*/ 3628571 h 4586514"/>
                <a:gd name="connsiteX60" fmla="*/ 2492261 w 4190433"/>
                <a:gd name="connsiteY60" fmla="*/ 3643086 h 4586514"/>
                <a:gd name="connsiteX61" fmla="*/ 2535804 w 4190433"/>
                <a:gd name="connsiteY61" fmla="*/ 3672114 h 4586514"/>
                <a:gd name="connsiteX62" fmla="*/ 2651918 w 4190433"/>
                <a:gd name="connsiteY62" fmla="*/ 3701143 h 4586514"/>
                <a:gd name="connsiteX63" fmla="*/ 2739004 w 4190433"/>
                <a:gd name="connsiteY63" fmla="*/ 3730171 h 4586514"/>
                <a:gd name="connsiteX64" fmla="*/ 2826090 w 4190433"/>
                <a:gd name="connsiteY64" fmla="*/ 3744686 h 4586514"/>
                <a:gd name="connsiteX65" fmla="*/ 3058318 w 4190433"/>
                <a:gd name="connsiteY65" fmla="*/ 3788228 h 4586514"/>
                <a:gd name="connsiteX66" fmla="*/ 3101861 w 4190433"/>
                <a:gd name="connsiteY66" fmla="*/ 3875314 h 4586514"/>
                <a:gd name="connsiteX67" fmla="*/ 3014776 w 4190433"/>
                <a:gd name="connsiteY67" fmla="*/ 3933371 h 4586514"/>
                <a:gd name="connsiteX68" fmla="*/ 2971233 w 4190433"/>
                <a:gd name="connsiteY68" fmla="*/ 3947886 h 4586514"/>
                <a:gd name="connsiteX69" fmla="*/ 2811576 w 4190433"/>
                <a:gd name="connsiteY69" fmla="*/ 3962400 h 4586514"/>
                <a:gd name="connsiteX70" fmla="*/ 2680947 w 4190433"/>
                <a:gd name="connsiteY70" fmla="*/ 3976914 h 4586514"/>
                <a:gd name="connsiteX71" fmla="*/ 2593861 w 4190433"/>
                <a:gd name="connsiteY71" fmla="*/ 3991428 h 4586514"/>
                <a:gd name="connsiteX72" fmla="*/ 2506776 w 4190433"/>
                <a:gd name="connsiteY72" fmla="*/ 4034971 h 4586514"/>
                <a:gd name="connsiteX73" fmla="*/ 2463233 w 4190433"/>
                <a:gd name="connsiteY73" fmla="*/ 4049486 h 4586514"/>
                <a:gd name="connsiteX74" fmla="*/ 2434204 w 4190433"/>
                <a:gd name="connsiteY74" fmla="*/ 4252686 h 4586514"/>
                <a:gd name="connsiteX75" fmla="*/ 2405176 w 4190433"/>
                <a:gd name="connsiteY75" fmla="*/ 4339771 h 4586514"/>
                <a:gd name="connsiteX76" fmla="*/ 2390661 w 4190433"/>
                <a:gd name="connsiteY76" fmla="*/ 4383314 h 4586514"/>
                <a:gd name="connsiteX77" fmla="*/ 2434204 w 4190433"/>
                <a:gd name="connsiteY77" fmla="*/ 4499428 h 4586514"/>
                <a:gd name="connsiteX78" fmla="*/ 2477747 w 4190433"/>
                <a:gd name="connsiteY78" fmla="*/ 4513943 h 4586514"/>
                <a:gd name="connsiteX79" fmla="*/ 2521290 w 4190433"/>
                <a:gd name="connsiteY79" fmla="*/ 4542971 h 4586514"/>
                <a:gd name="connsiteX80" fmla="*/ 2666433 w 4190433"/>
                <a:gd name="connsiteY80" fmla="*/ 4586514 h 4586514"/>
                <a:gd name="connsiteX81" fmla="*/ 2768033 w 4190433"/>
                <a:gd name="connsiteY81" fmla="*/ 4572000 h 4586514"/>
                <a:gd name="connsiteX82" fmla="*/ 2942204 w 4190433"/>
                <a:gd name="connsiteY82" fmla="*/ 4542971 h 4586514"/>
                <a:gd name="connsiteX83" fmla="*/ 2971233 w 4190433"/>
                <a:gd name="connsiteY83" fmla="*/ 4455886 h 4586514"/>
                <a:gd name="connsiteX84" fmla="*/ 2985747 w 4190433"/>
                <a:gd name="connsiteY84" fmla="*/ 4412343 h 4586514"/>
                <a:gd name="connsiteX85" fmla="*/ 3000261 w 4190433"/>
                <a:gd name="connsiteY85" fmla="*/ 4354286 h 4586514"/>
                <a:gd name="connsiteX86" fmla="*/ 3014776 w 4190433"/>
                <a:gd name="connsiteY86" fmla="*/ 4310743 h 4586514"/>
                <a:gd name="connsiteX87" fmla="*/ 3058318 w 4190433"/>
                <a:gd name="connsiteY87" fmla="*/ 4281714 h 4586514"/>
                <a:gd name="connsiteX88" fmla="*/ 3130890 w 4190433"/>
                <a:gd name="connsiteY88" fmla="*/ 4209143 h 4586514"/>
                <a:gd name="connsiteX89" fmla="*/ 3276033 w 4190433"/>
                <a:gd name="connsiteY89" fmla="*/ 4078514 h 4586514"/>
                <a:gd name="connsiteX90" fmla="*/ 3348604 w 4190433"/>
                <a:gd name="connsiteY90" fmla="*/ 3991428 h 4586514"/>
                <a:gd name="connsiteX91" fmla="*/ 3406661 w 4190433"/>
                <a:gd name="connsiteY91" fmla="*/ 3904343 h 4586514"/>
                <a:gd name="connsiteX92" fmla="*/ 3435690 w 4190433"/>
                <a:gd name="connsiteY92" fmla="*/ 3860800 h 4586514"/>
                <a:gd name="connsiteX93" fmla="*/ 3435690 w 4190433"/>
                <a:gd name="connsiteY93" fmla="*/ 3556000 h 4586514"/>
                <a:gd name="connsiteX94" fmla="*/ 3392147 w 4190433"/>
                <a:gd name="connsiteY94" fmla="*/ 3410857 h 4586514"/>
                <a:gd name="connsiteX95" fmla="*/ 3348604 w 4190433"/>
                <a:gd name="connsiteY95" fmla="*/ 3367314 h 4586514"/>
                <a:gd name="connsiteX96" fmla="*/ 3319576 w 4190433"/>
                <a:gd name="connsiteY96" fmla="*/ 3323771 h 4586514"/>
                <a:gd name="connsiteX97" fmla="*/ 3232490 w 4190433"/>
                <a:gd name="connsiteY97" fmla="*/ 3280228 h 4586514"/>
                <a:gd name="connsiteX98" fmla="*/ 3145404 w 4190433"/>
                <a:gd name="connsiteY98" fmla="*/ 3236686 h 4586514"/>
                <a:gd name="connsiteX99" fmla="*/ 2985747 w 4190433"/>
                <a:gd name="connsiteY99" fmla="*/ 3178628 h 4586514"/>
                <a:gd name="connsiteX100" fmla="*/ 2913176 w 4190433"/>
                <a:gd name="connsiteY100" fmla="*/ 3164114 h 4586514"/>
                <a:gd name="connsiteX101" fmla="*/ 2855118 w 4190433"/>
                <a:gd name="connsiteY101" fmla="*/ 3149600 h 4586514"/>
                <a:gd name="connsiteX102" fmla="*/ 2608376 w 4190433"/>
                <a:gd name="connsiteY102" fmla="*/ 3135086 h 4586514"/>
                <a:gd name="connsiteX103" fmla="*/ 2071347 w 4190433"/>
                <a:gd name="connsiteY103" fmla="*/ 3149600 h 4586514"/>
                <a:gd name="connsiteX104" fmla="*/ 1839118 w 4190433"/>
                <a:gd name="connsiteY104" fmla="*/ 3164114 h 4586514"/>
                <a:gd name="connsiteX105" fmla="*/ 1519804 w 4190433"/>
                <a:gd name="connsiteY105" fmla="*/ 3149600 h 4586514"/>
                <a:gd name="connsiteX106" fmla="*/ 1432718 w 4190433"/>
                <a:gd name="connsiteY106" fmla="*/ 3135086 h 4586514"/>
                <a:gd name="connsiteX107" fmla="*/ 1287576 w 4190433"/>
                <a:gd name="connsiteY107" fmla="*/ 3106057 h 4586514"/>
                <a:gd name="connsiteX108" fmla="*/ 1185976 w 4190433"/>
                <a:gd name="connsiteY108" fmla="*/ 3091543 h 4586514"/>
                <a:gd name="connsiteX109" fmla="*/ 1098890 w 4190433"/>
                <a:gd name="connsiteY109" fmla="*/ 3048000 h 4586514"/>
                <a:gd name="connsiteX110" fmla="*/ 1069861 w 4190433"/>
                <a:gd name="connsiteY110" fmla="*/ 3004457 h 4586514"/>
                <a:gd name="connsiteX111" fmla="*/ 1055347 w 4190433"/>
                <a:gd name="connsiteY111" fmla="*/ 2960914 h 4586514"/>
                <a:gd name="connsiteX112" fmla="*/ 1069861 w 4190433"/>
                <a:gd name="connsiteY112" fmla="*/ 2859314 h 4586514"/>
                <a:gd name="connsiteX113" fmla="*/ 1113404 w 4190433"/>
                <a:gd name="connsiteY113" fmla="*/ 2844800 h 4586514"/>
                <a:gd name="connsiteX114" fmla="*/ 1316604 w 4190433"/>
                <a:gd name="connsiteY114" fmla="*/ 2830286 h 4586514"/>
                <a:gd name="connsiteX115" fmla="*/ 1476261 w 4190433"/>
                <a:gd name="connsiteY115" fmla="*/ 2786743 h 4586514"/>
                <a:gd name="connsiteX116" fmla="*/ 1519804 w 4190433"/>
                <a:gd name="connsiteY116" fmla="*/ 2772228 h 4586514"/>
                <a:gd name="connsiteX117" fmla="*/ 1911690 w 4190433"/>
                <a:gd name="connsiteY117" fmla="*/ 2786743 h 4586514"/>
                <a:gd name="connsiteX118" fmla="*/ 2971233 w 4190433"/>
                <a:gd name="connsiteY118" fmla="*/ 2757714 h 4586514"/>
                <a:gd name="connsiteX119" fmla="*/ 3058318 w 4190433"/>
                <a:gd name="connsiteY119" fmla="*/ 2743200 h 4586514"/>
                <a:gd name="connsiteX120" fmla="*/ 3116376 w 4190433"/>
                <a:gd name="connsiteY120" fmla="*/ 2728686 h 4586514"/>
                <a:gd name="connsiteX121" fmla="*/ 3276033 w 4190433"/>
                <a:gd name="connsiteY121" fmla="*/ 2714171 h 4586514"/>
                <a:gd name="connsiteX122" fmla="*/ 3508261 w 4190433"/>
                <a:gd name="connsiteY122" fmla="*/ 2685143 h 4586514"/>
                <a:gd name="connsiteX123" fmla="*/ 3580833 w 4190433"/>
                <a:gd name="connsiteY123" fmla="*/ 2670628 h 4586514"/>
                <a:gd name="connsiteX124" fmla="*/ 3711461 w 4190433"/>
                <a:gd name="connsiteY124" fmla="*/ 2656114 h 4586514"/>
                <a:gd name="connsiteX125" fmla="*/ 3798547 w 4190433"/>
                <a:gd name="connsiteY125" fmla="*/ 2627086 h 4586514"/>
                <a:gd name="connsiteX126" fmla="*/ 3900147 w 4190433"/>
                <a:gd name="connsiteY126" fmla="*/ 2569028 h 4586514"/>
                <a:gd name="connsiteX127" fmla="*/ 3929176 w 4190433"/>
                <a:gd name="connsiteY127" fmla="*/ 2481943 h 4586514"/>
                <a:gd name="connsiteX128" fmla="*/ 3943690 w 4190433"/>
                <a:gd name="connsiteY128" fmla="*/ 2438400 h 4586514"/>
                <a:gd name="connsiteX129" fmla="*/ 3929176 w 4190433"/>
                <a:gd name="connsiteY129" fmla="*/ 2177143 h 4586514"/>
                <a:gd name="connsiteX130" fmla="*/ 3856604 w 4190433"/>
                <a:gd name="connsiteY130" fmla="*/ 2046514 h 4586514"/>
                <a:gd name="connsiteX131" fmla="*/ 3813061 w 4190433"/>
                <a:gd name="connsiteY131" fmla="*/ 2032000 h 4586514"/>
                <a:gd name="connsiteX132" fmla="*/ 3682433 w 4190433"/>
                <a:gd name="connsiteY132" fmla="*/ 1930400 h 4586514"/>
                <a:gd name="connsiteX133" fmla="*/ 3638890 w 4190433"/>
                <a:gd name="connsiteY133" fmla="*/ 1901371 h 4586514"/>
                <a:gd name="connsiteX134" fmla="*/ 3595347 w 4190433"/>
                <a:gd name="connsiteY134" fmla="*/ 1886857 h 4586514"/>
                <a:gd name="connsiteX135" fmla="*/ 3479233 w 4190433"/>
                <a:gd name="connsiteY135" fmla="*/ 1857828 h 4586514"/>
                <a:gd name="connsiteX136" fmla="*/ 3203461 w 4190433"/>
                <a:gd name="connsiteY136" fmla="*/ 1814286 h 4586514"/>
                <a:gd name="connsiteX137" fmla="*/ 3116376 w 4190433"/>
                <a:gd name="connsiteY137" fmla="*/ 1785257 h 4586514"/>
                <a:gd name="connsiteX138" fmla="*/ 3014776 w 4190433"/>
                <a:gd name="connsiteY138" fmla="*/ 1756228 h 4586514"/>
                <a:gd name="connsiteX139" fmla="*/ 2927690 w 4190433"/>
                <a:gd name="connsiteY139" fmla="*/ 1698171 h 4586514"/>
                <a:gd name="connsiteX140" fmla="*/ 2884147 w 4190433"/>
                <a:gd name="connsiteY140" fmla="*/ 1654628 h 4586514"/>
                <a:gd name="connsiteX141" fmla="*/ 2753518 w 4190433"/>
                <a:gd name="connsiteY141" fmla="*/ 1553028 h 4586514"/>
                <a:gd name="connsiteX142" fmla="*/ 2724490 w 4190433"/>
                <a:gd name="connsiteY142" fmla="*/ 1465943 h 4586514"/>
                <a:gd name="connsiteX143" fmla="*/ 2811576 w 4190433"/>
                <a:gd name="connsiteY143" fmla="*/ 1393371 h 4586514"/>
                <a:gd name="connsiteX144" fmla="*/ 2898661 w 4190433"/>
                <a:gd name="connsiteY144" fmla="*/ 1364343 h 4586514"/>
                <a:gd name="connsiteX145" fmla="*/ 2942204 w 4190433"/>
                <a:gd name="connsiteY145" fmla="*/ 1349828 h 4586514"/>
                <a:gd name="connsiteX146" fmla="*/ 3000261 w 4190433"/>
                <a:gd name="connsiteY146" fmla="*/ 1320800 h 4586514"/>
                <a:gd name="connsiteX147" fmla="*/ 3087347 w 4190433"/>
                <a:gd name="connsiteY147" fmla="*/ 1291771 h 4586514"/>
                <a:gd name="connsiteX148" fmla="*/ 3130890 w 4190433"/>
                <a:gd name="connsiteY148" fmla="*/ 1277257 h 4586514"/>
                <a:gd name="connsiteX149" fmla="*/ 3188947 w 4190433"/>
                <a:gd name="connsiteY149" fmla="*/ 1262743 h 4586514"/>
                <a:gd name="connsiteX150" fmla="*/ 3232490 w 4190433"/>
                <a:gd name="connsiteY150" fmla="*/ 1248228 h 4586514"/>
                <a:gd name="connsiteX151" fmla="*/ 3334090 w 4190433"/>
                <a:gd name="connsiteY151" fmla="*/ 1233714 h 4586514"/>
                <a:gd name="connsiteX152" fmla="*/ 3421176 w 4190433"/>
                <a:gd name="connsiteY152" fmla="*/ 1190171 h 4586514"/>
                <a:gd name="connsiteX153" fmla="*/ 3464718 w 4190433"/>
                <a:gd name="connsiteY153" fmla="*/ 1175657 h 4586514"/>
                <a:gd name="connsiteX154" fmla="*/ 3566318 w 4190433"/>
                <a:gd name="connsiteY154" fmla="*/ 1117600 h 4586514"/>
                <a:gd name="connsiteX155" fmla="*/ 3609861 w 4190433"/>
                <a:gd name="connsiteY155" fmla="*/ 1103086 h 4586514"/>
                <a:gd name="connsiteX156" fmla="*/ 3725976 w 4190433"/>
                <a:gd name="connsiteY156" fmla="*/ 1045028 h 4586514"/>
                <a:gd name="connsiteX157" fmla="*/ 3813061 w 4190433"/>
                <a:gd name="connsiteY157" fmla="*/ 1001486 h 4586514"/>
                <a:gd name="connsiteX158" fmla="*/ 3929176 w 4190433"/>
                <a:gd name="connsiteY158" fmla="*/ 943428 h 4586514"/>
                <a:gd name="connsiteX159" fmla="*/ 3958204 w 4190433"/>
                <a:gd name="connsiteY159" fmla="*/ 899886 h 4586514"/>
                <a:gd name="connsiteX160" fmla="*/ 4001747 w 4190433"/>
                <a:gd name="connsiteY160" fmla="*/ 885371 h 4586514"/>
                <a:gd name="connsiteX161" fmla="*/ 4045290 w 4190433"/>
                <a:gd name="connsiteY161" fmla="*/ 856343 h 4586514"/>
                <a:gd name="connsiteX162" fmla="*/ 4074318 w 4190433"/>
                <a:gd name="connsiteY162" fmla="*/ 812800 h 4586514"/>
                <a:gd name="connsiteX163" fmla="*/ 4117861 w 4190433"/>
                <a:gd name="connsiteY163" fmla="*/ 769257 h 4586514"/>
                <a:gd name="connsiteX164" fmla="*/ 4146890 w 4190433"/>
                <a:gd name="connsiteY164" fmla="*/ 682171 h 4586514"/>
                <a:gd name="connsiteX165" fmla="*/ 4161404 w 4190433"/>
                <a:gd name="connsiteY165" fmla="*/ 362857 h 4586514"/>
                <a:gd name="connsiteX166" fmla="*/ 4190433 w 4190433"/>
                <a:gd name="connsiteY166" fmla="*/ 275771 h 4586514"/>
                <a:gd name="connsiteX167" fmla="*/ 4161404 w 4190433"/>
                <a:gd name="connsiteY167" fmla="*/ 43543 h 4586514"/>
                <a:gd name="connsiteX168" fmla="*/ 4016261 w 4190433"/>
                <a:gd name="connsiteY168" fmla="*/ 0 h 4586514"/>
                <a:gd name="connsiteX169" fmla="*/ 3856604 w 4190433"/>
                <a:gd name="connsiteY169" fmla="*/ 29028 h 4586514"/>
                <a:gd name="connsiteX170" fmla="*/ 3813061 w 4190433"/>
                <a:gd name="connsiteY170" fmla="*/ 58057 h 4586514"/>
                <a:gd name="connsiteX171" fmla="*/ 3755004 w 4190433"/>
                <a:gd name="connsiteY171" fmla="*/ 188686 h 4586514"/>
                <a:gd name="connsiteX172" fmla="*/ 3740490 w 4190433"/>
                <a:gd name="connsiteY172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1897176 w 4190433"/>
                <a:gd name="connsiteY31" fmla="*/ 1770743 h 4586514"/>
                <a:gd name="connsiteX32" fmla="*/ 2437040 w 4190433"/>
                <a:gd name="connsiteY32" fmla="*/ 1831862 h 4586514"/>
                <a:gd name="connsiteX33" fmla="*/ 2921340 w 4190433"/>
                <a:gd name="connsiteY33" fmla="*/ 1933462 h 4586514"/>
                <a:gd name="connsiteX34" fmla="*/ 3129303 w 4190433"/>
                <a:gd name="connsiteY34" fmla="*/ 2090511 h 4586514"/>
                <a:gd name="connsiteX35" fmla="*/ 3110479 w 4190433"/>
                <a:gd name="connsiteY35" fmla="*/ 2279309 h 4586514"/>
                <a:gd name="connsiteX36" fmla="*/ 2940616 w 4190433"/>
                <a:gd name="connsiteY36" fmla="*/ 2406309 h 4586514"/>
                <a:gd name="connsiteX37" fmla="*/ 2463233 w 4190433"/>
                <a:gd name="connsiteY37" fmla="*/ 2423886 h 4586514"/>
                <a:gd name="connsiteX38" fmla="*/ 1940718 w 4190433"/>
                <a:gd name="connsiteY38" fmla="*/ 2452914 h 4586514"/>
                <a:gd name="connsiteX39" fmla="*/ 1577861 w 4190433"/>
                <a:gd name="connsiteY39" fmla="*/ 2496457 h 4586514"/>
                <a:gd name="connsiteX40" fmla="*/ 1026318 w 4190433"/>
                <a:gd name="connsiteY40" fmla="*/ 2569028 h 4586514"/>
                <a:gd name="connsiteX41" fmla="*/ 166007 w 4190433"/>
                <a:gd name="connsiteY41" fmla="*/ 2641374 h 4586514"/>
                <a:gd name="connsiteX42" fmla="*/ 10318 w 4190433"/>
                <a:gd name="connsiteY42" fmla="*/ 2743200 h 4586514"/>
                <a:gd name="connsiteX43" fmla="*/ 34358 w 4190433"/>
                <a:gd name="connsiteY43" fmla="*/ 3018064 h 4586514"/>
                <a:gd name="connsiteX44" fmla="*/ 193721 w 4190433"/>
                <a:gd name="connsiteY44" fmla="*/ 3129749 h 4586514"/>
                <a:gd name="connsiteX45" fmla="*/ 530452 w 4190433"/>
                <a:gd name="connsiteY45" fmla="*/ 3181803 h 4586514"/>
                <a:gd name="connsiteX46" fmla="*/ 1215004 w 4190433"/>
                <a:gd name="connsiteY46" fmla="*/ 3294743 h 4586514"/>
                <a:gd name="connsiteX47" fmla="*/ 1563347 w 4190433"/>
                <a:gd name="connsiteY47" fmla="*/ 3309257 h 4586514"/>
                <a:gd name="connsiteX48" fmla="*/ 1664947 w 4190433"/>
                <a:gd name="connsiteY48" fmla="*/ 3338286 h 4586514"/>
                <a:gd name="connsiteX49" fmla="*/ 1766547 w 4190433"/>
                <a:gd name="connsiteY49" fmla="*/ 3352800 h 4586514"/>
                <a:gd name="connsiteX50" fmla="*/ 1810090 w 4190433"/>
                <a:gd name="connsiteY50" fmla="*/ 3367314 h 4586514"/>
                <a:gd name="connsiteX51" fmla="*/ 1868147 w 4190433"/>
                <a:gd name="connsiteY51" fmla="*/ 3381828 h 4586514"/>
                <a:gd name="connsiteX52" fmla="*/ 1955233 w 4190433"/>
                <a:gd name="connsiteY52" fmla="*/ 3439886 h 4586514"/>
                <a:gd name="connsiteX53" fmla="*/ 2085861 w 4190433"/>
                <a:gd name="connsiteY53" fmla="*/ 3483428 h 4586514"/>
                <a:gd name="connsiteX54" fmla="*/ 2129404 w 4190433"/>
                <a:gd name="connsiteY54" fmla="*/ 3497943 h 4586514"/>
                <a:gd name="connsiteX55" fmla="*/ 2274547 w 4190433"/>
                <a:gd name="connsiteY55" fmla="*/ 3541486 h 4586514"/>
                <a:gd name="connsiteX56" fmla="*/ 2318090 w 4190433"/>
                <a:gd name="connsiteY56" fmla="*/ 3556000 h 4586514"/>
                <a:gd name="connsiteX57" fmla="*/ 2361633 w 4190433"/>
                <a:gd name="connsiteY57" fmla="*/ 3570514 h 4586514"/>
                <a:gd name="connsiteX58" fmla="*/ 2448718 w 4190433"/>
                <a:gd name="connsiteY58" fmla="*/ 3628571 h 4586514"/>
                <a:gd name="connsiteX59" fmla="*/ 2492261 w 4190433"/>
                <a:gd name="connsiteY59" fmla="*/ 3643086 h 4586514"/>
                <a:gd name="connsiteX60" fmla="*/ 2535804 w 4190433"/>
                <a:gd name="connsiteY60" fmla="*/ 3672114 h 4586514"/>
                <a:gd name="connsiteX61" fmla="*/ 2651918 w 4190433"/>
                <a:gd name="connsiteY61" fmla="*/ 3701143 h 4586514"/>
                <a:gd name="connsiteX62" fmla="*/ 2739004 w 4190433"/>
                <a:gd name="connsiteY62" fmla="*/ 3730171 h 4586514"/>
                <a:gd name="connsiteX63" fmla="*/ 2826090 w 4190433"/>
                <a:gd name="connsiteY63" fmla="*/ 3744686 h 4586514"/>
                <a:gd name="connsiteX64" fmla="*/ 3058318 w 4190433"/>
                <a:gd name="connsiteY64" fmla="*/ 3788228 h 4586514"/>
                <a:gd name="connsiteX65" fmla="*/ 3101861 w 4190433"/>
                <a:gd name="connsiteY65" fmla="*/ 3875314 h 4586514"/>
                <a:gd name="connsiteX66" fmla="*/ 3014776 w 4190433"/>
                <a:gd name="connsiteY66" fmla="*/ 3933371 h 4586514"/>
                <a:gd name="connsiteX67" fmla="*/ 2971233 w 4190433"/>
                <a:gd name="connsiteY67" fmla="*/ 3947886 h 4586514"/>
                <a:gd name="connsiteX68" fmla="*/ 2811576 w 4190433"/>
                <a:gd name="connsiteY68" fmla="*/ 3962400 h 4586514"/>
                <a:gd name="connsiteX69" fmla="*/ 2680947 w 4190433"/>
                <a:gd name="connsiteY69" fmla="*/ 3976914 h 4586514"/>
                <a:gd name="connsiteX70" fmla="*/ 2593861 w 4190433"/>
                <a:gd name="connsiteY70" fmla="*/ 3991428 h 4586514"/>
                <a:gd name="connsiteX71" fmla="*/ 2506776 w 4190433"/>
                <a:gd name="connsiteY71" fmla="*/ 4034971 h 4586514"/>
                <a:gd name="connsiteX72" fmla="*/ 2463233 w 4190433"/>
                <a:gd name="connsiteY72" fmla="*/ 4049486 h 4586514"/>
                <a:gd name="connsiteX73" fmla="*/ 2434204 w 4190433"/>
                <a:gd name="connsiteY73" fmla="*/ 4252686 h 4586514"/>
                <a:gd name="connsiteX74" fmla="*/ 2405176 w 4190433"/>
                <a:gd name="connsiteY74" fmla="*/ 4339771 h 4586514"/>
                <a:gd name="connsiteX75" fmla="*/ 2390661 w 4190433"/>
                <a:gd name="connsiteY75" fmla="*/ 4383314 h 4586514"/>
                <a:gd name="connsiteX76" fmla="*/ 2434204 w 4190433"/>
                <a:gd name="connsiteY76" fmla="*/ 4499428 h 4586514"/>
                <a:gd name="connsiteX77" fmla="*/ 2477747 w 4190433"/>
                <a:gd name="connsiteY77" fmla="*/ 4513943 h 4586514"/>
                <a:gd name="connsiteX78" fmla="*/ 2521290 w 4190433"/>
                <a:gd name="connsiteY78" fmla="*/ 4542971 h 4586514"/>
                <a:gd name="connsiteX79" fmla="*/ 2666433 w 4190433"/>
                <a:gd name="connsiteY79" fmla="*/ 4586514 h 4586514"/>
                <a:gd name="connsiteX80" fmla="*/ 2768033 w 4190433"/>
                <a:gd name="connsiteY80" fmla="*/ 4572000 h 4586514"/>
                <a:gd name="connsiteX81" fmla="*/ 2942204 w 4190433"/>
                <a:gd name="connsiteY81" fmla="*/ 4542971 h 4586514"/>
                <a:gd name="connsiteX82" fmla="*/ 2971233 w 4190433"/>
                <a:gd name="connsiteY82" fmla="*/ 4455886 h 4586514"/>
                <a:gd name="connsiteX83" fmla="*/ 2985747 w 4190433"/>
                <a:gd name="connsiteY83" fmla="*/ 4412343 h 4586514"/>
                <a:gd name="connsiteX84" fmla="*/ 3000261 w 4190433"/>
                <a:gd name="connsiteY84" fmla="*/ 4354286 h 4586514"/>
                <a:gd name="connsiteX85" fmla="*/ 3014776 w 4190433"/>
                <a:gd name="connsiteY85" fmla="*/ 4310743 h 4586514"/>
                <a:gd name="connsiteX86" fmla="*/ 3058318 w 4190433"/>
                <a:gd name="connsiteY86" fmla="*/ 4281714 h 4586514"/>
                <a:gd name="connsiteX87" fmla="*/ 3130890 w 4190433"/>
                <a:gd name="connsiteY87" fmla="*/ 4209143 h 4586514"/>
                <a:gd name="connsiteX88" fmla="*/ 3276033 w 4190433"/>
                <a:gd name="connsiteY88" fmla="*/ 4078514 h 4586514"/>
                <a:gd name="connsiteX89" fmla="*/ 3348604 w 4190433"/>
                <a:gd name="connsiteY89" fmla="*/ 3991428 h 4586514"/>
                <a:gd name="connsiteX90" fmla="*/ 3406661 w 4190433"/>
                <a:gd name="connsiteY90" fmla="*/ 3904343 h 4586514"/>
                <a:gd name="connsiteX91" fmla="*/ 3435690 w 4190433"/>
                <a:gd name="connsiteY91" fmla="*/ 3860800 h 4586514"/>
                <a:gd name="connsiteX92" fmla="*/ 3435690 w 4190433"/>
                <a:gd name="connsiteY92" fmla="*/ 3556000 h 4586514"/>
                <a:gd name="connsiteX93" fmla="*/ 3392147 w 4190433"/>
                <a:gd name="connsiteY93" fmla="*/ 3410857 h 4586514"/>
                <a:gd name="connsiteX94" fmla="*/ 3348604 w 4190433"/>
                <a:gd name="connsiteY94" fmla="*/ 3367314 h 4586514"/>
                <a:gd name="connsiteX95" fmla="*/ 3319576 w 4190433"/>
                <a:gd name="connsiteY95" fmla="*/ 3323771 h 4586514"/>
                <a:gd name="connsiteX96" fmla="*/ 3232490 w 4190433"/>
                <a:gd name="connsiteY96" fmla="*/ 3280228 h 4586514"/>
                <a:gd name="connsiteX97" fmla="*/ 3145404 w 4190433"/>
                <a:gd name="connsiteY97" fmla="*/ 3236686 h 4586514"/>
                <a:gd name="connsiteX98" fmla="*/ 2985747 w 4190433"/>
                <a:gd name="connsiteY98" fmla="*/ 3178628 h 4586514"/>
                <a:gd name="connsiteX99" fmla="*/ 2913176 w 4190433"/>
                <a:gd name="connsiteY99" fmla="*/ 3164114 h 4586514"/>
                <a:gd name="connsiteX100" fmla="*/ 2855118 w 4190433"/>
                <a:gd name="connsiteY100" fmla="*/ 3149600 h 4586514"/>
                <a:gd name="connsiteX101" fmla="*/ 2608376 w 4190433"/>
                <a:gd name="connsiteY101" fmla="*/ 3135086 h 4586514"/>
                <a:gd name="connsiteX102" fmla="*/ 2071347 w 4190433"/>
                <a:gd name="connsiteY102" fmla="*/ 3149600 h 4586514"/>
                <a:gd name="connsiteX103" fmla="*/ 1839118 w 4190433"/>
                <a:gd name="connsiteY103" fmla="*/ 3164114 h 4586514"/>
                <a:gd name="connsiteX104" fmla="*/ 1519804 w 4190433"/>
                <a:gd name="connsiteY104" fmla="*/ 3149600 h 4586514"/>
                <a:gd name="connsiteX105" fmla="*/ 1432718 w 4190433"/>
                <a:gd name="connsiteY105" fmla="*/ 3135086 h 4586514"/>
                <a:gd name="connsiteX106" fmla="*/ 1287576 w 4190433"/>
                <a:gd name="connsiteY106" fmla="*/ 3106057 h 4586514"/>
                <a:gd name="connsiteX107" fmla="*/ 1185976 w 4190433"/>
                <a:gd name="connsiteY107" fmla="*/ 3091543 h 4586514"/>
                <a:gd name="connsiteX108" fmla="*/ 1098890 w 4190433"/>
                <a:gd name="connsiteY108" fmla="*/ 3048000 h 4586514"/>
                <a:gd name="connsiteX109" fmla="*/ 1069861 w 4190433"/>
                <a:gd name="connsiteY109" fmla="*/ 3004457 h 4586514"/>
                <a:gd name="connsiteX110" fmla="*/ 1055347 w 4190433"/>
                <a:gd name="connsiteY110" fmla="*/ 2960914 h 4586514"/>
                <a:gd name="connsiteX111" fmla="*/ 1069861 w 4190433"/>
                <a:gd name="connsiteY111" fmla="*/ 2859314 h 4586514"/>
                <a:gd name="connsiteX112" fmla="*/ 1113404 w 4190433"/>
                <a:gd name="connsiteY112" fmla="*/ 2844800 h 4586514"/>
                <a:gd name="connsiteX113" fmla="*/ 1316604 w 4190433"/>
                <a:gd name="connsiteY113" fmla="*/ 2830286 h 4586514"/>
                <a:gd name="connsiteX114" fmla="*/ 1476261 w 4190433"/>
                <a:gd name="connsiteY114" fmla="*/ 2786743 h 4586514"/>
                <a:gd name="connsiteX115" fmla="*/ 1519804 w 4190433"/>
                <a:gd name="connsiteY115" fmla="*/ 2772228 h 4586514"/>
                <a:gd name="connsiteX116" fmla="*/ 1911690 w 4190433"/>
                <a:gd name="connsiteY116" fmla="*/ 2786743 h 4586514"/>
                <a:gd name="connsiteX117" fmla="*/ 2971233 w 4190433"/>
                <a:gd name="connsiteY117" fmla="*/ 2757714 h 4586514"/>
                <a:gd name="connsiteX118" fmla="*/ 3058318 w 4190433"/>
                <a:gd name="connsiteY118" fmla="*/ 2743200 h 4586514"/>
                <a:gd name="connsiteX119" fmla="*/ 3116376 w 4190433"/>
                <a:gd name="connsiteY119" fmla="*/ 2728686 h 4586514"/>
                <a:gd name="connsiteX120" fmla="*/ 3276033 w 4190433"/>
                <a:gd name="connsiteY120" fmla="*/ 2714171 h 4586514"/>
                <a:gd name="connsiteX121" fmla="*/ 3508261 w 4190433"/>
                <a:gd name="connsiteY121" fmla="*/ 2685143 h 4586514"/>
                <a:gd name="connsiteX122" fmla="*/ 3580833 w 4190433"/>
                <a:gd name="connsiteY122" fmla="*/ 2670628 h 4586514"/>
                <a:gd name="connsiteX123" fmla="*/ 3711461 w 4190433"/>
                <a:gd name="connsiteY123" fmla="*/ 2656114 h 4586514"/>
                <a:gd name="connsiteX124" fmla="*/ 3798547 w 4190433"/>
                <a:gd name="connsiteY124" fmla="*/ 2627086 h 4586514"/>
                <a:gd name="connsiteX125" fmla="*/ 3900147 w 4190433"/>
                <a:gd name="connsiteY125" fmla="*/ 2569028 h 4586514"/>
                <a:gd name="connsiteX126" fmla="*/ 3929176 w 4190433"/>
                <a:gd name="connsiteY126" fmla="*/ 2481943 h 4586514"/>
                <a:gd name="connsiteX127" fmla="*/ 3943690 w 4190433"/>
                <a:gd name="connsiteY127" fmla="*/ 2438400 h 4586514"/>
                <a:gd name="connsiteX128" fmla="*/ 3929176 w 4190433"/>
                <a:gd name="connsiteY128" fmla="*/ 2177143 h 4586514"/>
                <a:gd name="connsiteX129" fmla="*/ 3856604 w 4190433"/>
                <a:gd name="connsiteY129" fmla="*/ 2046514 h 4586514"/>
                <a:gd name="connsiteX130" fmla="*/ 3813061 w 4190433"/>
                <a:gd name="connsiteY130" fmla="*/ 2032000 h 4586514"/>
                <a:gd name="connsiteX131" fmla="*/ 3682433 w 4190433"/>
                <a:gd name="connsiteY131" fmla="*/ 1930400 h 4586514"/>
                <a:gd name="connsiteX132" fmla="*/ 3638890 w 4190433"/>
                <a:gd name="connsiteY132" fmla="*/ 1901371 h 4586514"/>
                <a:gd name="connsiteX133" fmla="*/ 3595347 w 4190433"/>
                <a:gd name="connsiteY133" fmla="*/ 1886857 h 4586514"/>
                <a:gd name="connsiteX134" fmla="*/ 3479233 w 4190433"/>
                <a:gd name="connsiteY134" fmla="*/ 1857828 h 4586514"/>
                <a:gd name="connsiteX135" fmla="*/ 3203461 w 4190433"/>
                <a:gd name="connsiteY135" fmla="*/ 1814286 h 4586514"/>
                <a:gd name="connsiteX136" fmla="*/ 3116376 w 4190433"/>
                <a:gd name="connsiteY136" fmla="*/ 1785257 h 4586514"/>
                <a:gd name="connsiteX137" fmla="*/ 3014776 w 4190433"/>
                <a:gd name="connsiteY137" fmla="*/ 1756228 h 4586514"/>
                <a:gd name="connsiteX138" fmla="*/ 2927690 w 4190433"/>
                <a:gd name="connsiteY138" fmla="*/ 1698171 h 4586514"/>
                <a:gd name="connsiteX139" fmla="*/ 2884147 w 4190433"/>
                <a:gd name="connsiteY139" fmla="*/ 1654628 h 4586514"/>
                <a:gd name="connsiteX140" fmla="*/ 2753518 w 4190433"/>
                <a:gd name="connsiteY140" fmla="*/ 1553028 h 4586514"/>
                <a:gd name="connsiteX141" fmla="*/ 2724490 w 4190433"/>
                <a:gd name="connsiteY141" fmla="*/ 1465943 h 4586514"/>
                <a:gd name="connsiteX142" fmla="*/ 2811576 w 4190433"/>
                <a:gd name="connsiteY142" fmla="*/ 1393371 h 4586514"/>
                <a:gd name="connsiteX143" fmla="*/ 2898661 w 4190433"/>
                <a:gd name="connsiteY143" fmla="*/ 1364343 h 4586514"/>
                <a:gd name="connsiteX144" fmla="*/ 2942204 w 4190433"/>
                <a:gd name="connsiteY144" fmla="*/ 1349828 h 4586514"/>
                <a:gd name="connsiteX145" fmla="*/ 3000261 w 4190433"/>
                <a:gd name="connsiteY145" fmla="*/ 1320800 h 4586514"/>
                <a:gd name="connsiteX146" fmla="*/ 3087347 w 4190433"/>
                <a:gd name="connsiteY146" fmla="*/ 1291771 h 4586514"/>
                <a:gd name="connsiteX147" fmla="*/ 3130890 w 4190433"/>
                <a:gd name="connsiteY147" fmla="*/ 1277257 h 4586514"/>
                <a:gd name="connsiteX148" fmla="*/ 3188947 w 4190433"/>
                <a:gd name="connsiteY148" fmla="*/ 1262743 h 4586514"/>
                <a:gd name="connsiteX149" fmla="*/ 3232490 w 4190433"/>
                <a:gd name="connsiteY149" fmla="*/ 1248228 h 4586514"/>
                <a:gd name="connsiteX150" fmla="*/ 3334090 w 4190433"/>
                <a:gd name="connsiteY150" fmla="*/ 1233714 h 4586514"/>
                <a:gd name="connsiteX151" fmla="*/ 3421176 w 4190433"/>
                <a:gd name="connsiteY151" fmla="*/ 1190171 h 4586514"/>
                <a:gd name="connsiteX152" fmla="*/ 3464718 w 4190433"/>
                <a:gd name="connsiteY152" fmla="*/ 1175657 h 4586514"/>
                <a:gd name="connsiteX153" fmla="*/ 3566318 w 4190433"/>
                <a:gd name="connsiteY153" fmla="*/ 1117600 h 4586514"/>
                <a:gd name="connsiteX154" fmla="*/ 3609861 w 4190433"/>
                <a:gd name="connsiteY154" fmla="*/ 1103086 h 4586514"/>
                <a:gd name="connsiteX155" fmla="*/ 3725976 w 4190433"/>
                <a:gd name="connsiteY155" fmla="*/ 1045028 h 4586514"/>
                <a:gd name="connsiteX156" fmla="*/ 3813061 w 4190433"/>
                <a:gd name="connsiteY156" fmla="*/ 1001486 h 4586514"/>
                <a:gd name="connsiteX157" fmla="*/ 3929176 w 4190433"/>
                <a:gd name="connsiteY157" fmla="*/ 943428 h 4586514"/>
                <a:gd name="connsiteX158" fmla="*/ 3958204 w 4190433"/>
                <a:gd name="connsiteY158" fmla="*/ 899886 h 4586514"/>
                <a:gd name="connsiteX159" fmla="*/ 4001747 w 4190433"/>
                <a:gd name="connsiteY159" fmla="*/ 885371 h 4586514"/>
                <a:gd name="connsiteX160" fmla="*/ 4045290 w 4190433"/>
                <a:gd name="connsiteY160" fmla="*/ 856343 h 4586514"/>
                <a:gd name="connsiteX161" fmla="*/ 4074318 w 4190433"/>
                <a:gd name="connsiteY161" fmla="*/ 812800 h 4586514"/>
                <a:gd name="connsiteX162" fmla="*/ 4117861 w 4190433"/>
                <a:gd name="connsiteY162" fmla="*/ 769257 h 4586514"/>
                <a:gd name="connsiteX163" fmla="*/ 4146890 w 4190433"/>
                <a:gd name="connsiteY163" fmla="*/ 682171 h 4586514"/>
                <a:gd name="connsiteX164" fmla="*/ 4161404 w 4190433"/>
                <a:gd name="connsiteY164" fmla="*/ 362857 h 4586514"/>
                <a:gd name="connsiteX165" fmla="*/ 4190433 w 4190433"/>
                <a:gd name="connsiteY165" fmla="*/ 275771 h 4586514"/>
                <a:gd name="connsiteX166" fmla="*/ 4161404 w 4190433"/>
                <a:gd name="connsiteY166" fmla="*/ 43543 h 4586514"/>
                <a:gd name="connsiteX167" fmla="*/ 4016261 w 4190433"/>
                <a:gd name="connsiteY167" fmla="*/ 0 h 4586514"/>
                <a:gd name="connsiteX168" fmla="*/ 3856604 w 4190433"/>
                <a:gd name="connsiteY168" fmla="*/ 29028 h 4586514"/>
                <a:gd name="connsiteX169" fmla="*/ 3813061 w 4190433"/>
                <a:gd name="connsiteY169" fmla="*/ 58057 h 4586514"/>
                <a:gd name="connsiteX170" fmla="*/ 3755004 w 4190433"/>
                <a:gd name="connsiteY170" fmla="*/ 188686 h 4586514"/>
                <a:gd name="connsiteX171" fmla="*/ 3740490 w 4190433"/>
                <a:gd name="connsiteY171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1853633 w 4190433"/>
                <a:gd name="connsiteY30" fmla="*/ 1756228 h 4586514"/>
                <a:gd name="connsiteX31" fmla="*/ 2437040 w 4190433"/>
                <a:gd name="connsiteY31" fmla="*/ 1831862 h 4586514"/>
                <a:gd name="connsiteX32" fmla="*/ 2921340 w 4190433"/>
                <a:gd name="connsiteY32" fmla="*/ 1933462 h 4586514"/>
                <a:gd name="connsiteX33" fmla="*/ 3129303 w 4190433"/>
                <a:gd name="connsiteY33" fmla="*/ 2090511 h 4586514"/>
                <a:gd name="connsiteX34" fmla="*/ 3110479 w 4190433"/>
                <a:gd name="connsiteY34" fmla="*/ 2279309 h 4586514"/>
                <a:gd name="connsiteX35" fmla="*/ 2940616 w 4190433"/>
                <a:gd name="connsiteY35" fmla="*/ 2406309 h 4586514"/>
                <a:gd name="connsiteX36" fmla="*/ 2463233 w 4190433"/>
                <a:gd name="connsiteY36" fmla="*/ 2423886 h 4586514"/>
                <a:gd name="connsiteX37" fmla="*/ 1940718 w 4190433"/>
                <a:gd name="connsiteY37" fmla="*/ 2452914 h 4586514"/>
                <a:gd name="connsiteX38" fmla="*/ 1577861 w 4190433"/>
                <a:gd name="connsiteY38" fmla="*/ 2496457 h 4586514"/>
                <a:gd name="connsiteX39" fmla="*/ 1026318 w 4190433"/>
                <a:gd name="connsiteY39" fmla="*/ 2569028 h 4586514"/>
                <a:gd name="connsiteX40" fmla="*/ 166007 w 4190433"/>
                <a:gd name="connsiteY40" fmla="*/ 2641374 h 4586514"/>
                <a:gd name="connsiteX41" fmla="*/ 10318 w 4190433"/>
                <a:gd name="connsiteY41" fmla="*/ 2743200 h 4586514"/>
                <a:gd name="connsiteX42" fmla="*/ 34358 w 4190433"/>
                <a:gd name="connsiteY42" fmla="*/ 3018064 h 4586514"/>
                <a:gd name="connsiteX43" fmla="*/ 193721 w 4190433"/>
                <a:gd name="connsiteY43" fmla="*/ 3129749 h 4586514"/>
                <a:gd name="connsiteX44" fmla="*/ 530452 w 4190433"/>
                <a:gd name="connsiteY44" fmla="*/ 3181803 h 4586514"/>
                <a:gd name="connsiteX45" fmla="*/ 1215004 w 4190433"/>
                <a:gd name="connsiteY45" fmla="*/ 3294743 h 4586514"/>
                <a:gd name="connsiteX46" fmla="*/ 1563347 w 4190433"/>
                <a:gd name="connsiteY46" fmla="*/ 3309257 h 4586514"/>
                <a:gd name="connsiteX47" fmla="*/ 1664947 w 4190433"/>
                <a:gd name="connsiteY47" fmla="*/ 3338286 h 4586514"/>
                <a:gd name="connsiteX48" fmla="*/ 1766547 w 4190433"/>
                <a:gd name="connsiteY48" fmla="*/ 3352800 h 4586514"/>
                <a:gd name="connsiteX49" fmla="*/ 1810090 w 4190433"/>
                <a:gd name="connsiteY49" fmla="*/ 3367314 h 4586514"/>
                <a:gd name="connsiteX50" fmla="*/ 1868147 w 4190433"/>
                <a:gd name="connsiteY50" fmla="*/ 3381828 h 4586514"/>
                <a:gd name="connsiteX51" fmla="*/ 1955233 w 4190433"/>
                <a:gd name="connsiteY51" fmla="*/ 3439886 h 4586514"/>
                <a:gd name="connsiteX52" fmla="*/ 2085861 w 4190433"/>
                <a:gd name="connsiteY52" fmla="*/ 3483428 h 4586514"/>
                <a:gd name="connsiteX53" fmla="*/ 2129404 w 4190433"/>
                <a:gd name="connsiteY53" fmla="*/ 3497943 h 4586514"/>
                <a:gd name="connsiteX54" fmla="*/ 2274547 w 4190433"/>
                <a:gd name="connsiteY54" fmla="*/ 3541486 h 4586514"/>
                <a:gd name="connsiteX55" fmla="*/ 2318090 w 4190433"/>
                <a:gd name="connsiteY55" fmla="*/ 3556000 h 4586514"/>
                <a:gd name="connsiteX56" fmla="*/ 2361633 w 4190433"/>
                <a:gd name="connsiteY56" fmla="*/ 3570514 h 4586514"/>
                <a:gd name="connsiteX57" fmla="*/ 2448718 w 4190433"/>
                <a:gd name="connsiteY57" fmla="*/ 3628571 h 4586514"/>
                <a:gd name="connsiteX58" fmla="*/ 2492261 w 4190433"/>
                <a:gd name="connsiteY58" fmla="*/ 3643086 h 4586514"/>
                <a:gd name="connsiteX59" fmla="*/ 2535804 w 4190433"/>
                <a:gd name="connsiteY59" fmla="*/ 3672114 h 4586514"/>
                <a:gd name="connsiteX60" fmla="*/ 2651918 w 4190433"/>
                <a:gd name="connsiteY60" fmla="*/ 3701143 h 4586514"/>
                <a:gd name="connsiteX61" fmla="*/ 2739004 w 4190433"/>
                <a:gd name="connsiteY61" fmla="*/ 3730171 h 4586514"/>
                <a:gd name="connsiteX62" fmla="*/ 2826090 w 4190433"/>
                <a:gd name="connsiteY62" fmla="*/ 3744686 h 4586514"/>
                <a:gd name="connsiteX63" fmla="*/ 3058318 w 4190433"/>
                <a:gd name="connsiteY63" fmla="*/ 3788228 h 4586514"/>
                <a:gd name="connsiteX64" fmla="*/ 3101861 w 4190433"/>
                <a:gd name="connsiteY64" fmla="*/ 3875314 h 4586514"/>
                <a:gd name="connsiteX65" fmla="*/ 3014776 w 4190433"/>
                <a:gd name="connsiteY65" fmla="*/ 3933371 h 4586514"/>
                <a:gd name="connsiteX66" fmla="*/ 2971233 w 4190433"/>
                <a:gd name="connsiteY66" fmla="*/ 3947886 h 4586514"/>
                <a:gd name="connsiteX67" fmla="*/ 2811576 w 4190433"/>
                <a:gd name="connsiteY67" fmla="*/ 3962400 h 4586514"/>
                <a:gd name="connsiteX68" fmla="*/ 2680947 w 4190433"/>
                <a:gd name="connsiteY68" fmla="*/ 3976914 h 4586514"/>
                <a:gd name="connsiteX69" fmla="*/ 2593861 w 4190433"/>
                <a:gd name="connsiteY69" fmla="*/ 3991428 h 4586514"/>
                <a:gd name="connsiteX70" fmla="*/ 2506776 w 4190433"/>
                <a:gd name="connsiteY70" fmla="*/ 4034971 h 4586514"/>
                <a:gd name="connsiteX71" fmla="*/ 2463233 w 4190433"/>
                <a:gd name="connsiteY71" fmla="*/ 4049486 h 4586514"/>
                <a:gd name="connsiteX72" fmla="*/ 2434204 w 4190433"/>
                <a:gd name="connsiteY72" fmla="*/ 4252686 h 4586514"/>
                <a:gd name="connsiteX73" fmla="*/ 2405176 w 4190433"/>
                <a:gd name="connsiteY73" fmla="*/ 4339771 h 4586514"/>
                <a:gd name="connsiteX74" fmla="*/ 2390661 w 4190433"/>
                <a:gd name="connsiteY74" fmla="*/ 4383314 h 4586514"/>
                <a:gd name="connsiteX75" fmla="*/ 2434204 w 4190433"/>
                <a:gd name="connsiteY75" fmla="*/ 4499428 h 4586514"/>
                <a:gd name="connsiteX76" fmla="*/ 2477747 w 4190433"/>
                <a:gd name="connsiteY76" fmla="*/ 4513943 h 4586514"/>
                <a:gd name="connsiteX77" fmla="*/ 2521290 w 4190433"/>
                <a:gd name="connsiteY77" fmla="*/ 4542971 h 4586514"/>
                <a:gd name="connsiteX78" fmla="*/ 2666433 w 4190433"/>
                <a:gd name="connsiteY78" fmla="*/ 4586514 h 4586514"/>
                <a:gd name="connsiteX79" fmla="*/ 2768033 w 4190433"/>
                <a:gd name="connsiteY79" fmla="*/ 4572000 h 4586514"/>
                <a:gd name="connsiteX80" fmla="*/ 2942204 w 4190433"/>
                <a:gd name="connsiteY80" fmla="*/ 4542971 h 4586514"/>
                <a:gd name="connsiteX81" fmla="*/ 2971233 w 4190433"/>
                <a:gd name="connsiteY81" fmla="*/ 4455886 h 4586514"/>
                <a:gd name="connsiteX82" fmla="*/ 2985747 w 4190433"/>
                <a:gd name="connsiteY82" fmla="*/ 4412343 h 4586514"/>
                <a:gd name="connsiteX83" fmla="*/ 3000261 w 4190433"/>
                <a:gd name="connsiteY83" fmla="*/ 4354286 h 4586514"/>
                <a:gd name="connsiteX84" fmla="*/ 3014776 w 4190433"/>
                <a:gd name="connsiteY84" fmla="*/ 4310743 h 4586514"/>
                <a:gd name="connsiteX85" fmla="*/ 3058318 w 4190433"/>
                <a:gd name="connsiteY85" fmla="*/ 4281714 h 4586514"/>
                <a:gd name="connsiteX86" fmla="*/ 3130890 w 4190433"/>
                <a:gd name="connsiteY86" fmla="*/ 4209143 h 4586514"/>
                <a:gd name="connsiteX87" fmla="*/ 3276033 w 4190433"/>
                <a:gd name="connsiteY87" fmla="*/ 4078514 h 4586514"/>
                <a:gd name="connsiteX88" fmla="*/ 3348604 w 4190433"/>
                <a:gd name="connsiteY88" fmla="*/ 3991428 h 4586514"/>
                <a:gd name="connsiteX89" fmla="*/ 3406661 w 4190433"/>
                <a:gd name="connsiteY89" fmla="*/ 3904343 h 4586514"/>
                <a:gd name="connsiteX90" fmla="*/ 3435690 w 4190433"/>
                <a:gd name="connsiteY90" fmla="*/ 3860800 h 4586514"/>
                <a:gd name="connsiteX91" fmla="*/ 3435690 w 4190433"/>
                <a:gd name="connsiteY91" fmla="*/ 3556000 h 4586514"/>
                <a:gd name="connsiteX92" fmla="*/ 3392147 w 4190433"/>
                <a:gd name="connsiteY92" fmla="*/ 3410857 h 4586514"/>
                <a:gd name="connsiteX93" fmla="*/ 3348604 w 4190433"/>
                <a:gd name="connsiteY93" fmla="*/ 3367314 h 4586514"/>
                <a:gd name="connsiteX94" fmla="*/ 3319576 w 4190433"/>
                <a:gd name="connsiteY94" fmla="*/ 3323771 h 4586514"/>
                <a:gd name="connsiteX95" fmla="*/ 3232490 w 4190433"/>
                <a:gd name="connsiteY95" fmla="*/ 3280228 h 4586514"/>
                <a:gd name="connsiteX96" fmla="*/ 3145404 w 4190433"/>
                <a:gd name="connsiteY96" fmla="*/ 3236686 h 4586514"/>
                <a:gd name="connsiteX97" fmla="*/ 2985747 w 4190433"/>
                <a:gd name="connsiteY97" fmla="*/ 3178628 h 4586514"/>
                <a:gd name="connsiteX98" fmla="*/ 2913176 w 4190433"/>
                <a:gd name="connsiteY98" fmla="*/ 3164114 h 4586514"/>
                <a:gd name="connsiteX99" fmla="*/ 2855118 w 4190433"/>
                <a:gd name="connsiteY99" fmla="*/ 3149600 h 4586514"/>
                <a:gd name="connsiteX100" fmla="*/ 2608376 w 4190433"/>
                <a:gd name="connsiteY100" fmla="*/ 3135086 h 4586514"/>
                <a:gd name="connsiteX101" fmla="*/ 2071347 w 4190433"/>
                <a:gd name="connsiteY101" fmla="*/ 3149600 h 4586514"/>
                <a:gd name="connsiteX102" fmla="*/ 1839118 w 4190433"/>
                <a:gd name="connsiteY102" fmla="*/ 3164114 h 4586514"/>
                <a:gd name="connsiteX103" fmla="*/ 1519804 w 4190433"/>
                <a:gd name="connsiteY103" fmla="*/ 3149600 h 4586514"/>
                <a:gd name="connsiteX104" fmla="*/ 1432718 w 4190433"/>
                <a:gd name="connsiteY104" fmla="*/ 3135086 h 4586514"/>
                <a:gd name="connsiteX105" fmla="*/ 1287576 w 4190433"/>
                <a:gd name="connsiteY105" fmla="*/ 3106057 h 4586514"/>
                <a:gd name="connsiteX106" fmla="*/ 1185976 w 4190433"/>
                <a:gd name="connsiteY106" fmla="*/ 3091543 h 4586514"/>
                <a:gd name="connsiteX107" fmla="*/ 1098890 w 4190433"/>
                <a:gd name="connsiteY107" fmla="*/ 3048000 h 4586514"/>
                <a:gd name="connsiteX108" fmla="*/ 1069861 w 4190433"/>
                <a:gd name="connsiteY108" fmla="*/ 3004457 h 4586514"/>
                <a:gd name="connsiteX109" fmla="*/ 1055347 w 4190433"/>
                <a:gd name="connsiteY109" fmla="*/ 2960914 h 4586514"/>
                <a:gd name="connsiteX110" fmla="*/ 1069861 w 4190433"/>
                <a:gd name="connsiteY110" fmla="*/ 2859314 h 4586514"/>
                <a:gd name="connsiteX111" fmla="*/ 1113404 w 4190433"/>
                <a:gd name="connsiteY111" fmla="*/ 2844800 h 4586514"/>
                <a:gd name="connsiteX112" fmla="*/ 1316604 w 4190433"/>
                <a:gd name="connsiteY112" fmla="*/ 2830286 h 4586514"/>
                <a:gd name="connsiteX113" fmla="*/ 1476261 w 4190433"/>
                <a:gd name="connsiteY113" fmla="*/ 2786743 h 4586514"/>
                <a:gd name="connsiteX114" fmla="*/ 1519804 w 4190433"/>
                <a:gd name="connsiteY114" fmla="*/ 2772228 h 4586514"/>
                <a:gd name="connsiteX115" fmla="*/ 1911690 w 4190433"/>
                <a:gd name="connsiteY115" fmla="*/ 2786743 h 4586514"/>
                <a:gd name="connsiteX116" fmla="*/ 2971233 w 4190433"/>
                <a:gd name="connsiteY116" fmla="*/ 2757714 h 4586514"/>
                <a:gd name="connsiteX117" fmla="*/ 3058318 w 4190433"/>
                <a:gd name="connsiteY117" fmla="*/ 2743200 h 4586514"/>
                <a:gd name="connsiteX118" fmla="*/ 3116376 w 4190433"/>
                <a:gd name="connsiteY118" fmla="*/ 2728686 h 4586514"/>
                <a:gd name="connsiteX119" fmla="*/ 3276033 w 4190433"/>
                <a:gd name="connsiteY119" fmla="*/ 2714171 h 4586514"/>
                <a:gd name="connsiteX120" fmla="*/ 3508261 w 4190433"/>
                <a:gd name="connsiteY120" fmla="*/ 2685143 h 4586514"/>
                <a:gd name="connsiteX121" fmla="*/ 3580833 w 4190433"/>
                <a:gd name="connsiteY121" fmla="*/ 2670628 h 4586514"/>
                <a:gd name="connsiteX122" fmla="*/ 3711461 w 4190433"/>
                <a:gd name="connsiteY122" fmla="*/ 2656114 h 4586514"/>
                <a:gd name="connsiteX123" fmla="*/ 3798547 w 4190433"/>
                <a:gd name="connsiteY123" fmla="*/ 2627086 h 4586514"/>
                <a:gd name="connsiteX124" fmla="*/ 3900147 w 4190433"/>
                <a:gd name="connsiteY124" fmla="*/ 2569028 h 4586514"/>
                <a:gd name="connsiteX125" fmla="*/ 3929176 w 4190433"/>
                <a:gd name="connsiteY125" fmla="*/ 2481943 h 4586514"/>
                <a:gd name="connsiteX126" fmla="*/ 3943690 w 4190433"/>
                <a:gd name="connsiteY126" fmla="*/ 2438400 h 4586514"/>
                <a:gd name="connsiteX127" fmla="*/ 3929176 w 4190433"/>
                <a:gd name="connsiteY127" fmla="*/ 2177143 h 4586514"/>
                <a:gd name="connsiteX128" fmla="*/ 3856604 w 4190433"/>
                <a:gd name="connsiteY128" fmla="*/ 2046514 h 4586514"/>
                <a:gd name="connsiteX129" fmla="*/ 3813061 w 4190433"/>
                <a:gd name="connsiteY129" fmla="*/ 2032000 h 4586514"/>
                <a:gd name="connsiteX130" fmla="*/ 3682433 w 4190433"/>
                <a:gd name="connsiteY130" fmla="*/ 1930400 h 4586514"/>
                <a:gd name="connsiteX131" fmla="*/ 3638890 w 4190433"/>
                <a:gd name="connsiteY131" fmla="*/ 1901371 h 4586514"/>
                <a:gd name="connsiteX132" fmla="*/ 3595347 w 4190433"/>
                <a:gd name="connsiteY132" fmla="*/ 1886857 h 4586514"/>
                <a:gd name="connsiteX133" fmla="*/ 3479233 w 4190433"/>
                <a:gd name="connsiteY133" fmla="*/ 1857828 h 4586514"/>
                <a:gd name="connsiteX134" fmla="*/ 3203461 w 4190433"/>
                <a:gd name="connsiteY134" fmla="*/ 1814286 h 4586514"/>
                <a:gd name="connsiteX135" fmla="*/ 3116376 w 4190433"/>
                <a:gd name="connsiteY135" fmla="*/ 1785257 h 4586514"/>
                <a:gd name="connsiteX136" fmla="*/ 3014776 w 4190433"/>
                <a:gd name="connsiteY136" fmla="*/ 1756228 h 4586514"/>
                <a:gd name="connsiteX137" fmla="*/ 2927690 w 4190433"/>
                <a:gd name="connsiteY137" fmla="*/ 1698171 h 4586514"/>
                <a:gd name="connsiteX138" fmla="*/ 2884147 w 4190433"/>
                <a:gd name="connsiteY138" fmla="*/ 1654628 h 4586514"/>
                <a:gd name="connsiteX139" fmla="*/ 2753518 w 4190433"/>
                <a:gd name="connsiteY139" fmla="*/ 1553028 h 4586514"/>
                <a:gd name="connsiteX140" fmla="*/ 2724490 w 4190433"/>
                <a:gd name="connsiteY140" fmla="*/ 1465943 h 4586514"/>
                <a:gd name="connsiteX141" fmla="*/ 2811576 w 4190433"/>
                <a:gd name="connsiteY141" fmla="*/ 1393371 h 4586514"/>
                <a:gd name="connsiteX142" fmla="*/ 2898661 w 4190433"/>
                <a:gd name="connsiteY142" fmla="*/ 1364343 h 4586514"/>
                <a:gd name="connsiteX143" fmla="*/ 2942204 w 4190433"/>
                <a:gd name="connsiteY143" fmla="*/ 1349828 h 4586514"/>
                <a:gd name="connsiteX144" fmla="*/ 3000261 w 4190433"/>
                <a:gd name="connsiteY144" fmla="*/ 1320800 h 4586514"/>
                <a:gd name="connsiteX145" fmla="*/ 3087347 w 4190433"/>
                <a:gd name="connsiteY145" fmla="*/ 1291771 h 4586514"/>
                <a:gd name="connsiteX146" fmla="*/ 3130890 w 4190433"/>
                <a:gd name="connsiteY146" fmla="*/ 1277257 h 4586514"/>
                <a:gd name="connsiteX147" fmla="*/ 3188947 w 4190433"/>
                <a:gd name="connsiteY147" fmla="*/ 1262743 h 4586514"/>
                <a:gd name="connsiteX148" fmla="*/ 3232490 w 4190433"/>
                <a:gd name="connsiteY148" fmla="*/ 1248228 h 4586514"/>
                <a:gd name="connsiteX149" fmla="*/ 3334090 w 4190433"/>
                <a:gd name="connsiteY149" fmla="*/ 1233714 h 4586514"/>
                <a:gd name="connsiteX150" fmla="*/ 3421176 w 4190433"/>
                <a:gd name="connsiteY150" fmla="*/ 1190171 h 4586514"/>
                <a:gd name="connsiteX151" fmla="*/ 3464718 w 4190433"/>
                <a:gd name="connsiteY151" fmla="*/ 1175657 h 4586514"/>
                <a:gd name="connsiteX152" fmla="*/ 3566318 w 4190433"/>
                <a:gd name="connsiteY152" fmla="*/ 1117600 h 4586514"/>
                <a:gd name="connsiteX153" fmla="*/ 3609861 w 4190433"/>
                <a:gd name="connsiteY153" fmla="*/ 1103086 h 4586514"/>
                <a:gd name="connsiteX154" fmla="*/ 3725976 w 4190433"/>
                <a:gd name="connsiteY154" fmla="*/ 1045028 h 4586514"/>
                <a:gd name="connsiteX155" fmla="*/ 3813061 w 4190433"/>
                <a:gd name="connsiteY155" fmla="*/ 1001486 h 4586514"/>
                <a:gd name="connsiteX156" fmla="*/ 3929176 w 4190433"/>
                <a:gd name="connsiteY156" fmla="*/ 943428 h 4586514"/>
                <a:gd name="connsiteX157" fmla="*/ 3958204 w 4190433"/>
                <a:gd name="connsiteY157" fmla="*/ 899886 h 4586514"/>
                <a:gd name="connsiteX158" fmla="*/ 4001747 w 4190433"/>
                <a:gd name="connsiteY158" fmla="*/ 885371 h 4586514"/>
                <a:gd name="connsiteX159" fmla="*/ 4045290 w 4190433"/>
                <a:gd name="connsiteY159" fmla="*/ 856343 h 4586514"/>
                <a:gd name="connsiteX160" fmla="*/ 4074318 w 4190433"/>
                <a:gd name="connsiteY160" fmla="*/ 812800 h 4586514"/>
                <a:gd name="connsiteX161" fmla="*/ 4117861 w 4190433"/>
                <a:gd name="connsiteY161" fmla="*/ 769257 h 4586514"/>
                <a:gd name="connsiteX162" fmla="*/ 4146890 w 4190433"/>
                <a:gd name="connsiteY162" fmla="*/ 682171 h 4586514"/>
                <a:gd name="connsiteX163" fmla="*/ 4161404 w 4190433"/>
                <a:gd name="connsiteY163" fmla="*/ 362857 h 4586514"/>
                <a:gd name="connsiteX164" fmla="*/ 4190433 w 4190433"/>
                <a:gd name="connsiteY164" fmla="*/ 275771 h 4586514"/>
                <a:gd name="connsiteX165" fmla="*/ 4161404 w 4190433"/>
                <a:gd name="connsiteY165" fmla="*/ 43543 h 4586514"/>
                <a:gd name="connsiteX166" fmla="*/ 4016261 w 4190433"/>
                <a:gd name="connsiteY166" fmla="*/ 0 h 4586514"/>
                <a:gd name="connsiteX167" fmla="*/ 3856604 w 4190433"/>
                <a:gd name="connsiteY167" fmla="*/ 29028 h 4586514"/>
                <a:gd name="connsiteX168" fmla="*/ 3813061 w 4190433"/>
                <a:gd name="connsiteY168" fmla="*/ 58057 h 4586514"/>
                <a:gd name="connsiteX169" fmla="*/ 3755004 w 4190433"/>
                <a:gd name="connsiteY169" fmla="*/ 188686 h 4586514"/>
                <a:gd name="connsiteX170" fmla="*/ 3740490 w 4190433"/>
                <a:gd name="connsiteY17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21404 w 4190433"/>
                <a:gd name="connsiteY27" fmla="*/ 1625600 h 4586514"/>
                <a:gd name="connsiteX28" fmla="*/ 1635918 w 4190433"/>
                <a:gd name="connsiteY28" fmla="*/ 1669143 h 4586514"/>
                <a:gd name="connsiteX29" fmla="*/ 1766547 w 4190433"/>
                <a:gd name="connsiteY29" fmla="*/ 1727200 h 4586514"/>
                <a:gd name="connsiteX30" fmla="*/ 2437040 w 4190433"/>
                <a:gd name="connsiteY30" fmla="*/ 1831862 h 4586514"/>
                <a:gd name="connsiteX31" fmla="*/ 2921340 w 4190433"/>
                <a:gd name="connsiteY31" fmla="*/ 1933462 h 4586514"/>
                <a:gd name="connsiteX32" fmla="*/ 3129303 w 4190433"/>
                <a:gd name="connsiteY32" fmla="*/ 2090511 h 4586514"/>
                <a:gd name="connsiteX33" fmla="*/ 3110479 w 4190433"/>
                <a:gd name="connsiteY33" fmla="*/ 2279309 h 4586514"/>
                <a:gd name="connsiteX34" fmla="*/ 2940616 w 4190433"/>
                <a:gd name="connsiteY34" fmla="*/ 2406309 h 4586514"/>
                <a:gd name="connsiteX35" fmla="*/ 2463233 w 4190433"/>
                <a:gd name="connsiteY35" fmla="*/ 2423886 h 4586514"/>
                <a:gd name="connsiteX36" fmla="*/ 1940718 w 4190433"/>
                <a:gd name="connsiteY36" fmla="*/ 2452914 h 4586514"/>
                <a:gd name="connsiteX37" fmla="*/ 1577861 w 4190433"/>
                <a:gd name="connsiteY37" fmla="*/ 2496457 h 4586514"/>
                <a:gd name="connsiteX38" fmla="*/ 1026318 w 4190433"/>
                <a:gd name="connsiteY38" fmla="*/ 2569028 h 4586514"/>
                <a:gd name="connsiteX39" fmla="*/ 166007 w 4190433"/>
                <a:gd name="connsiteY39" fmla="*/ 2641374 h 4586514"/>
                <a:gd name="connsiteX40" fmla="*/ 10318 w 4190433"/>
                <a:gd name="connsiteY40" fmla="*/ 2743200 h 4586514"/>
                <a:gd name="connsiteX41" fmla="*/ 34358 w 4190433"/>
                <a:gd name="connsiteY41" fmla="*/ 3018064 h 4586514"/>
                <a:gd name="connsiteX42" fmla="*/ 193721 w 4190433"/>
                <a:gd name="connsiteY42" fmla="*/ 3129749 h 4586514"/>
                <a:gd name="connsiteX43" fmla="*/ 530452 w 4190433"/>
                <a:gd name="connsiteY43" fmla="*/ 3181803 h 4586514"/>
                <a:gd name="connsiteX44" fmla="*/ 1215004 w 4190433"/>
                <a:gd name="connsiteY44" fmla="*/ 3294743 h 4586514"/>
                <a:gd name="connsiteX45" fmla="*/ 1563347 w 4190433"/>
                <a:gd name="connsiteY45" fmla="*/ 3309257 h 4586514"/>
                <a:gd name="connsiteX46" fmla="*/ 1664947 w 4190433"/>
                <a:gd name="connsiteY46" fmla="*/ 3338286 h 4586514"/>
                <a:gd name="connsiteX47" fmla="*/ 1766547 w 4190433"/>
                <a:gd name="connsiteY47" fmla="*/ 3352800 h 4586514"/>
                <a:gd name="connsiteX48" fmla="*/ 1810090 w 4190433"/>
                <a:gd name="connsiteY48" fmla="*/ 3367314 h 4586514"/>
                <a:gd name="connsiteX49" fmla="*/ 1868147 w 4190433"/>
                <a:gd name="connsiteY49" fmla="*/ 3381828 h 4586514"/>
                <a:gd name="connsiteX50" fmla="*/ 1955233 w 4190433"/>
                <a:gd name="connsiteY50" fmla="*/ 3439886 h 4586514"/>
                <a:gd name="connsiteX51" fmla="*/ 2085861 w 4190433"/>
                <a:gd name="connsiteY51" fmla="*/ 3483428 h 4586514"/>
                <a:gd name="connsiteX52" fmla="*/ 2129404 w 4190433"/>
                <a:gd name="connsiteY52" fmla="*/ 3497943 h 4586514"/>
                <a:gd name="connsiteX53" fmla="*/ 2274547 w 4190433"/>
                <a:gd name="connsiteY53" fmla="*/ 3541486 h 4586514"/>
                <a:gd name="connsiteX54" fmla="*/ 2318090 w 4190433"/>
                <a:gd name="connsiteY54" fmla="*/ 3556000 h 4586514"/>
                <a:gd name="connsiteX55" fmla="*/ 2361633 w 4190433"/>
                <a:gd name="connsiteY55" fmla="*/ 3570514 h 4586514"/>
                <a:gd name="connsiteX56" fmla="*/ 2448718 w 4190433"/>
                <a:gd name="connsiteY56" fmla="*/ 3628571 h 4586514"/>
                <a:gd name="connsiteX57" fmla="*/ 2492261 w 4190433"/>
                <a:gd name="connsiteY57" fmla="*/ 3643086 h 4586514"/>
                <a:gd name="connsiteX58" fmla="*/ 2535804 w 4190433"/>
                <a:gd name="connsiteY58" fmla="*/ 3672114 h 4586514"/>
                <a:gd name="connsiteX59" fmla="*/ 2651918 w 4190433"/>
                <a:gd name="connsiteY59" fmla="*/ 3701143 h 4586514"/>
                <a:gd name="connsiteX60" fmla="*/ 2739004 w 4190433"/>
                <a:gd name="connsiteY60" fmla="*/ 3730171 h 4586514"/>
                <a:gd name="connsiteX61" fmla="*/ 2826090 w 4190433"/>
                <a:gd name="connsiteY61" fmla="*/ 3744686 h 4586514"/>
                <a:gd name="connsiteX62" fmla="*/ 3058318 w 4190433"/>
                <a:gd name="connsiteY62" fmla="*/ 3788228 h 4586514"/>
                <a:gd name="connsiteX63" fmla="*/ 3101861 w 4190433"/>
                <a:gd name="connsiteY63" fmla="*/ 3875314 h 4586514"/>
                <a:gd name="connsiteX64" fmla="*/ 3014776 w 4190433"/>
                <a:gd name="connsiteY64" fmla="*/ 3933371 h 4586514"/>
                <a:gd name="connsiteX65" fmla="*/ 2971233 w 4190433"/>
                <a:gd name="connsiteY65" fmla="*/ 3947886 h 4586514"/>
                <a:gd name="connsiteX66" fmla="*/ 2811576 w 4190433"/>
                <a:gd name="connsiteY66" fmla="*/ 3962400 h 4586514"/>
                <a:gd name="connsiteX67" fmla="*/ 2680947 w 4190433"/>
                <a:gd name="connsiteY67" fmla="*/ 3976914 h 4586514"/>
                <a:gd name="connsiteX68" fmla="*/ 2593861 w 4190433"/>
                <a:gd name="connsiteY68" fmla="*/ 3991428 h 4586514"/>
                <a:gd name="connsiteX69" fmla="*/ 2506776 w 4190433"/>
                <a:gd name="connsiteY69" fmla="*/ 4034971 h 4586514"/>
                <a:gd name="connsiteX70" fmla="*/ 2463233 w 4190433"/>
                <a:gd name="connsiteY70" fmla="*/ 4049486 h 4586514"/>
                <a:gd name="connsiteX71" fmla="*/ 2434204 w 4190433"/>
                <a:gd name="connsiteY71" fmla="*/ 4252686 h 4586514"/>
                <a:gd name="connsiteX72" fmla="*/ 2405176 w 4190433"/>
                <a:gd name="connsiteY72" fmla="*/ 4339771 h 4586514"/>
                <a:gd name="connsiteX73" fmla="*/ 2390661 w 4190433"/>
                <a:gd name="connsiteY73" fmla="*/ 4383314 h 4586514"/>
                <a:gd name="connsiteX74" fmla="*/ 2434204 w 4190433"/>
                <a:gd name="connsiteY74" fmla="*/ 4499428 h 4586514"/>
                <a:gd name="connsiteX75" fmla="*/ 2477747 w 4190433"/>
                <a:gd name="connsiteY75" fmla="*/ 4513943 h 4586514"/>
                <a:gd name="connsiteX76" fmla="*/ 2521290 w 4190433"/>
                <a:gd name="connsiteY76" fmla="*/ 4542971 h 4586514"/>
                <a:gd name="connsiteX77" fmla="*/ 2666433 w 4190433"/>
                <a:gd name="connsiteY77" fmla="*/ 4586514 h 4586514"/>
                <a:gd name="connsiteX78" fmla="*/ 2768033 w 4190433"/>
                <a:gd name="connsiteY78" fmla="*/ 4572000 h 4586514"/>
                <a:gd name="connsiteX79" fmla="*/ 2942204 w 4190433"/>
                <a:gd name="connsiteY79" fmla="*/ 4542971 h 4586514"/>
                <a:gd name="connsiteX80" fmla="*/ 2971233 w 4190433"/>
                <a:gd name="connsiteY80" fmla="*/ 4455886 h 4586514"/>
                <a:gd name="connsiteX81" fmla="*/ 2985747 w 4190433"/>
                <a:gd name="connsiteY81" fmla="*/ 4412343 h 4586514"/>
                <a:gd name="connsiteX82" fmla="*/ 3000261 w 4190433"/>
                <a:gd name="connsiteY82" fmla="*/ 4354286 h 4586514"/>
                <a:gd name="connsiteX83" fmla="*/ 3014776 w 4190433"/>
                <a:gd name="connsiteY83" fmla="*/ 4310743 h 4586514"/>
                <a:gd name="connsiteX84" fmla="*/ 3058318 w 4190433"/>
                <a:gd name="connsiteY84" fmla="*/ 4281714 h 4586514"/>
                <a:gd name="connsiteX85" fmla="*/ 3130890 w 4190433"/>
                <a:gd name="connsiteY85" fmla="*/ 4209143 h 4586514"/>
                <a:gd name="connsiteX86" fmla="*/ 3276033 w 4190433"/>
                <a:gd name="connsiteY86" fmla="*/ 4078514 h 4586514"/>
                <a:gd name="connsiteX87" fmla="*/ 3348604 w 4190433"/>
                <a:gd name="connsiteY87" fmla="*/ 3991428 h 4586514"/>
                <a:gd name="connsiteX88" fmla="*/ 3406661 w 4190433"/>
                <a:gd name="connsiteY88" fmla="*/ 3904343 h 4586514"/>
                <a:gd name="connsiteX89" fmla="*/ 3435690 w 4190433"/>
                <a:gd name="connsiteY89" fmla="*/ 3860800 h 4586514"/>
                <a:gd name="connsiteX90" fmla="*/ 3435690 w 4190433"/>
                <a:gd name="connsiteY90" fmla="*/ 3556000 h 4586514"/>
                <a:gd name="connsiteX91" fmla="*/ 3392147 w 4190433"/>
                <a:gd name="connsiteY91" fmla="*/ 3410857 h 4586514"/>
                <a:gd name="connsiteX92" fmla="*/ 3348604 w 4190433"/>
                <a:gd name="connsiteY92" fmla="*/ 3367314 h 4586514"/>
                <a:gd name="connsiteX93" fmla="*/ 3319576 w 4190433"/>
                <a:gd name="connsiteY93" fmla="*/ 3323771 h 4586514"/>
                <a:gd name="connsiteX94" fmla="*/ 3232490 w 4190433"/>
                <a:gd name="connsiteY94" fmla="*/ 3280228 h 4586514"/>
                <a:gd name="connsiteX95" fmla="*/ 3145404 w 4190433"/>
                <a:gd name="connsiteY95" fmla="*/ 3236686 h 4586514"/>
                <a:gd name="connsiteX96" fmla="*/ 2985747 w 4190433"/>
                <a:gd name="connsiteY96" fmla="*/ 3178628 h 4586514"/>
                <a:gd name="connsiteX97" fmla="*/ 2913176 w 4190433"/>
                <a:gd name="connsiteY97" fmla="*/ 3164114 h 4586514"/>
                <a:gd name="connsiteX98" fmla="*/ 2855118 w 4190433"/>
                <a:gd name="connsiteY98" fmla="*/ 3149600 h 4586514"/>
                <a:gd name="connsiteX99" fmla="*/ 2608376 w 4190433"/>
                <a:gd name="connsiteY99" fmla="*/ 3135086 h 4586514"/>
                <a:gd name="connsiteX100" fmla="*/ 2071347 w 4190433"/>
                <a:gd name="connsiteY100" fmla="*/ 3149600 h 4586514"/>
                <a:gd name="connsiteX101" fmla="*/ 1839118 w 4190433"/>
                <a:gd name="connsiteY101" fmla="*/ 3164114 h 4586514"/>
                <a:gd name="connsiteX102" fmla="*/ 1519804 w 4190433"/>
                <a:gd name="connsiteY102" fmla="*/ 3149600 h 4586514"/>
                <a:gd name="connsiteX103" fmla="*/ 1432718 w 4190433"/>
                <a:gd name="connsiteY103" fmla="*/ 3135086 h 4586514"/>
                <a:gd name="connsiteX104" fmla="*/ 1287576 w 4190433"/>
                <a:gd name="connsiteY104" fmla="*/ 3106057 h 4586514"/>
                <a:gd name="connsiteX105" fmla="*/ 1185976 w 4190433"/>
                <a:gd name="connsiteY105" fmla="*/ 3091543 h 4586514"/>
                <a:gd name="connsiteX106" fmla="*/ 1098890 w 4190433"/>
                <a:gd name="connsiteY106" fmla="*/ 3048000 h 4586514"/>
                <a:gd name="connsiteX107" fmla="*/ 1069861 w 4190433"/>
                <a:gd name="connsiteY107" fmla="*/ 3004457 h 4586514"/>
                <a:gd name="connsiteX108" fmla="*/ 1055347 w 4190433"/>
                <a:gd name="connsiteY108" fmla="*/ 2960914 h 4586514"/>
                <a:gd name="connsiteX109" fmla="*/ 1069861 w 4190433"/>
                <a:gd name="connsiteY109" fmla="*/ 2859314 h 4586514"/>
                <a:gd name="connsiteX110" fmla="*/ 1113404 w 4190433"/>
                <a:gd name="connsiteY110" fmla="*/ 2844800 h 4586514"/>
                <a:gd name="connsiteX111" fmla="*/ 1316604 w 4190433"/>
                <a:gd name="connsiteY111" fmla="*/ 2830286 h 4586514"/>
                <a:gd name="connsiteX112" fmla="*/ 1476261 w 4190433"/>
                <a:gd name="connsiteY112" fmla="*/ 2786743 h 4586514"/>
                <a:gd name="connsiteX113" fmla="*/ 1519804 w 4190433"/>
                <a:gd name="connsiteY113" fmla="*/ 2772228 h 4586514"/>
                <a:gd name="connsiteX114" fmla="*/ 1911690 w 4190433"/>
                <a:gd name="connsiteY114" fmla="*/ 2786743 h 4586514"/>
                <a:gd name="connsiteX115" fmla="*/ 2971233 w 4190433"/>
                <a:gd name="connsiteY115" fmla="*/ 2757714 h 4586514"/>
                <a:gd name="connsiteX116" fmla="*/ 3058318 w 4190433"/>
                <a:gd name="connsiteY116" fmla="*/ 2743200 h 4586514"/>
                <a:gd name="connsiteX117" fmla="*/ 3116376 w 4190433"/>
                <a:gd name="connsiteY117" fmla="*/ 2728686 h 4586514"/>
                <a:gd name="connsiteX118" fmla="*/ 3276033 w 4190433"/>
                <a:gd name="connsiteY118" fmla="*/ 2714171 h 4586514"/>
                <a:gd name="connsiteX119" fmla="*/ 3508261 w 4190433"/>
                <a:gd name="connsiteY119" fmla="*/ 2685143 h 4586514"/>
                <a:gd name="connsiteX120" fmla="*/ 3580833 w 4190433"/>
                <a:gd name="connsiteY120" fmla="*/ 2670628 h 4586514"/>
                <a:gd name="connsiteX121" fmla="*/ 3711461 w 4190433"/>
                <a:gd name="connsiteY121" fmla="*/ 2656114 h 4586514"/>
                <a:gd name="connsiteX122" fmla="*/ 3798547 w 4190433"/>
                <a:gd name="connsiteY122" fmla="*/ 2627086 h 4586514"/>
                <a:gd name="connsiteX123" fmla="*/ 3900147 w 4190433"/>
                <a:gd name="connsiteY123" fmla="*/ 2569028 h 4586514"/>
                <a:gd name="connsiteX124" fmla="*/ 3929176 w 4190433"/>
                <a:gd name="connsiteY124" fmla="*/ 2481943 h 4586514"/>
                <a:gd name="connsiteX125" fmla="*/ 3943690 w 4190433"/>
                <a:gd name="connsiteY125" fmla="*/ 2438400 h 4586514"/>
                <a:gd name="connsiteX126" fmla="*/ 3929176 w 4190433"/>
                <a:gd name="connsiteY126" fmla="*/ 2177143 h 4586514"/>
                <a:gd name="connsiteX127" fmla="*/ 3856604 w 4190433"/>
                <a:gd name="connsiteY127" fmla="*/ 2046514 h 4586514"/>
                <a:gd name="connsiteX128" fmla="*/ 3813061 w 4190433"/>
                <a:gd name="connsiteY128" fmla="*/ 2032000 h 4586514"/>
                <a:gd name="connsiteX129" fmla="*/ 3682433 w 4190433"/>
                <a:gd name="connsiteY129" fmla="*/ 1930400 h 4586514"/>
                <a:gd name="connsiteX130" fmla="*/ 3638890 w 4190433"/>
                <a:gd name="connsiteY130" fmla="*/ 1901371 h 4586514"/>
                <a:gd name="connsiteX131" fmla="*/ 3595347 w 4190433"/>
                <a:gd name="connsiteY131" fmla="*/ 1886857 h 4586514"/>
                <a:gd name="connsiteX132" fmla="*/ 3479233 w 4190433"/>
                <a:gd name="connsiteY132" fmla="*/ 1857828 h 4586514"/>
                <a:gd name="connsiteX133" fmla="*/ 3203461 w 4190433"/>
                <a:gd name="connsiteY133" fmla="*/ 1814286 h 4586514"/>
                <a:gd name="connsiteX134" fmla="*/ 3116376 w 4190433"/>
                <a:gd name="connsiteY134" fmla="*/ 1785257 h 4586514"/>
                <a:gd name="connsiteX135" fmla="*/ 3014776 w 4190433"/>
                <a:gd name="connsiteY135" fmla="*/ 1756228 h 4586514"/>
                <a:gd name="connsiteX136" fmla="*/ 2927690 w 4190433"/>
                <a:gd name="connsiteY136" fmla="*/ 1698171 h 4586514"/>
                <a:gd name="connsiteX137" fmla="*/ 2884147 w 4190433"/>
                <a:gd name="connsiteY137" fmla="*/ 1654628 h 4586514"/>
                <a:gd name="connsiteX138" fmla="*/ 2753518 w 4190433"/>
                <a:gd name="connsiteY138" fmla="*/ 1553028 h 4586514"/>
                <a:gd name="connsiteX139" fmla="*/ 2724490 w 4190433"/>
                <a:gd name="connsiteY139" fmla="*/ 1465943 h 4586514"/>
                <a:gd name="connsiteX140" fmla="*/ 2811576 w 4190433"/>
                <a:gd name="connsiteY140" fmla="*/ 1393371 h 4586514"/>
                <a:gd name="connsiteX141" fmla="*/ 2898661 w 4190433"/>
                <a:gd name="connsiteY141" fmla="*/ 1364343 h 4586514"/>
                <a:gd name="connsiteX142" fmla="*/ 2942204 w 4190433"/>
                <a:gd name="connsiteY142" fmla="*/ 1349828 h 4586514"/>
                <a:gd name="connsiteX143" fmla="*/ 3000261 w 4190433"/>
                <a:gd name="connsiteY143" fmla="*/ 1320800 h 4586514"/>
                <a:gd name="connsiteX144" fmla="*/ 3087347 w 4190433"/>
                <a:gd name="connsiteY144" fmla="*/ 1291771 h 4586514"/>
                <a:gd name="connsiteX145" fmla="*/ 3130890 w 4190433"/>
                <a:gd name="connsiteY145" fmla="*/ 1277257 h 4586514"/>
                <a:gd name="connsiteX146" fmla="*/ 3188947 w 4190433"/>
                <a:gd name="connsiteY146" fmla="*/ 1262743 h 4586514"/>
                <a:gd name="connsiteX147" fmla="*/ 3232490 w 4190433"/>
                <a:gd name="connsiteY147" fmla="*/ 1248228 h 4586514"/>
                <a:gd name="connsiteX148" fmla="*/ 3334090 w 4190433"/>
                <a:gd name="connsiteY148" fmla="*/ 1233714 h 4586514"/>
                <a:gd name="connsiteX149" fmla="*/ 3421176 w 4190433"/>
                <a:gd name="connsiteY149" fmla="*/ 1190171 h 4586514"/>
                <a:gd name="connsiteX150" fmla="*/ 3464718 w 4190433"/>
                <a:gd name="connsiteY150" fmla="*/ 1175657 h 4586514"/>
                <a:gd name="connsiteX151" fmla="*/ 3566318 w 4190433"/>
                <a:gd name="connsiteY151" fmla="*/ 1117600 h 4586514"/>
                <a:gd name="connsiteX152" fmla="*/ 3609861 w 4190433"/>
                <a:gd name="connsiteY152" fmla="*/ 1103086 h 4586514"/>
                <a:gd name="connsiteX153" fmla="*/ 3725976 w 4190433"/>
                <a:gd name="connsiteY153" fmla="*/ 1045028 h 4586514"/>
                <a:gd name="connsiteX154" fmla="*/ 3813061 w 4190433"/>
                <a:gd name="connsiteY154" fmla="*/ 1001486 h 4586514"/>
                <a:gd name="connsiteX155" fmla="*/ 3929176 w 4190433"/>
                <a:gd name="connsiteY155" fmla="*/ 943428 h 4586514"/>
                <a:gd name="connsiteX156" fmla="*/ 3958204 w 4190433"/>
                <a:gd name="connsiteY156" fmla="*/ 899886 h 4586514"/>
                <a:gd name="connsiteX157" fmla="*/ 4001747 w 4190433"/>
                <a:gd name="connsiteY157" fmla="*/ 885371 h 4586514"/>
                <a:gd name="connsiteX158" fmla="*/ 4045290 w 4190433"/>
                <a:gd name="connsiteY158" fmla="*/ 856343 h 4586514"/>
                <a:gd name="connsiteX159" fmla="*/ 4074318 w 4190433"/>
                <a:gd name="connsiteY159" fmla="*/ 812800 h 4586514"/>
                <a:gd name="connsiteX160" fmla="*/ 4117861 w 4190433"/>
                <a:gd name="connsiteY160" fmla="*/ 769257 h 4586514"/>
                <a:gd name="connsiteX161" fmla="*/ 4146890 w 4190433"/>
                <a:gd name="connsiteY161" fmla="*/ 682171 h 4586514"/>
                <a:gd name="connsiteX162" fmla="*/ 4161404 w 4190433"/>
                <a:gd name="connsiteY162" fmla="*/ 362857 h 4586514"/>
                <a:gd name="connsiteX163" fmla="*/ 4190433 w 4190433"/>
                <a:gd name="connsiteY163" fmla="*/ 275771 h 4586514"/>
                <a:gd name="connsiteX164" fmla="*/ 4161404 w 4190433"/>
                <a:gd name="connsiteY164" fmla="*/ 43543 h 4586514"/>
                <a:gd name="connsiteX165" fmla="*/ 4016261 w 4190433"/>
                <a:gd name="connsiteY165" fmla="*/ 0 h 4586514"/>
                <a:gd name="connsiteX166" fmla="*/ 3856604 w 4190433"/>
                <a:gd name="connsiteY166" fmla="*/ 29028 h 4586514"/>
                <a:gd name="connsiteX167" fmla="*/ 3813061 w 4190433"/>
                <a:gd name="connsiteY167" fmla="*/ 58057 h 4586514"/>
                <a:gd name="connsiteX168" fmla="*/ 3755004 w 4190433"/>
                <a:gd name="connsiteY168" fmla="*/ 188686 h 4586514"/>
                <a:gd name="connsiteX169" fmla="*/ 3740490 w 4190433"/>
                <a:gd name="connsiteY16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635918 w 4190433"/>
                <a:gd name="connsiteY27" fmla="*/ 1669143 h 4586514"/>
                <a:gd name="connsiteX28" fmla="*/ 1766547 w 4190433"/>
                <a:gd name="connsiteY28" fmla="*/ 1727200 h 4586514"/>
                <a:gd name="connsiteX29" fmla="*/ 2437040 w 4190433"/>
                <a:gd name="connsiteY29" fmla="*/ 1831862 h 4586514"/>
                <a:gd name="connsiteX30" fmla="*/ 2921340 w 4190433"/>
                <a:gd name="connsiteY30" fmla="*/ 1933462 h 4586514"/>
                <a:gd name="connsiteX31" fmla="*/ 3129303 w 4190433"/>
                <a:gd name="connsiteY31" fmla="*/ 2090511 h 4586514"/>
                <a:gd name="connsiteX32" fmla="*/ 3110479 w 4190433"/>
                <a:gd name="connsiteY32" fmla="*/ 2279309 h 4586514"/>
                <a:gd name="connsiteX33" fmla="*/ 2940616 w 4190433"/>
                <a:gd name="connsiteY33" fmla="*/ 2406309 h 4586514"/>
                <a:gd name="connsiteX34" fmla="*/ 2463233 w 4190433"/>
                <a:gd name="connsiteY34" fmla="*/ 2423886 h 4586514"/>
                <a:gd name="connsiteX35" fmla="*/ 1940718 w 4190433"/>
                <a:gd name="connsiteY35" fmla="*/ 2452914 h 4586514"/>
                <a:gd name="connsiteX36" fmla="*/ 1577861 w 4190433"/>
                <a:gd name="connsiteY36" fmla="*/ 2496457 h 4586514"/>
                <a:gd name="connsiteX37" fmla="*/ 1026318 w 4190433"/>
                <a:gd name="connsiteY37" fmla="*/ 2569028 h 4586514"/>
                <a:gd name="connsiteX38" fmla="*/ 166007 w 4190433"/>
                <a:gd name="connsiteY38" fmla="*/ 2641374 h 4586514"/>
                <a:gd name="connsiteX39" fmla="*/ 10318 w 4190433"/>
                <a:gd name="connsiteY39" fmla="*/ 2743200 h 4586514"/>
                <a:gd name="connsiteX40" fmla="*/ 34358 w 4190433"/>
                <a:gd name="connsiteY40" fmla="*/ 3018064 h 4586514"/>
                <a:gd name="connsiteX41" fmla="*/ 193721 w 4190433"/>
                <a:gd name="connsiteY41" fmla="*/ 3129749 h 4586514"/>
                <a:gd name="connsiteX42" fmla="*/ 530452 w 4190433"/>
                <a:gd name="connsiteY42" fmla="*/ 3181803 h 4586514"/>
                <a:gd name="connsiteX43" fmla="*/ 1215004 w 4190433"/>
                <a:gd name="connsiteY43" fmla="*/ 3294743 h 4586514"/>
                <a:gd name="connsiteX44" fmla="*/ 1563347 w 4190433"/>
                <a:gd name="connsiteY44" fmla="*/ 3309257 h 4586514"/>
                <a:gd name="connsiteX45" fmla="*/ 1664947 w 4190433"/>
                <a:gd name="connsiteY45" fmla="*/ 3338286 h 4586514"/>
                <a:gd name="connsiteX46" fmla="*/ 1766547 w 4190433"/>
                <a:gd name="connsiteY46" fmla="*/ 3352800 h 4586514"/>
                <a:gd name="connsiteX47" fmla="*/ 1810090 w 4190433"/>
                <a:gd name="connsiteY47" fmla="*/ 3367314 h 4586514"/>
                <a:gd name="connsiteX48" fmla="*/ 1868147 w 4190433"/>
                <a:gd name="connsiteY48" fmla="*/ 3381828 h 4586514"/>
                <a:gd name="connsiteX49" fmla="*/ 1955233 w 4190433"/>
                <a:gd name="connsiteY49" fmla="*/ 3439886 h 4586514"/>
                <a:gd name="connsiteX50" fmla="*/ 2085861 w 4190433"/>
                <a:gd name="connsiteY50" fmla="*/ 3483428 h 4586514"/>
                <a:gd name="connsiteX51" fmla="*/ 2129404 w 4190433"/>
                <a:gd name="connsiteY51" fmla="*/ 3497943 h 4586514"/>
                <a:gd name="connsiteX52" fmla="*/ 2274547 w 4190433"/>
                <a:gd name="connsiteY52" fmla="*/ 3541486 h 4586514"/>
                <a:gd name="connsiteX53" fmla="*/ 2318090 w 4190433"/>
                <a:gd name="connsiteY53" fmla="*/ 3556000 h 4586514"/>
                <a:gd name="connsiteX54" fmla="*/ 2361633 w 4190433"/>
                <a:gd name="connsiteY54" fmla="*/ 3570514 h 4586514"/>
                <a:gd name="connsiteX55" fmla="*/ 2448718 w 4190433"/>
                <a:gd name="connsiteY55" fmla="*/ 3628571 h 4586514"/>
                <a:gd name="connsiteX56" fmla="*/ 2492261 w 4190433"/>
                <a:gd name="connsiteY56" fmla="*/ 3643086 h 4586514"/>
                <a:gd name="connsiteX57" fmla="*/ 2535804 w 4190433"/>
                <a:gd name="connsiteY57" fmla="*/ 3672114 h 4586514"/>
                <a:gd name="connsiteX58" fmla="*/ 2651918 w 4190433"/>
                <a:gd name="connsiteY58" fmla="*/ 3701143 h 4586514"/>
                <a:gd name="connsiteX59" fmla="*/ 2739004 w 4190433"/>
                <a:gd name="connsiteY59" fmla="*/ 3730171 h 4586514"/>
                <a:gd name="connsiteX60" fmla="*/ 2826090 w 4190433"/>
                <a:gd name="connsiteY60" fmla="*/ 3744686 h 4586514"/>
                <a:gd name="connsiteX61" fmla="*/ 3058318 w 4190433"/>
                <a:gd name="connsiteY61" fmla="*/ 3788228 h 4586514"/>
                <a:gd name="connsiteX62" fmla="*/ 3101861 w 4190433"/>
                <a:gd name="connsiteY62" fmla="*/ 3875314 h 4586514"/>
                <a:gd name="connsiteX63" fmla="*/ 3014776 w 4190433"/>
                <a:gd name="connsiteY63" fmla="*/ 3933371 h 4586514"/>
                <a:gd name="connsiteX64" fmla="*/ 2971233 w 4190433"/>
                <a:gd name="connsiteY64" fmla="*/ 3947886 h 4586514"/>
                <a:gd name="connsiteX65" fmla="*/ 2811576 w 4190433"/>
                <a:gd name="connsiteY65" fmla="*/ 3962400 h 4586514"/>
                <a:gd name="connsiteX66" fmla="*/ 2680947 w 4190433"/>
                <a:gd name="connsiteY66" fmla="*/ 3976914 h 4586514"/>
                <a:gd name="connsiteX67" fmla="*/ 2593861 w 4190433"/>
                <a:gd name="connsiteY67" fmla="*/ 3991428 h 4586514"/>
                <a:gd name="connsiteX68" fmla="*/ 2506776 w 4190433"/>
                <a:gd name="connsiteY68" fmla="*/ 4034971 h 4586514"/>
                <a:gd name="connsiteX69" fmla="*/ 2463233 w 4190433"/>
                <a:gd name="connsiteY69" fmla="*/ 4049486 h 4586514"/>
                <a:gd name="connsiteX70" fmla="*/ 2434204 w 4190433"/>
                <a:gd name="connsiteY70" fmla="*/ 4252686 h 4586514"/>
                <a:gd name="connsiteX71" fmla="*/ 2405176 w 4190433"/>
                <a:gd name="connsiteY71" fmla="*/ 4339771 h 4586514"/>
                <a:gd name="connsiteX72" fmla="*/ 2390661 w 4190433"/>
                <a:gd name="connsiteY72" fmla="*/ 4383314 h 4586514"/>
                <a:gd name="connsiteX73" fmla="*/ 2434204 w 4190433"/>
                <a:gd name="connsiteY73" fmla="*/ 4499428 h 4586514"/>
                <a:gd name="connsiteX74" fmla="*/ 2477747 w 4190433"/>
                <a:gd name="connsiteY74" fmla="*/ 4513943 h 4586514"/>
                <a:gd name="connsiteX75" fmla="*/ 2521290 w 4190433"/>
                <a:gd name="connsiteY75" fmla="*/ 4542971 h 4586514"/>
                <a:gd name="connsiteX76" fmla="*/ 2666433 w 4190433"/>
                <a:gd name="connsiteY76" fmla="*/ 4586514 h 4586514"/>
                <a:gd name="connsiteX77" fmla="*/ 2768033 w 4190433"/>
                <a:gd name="connsiteY77" fmla="*/ 4572000 h 4586514"/>
                <a:gd name="connsiteX78" fmla="*/ 2942204 w 4190433"/>
                <a:gd name="connsiteY78" fmla="*/ 4542971 h 4586514"/>
                <a:gd name="connsiteX79" fmla="*/ 2971233 w 4190433"/>
                <a:gd name="connsiteY79" fmla="*/ 4455886 h 4586514"/>
                <a:gd name="connsiteX80" fmla="*/ 2985747 w 4190433"/>
                <a:gd name="connsiteY80" fmla="*/ 4412343 h 4586514"/>
                <a:gd name="connsiteX81" fmla="*/ 3000261 w 4190433"/>
                <a:gd name="connsiteY81" fmla="*/ 4354286 h 4586514"/>
                <a:gd name="connsiteX82" fmla="*/ 3014776 w 4190433"/>
                <a:gd name="connsiteY82" fmla="*/ 4310743 h 4586514"/>
                <a:gd name="connsiteX83" fmla="*/ 3058318 w 4190433"/>
                <a:gd name="connsiteY83" fmla="*/ 4281714 h 4586514"/>
                <a:gd name="connsiteX84" fmla="*/ 3130890 w 4190433"/>
                <a:gd name="connsiteY84" fmla="*/ 4209143 h 4586514"/>
                <a:gd name="connsiteX85" fmla="*/ 3276033 w 4190433"/>
                <a:gd name="connsiteY85" fmla="*/ 4078514 h 4586514"/>
                <a:gd name="connsiteX86" fmla="*/ 3348604 w 4190433"/>
                <a:gd name="connsiteY86" fmla="*/ 3991428 h 4586514"/>
                <a:gd name="connsiteX87" fmla="*/ 3406661 w 4190433"/>
                <a:gd name="connsiteY87" fmla="*/ 3904343 h 4586514"/>
                <a:gd name="connsiteX88" fmla="*/ 3435690 w 4190433"/>
                <a:gd name="connsiteY88" fmla="*/ 3860800 h 4586514"/>
                <a:gd name="connsiteX89" fmla="*/ 3435690 w 4190433"/>
                <a:gd name="connsiteY89" fmla="*/ 3556000 h 4586514"/>
                <a:gd name="connsiteX90" fmla="*/ 3392147 w 4190433"/>
                <a:gd name="connsiteY90" fmla="*/ 3410857 h 4586514"/>
                <a:gd name="connsiteX91" fmla="*/ 3348604 w 4190433"/>
                <a:gd name="connsiteY91" fmla="*/ 3367314 h 4586514"/>
                <a:gd name="connsiteX92" fmla="*/ 3319576 w 4190433"/>
                <a:gd name="connsiteY92" fmla="*/ 3323771 h 4586514"/>
                <a:gd name="connsiteX93" fmla="*/ 3232490 w 4190433"/>
                <a:gd name="connsiteY93" fmla="*/ 3280228 h 4586514"/>
                <a:gd name="connsiteX94" fmla="*/ 3145404 w 4190433"/>
                <a:gd name="connsiteY94" fmla="*/ 3236686 h 4586514"/>
                <a:gd name="connsiteX95" fmla="*/ 2985747 w 4190433"/>
                <a:gd name="connsiteY95" fmla="*/ 3178628 h 4586514"/>
                <a:gd name="connsiteX96" fmla="*/ 2913176 w 4190433"/>
                <a:gd name="connsiteY96" fmla="*/ 3164114 h 4586514"/>
                <a:gd name="connsiteX97" fmla="*/ 2855118 w 4190433"/>
                <a:gd name="connsiteY97" fmla="*/ 3149600 h 4586514"/>
                <a:gd name="connsiteX98" fmla="*/ 2608376 w 4190433"/>
                <a:gd name="connsiteY98" fmla="*/ 3135086 h 4586514"/>
                <a:gd name="connsiteX99" fmla="*/ 2071347 w 4190433"/>
                <a:gd name="connsiteY99" fmla="*/ 3149600 h 4586514"/>
                <a:gd name="connsiteX100" fmla="*/ 1839118 w 4190433"/>
                <a:gd name="connsiteY100" fmla="*/ 3164114 h 4586514"/>
                <a:gd name="connsiteX101" fmla="*/ 1519804 w 4190433"/>
                <a:gd name="connsiteY101" fmla="*/ 3149600 h 4586514"/>
                <a:gd name="connsiteX102" fmla="*/ 1432718 w 4190433"/>
                <a:gd name="connsiteY102" fmla="*/ 3135086 h 4586514"/>
                <a:gd name="connsiteX103" fmla="*/ 1287576 w 4190433"/>
                <a:gd name="connsiteY103" fmla="*/ 3106057 h 4586514"/>
                <a:gd name="connsiteX104" fmla="*/ 1185976 w 4190433"/>
                <a:gd name="connsiteY104" fmla="*/ 3091543 h 4586514"/>
                <a:gd name="connsiteX105" fmla="*/ 1098890 w 4190433"/>
                <a:gd name="connsiteY105" fmla="*/ 3048000 h 4586514"/>
                <a:gd name="connsiteX106" fmla="*/ 1069861 w 4190433"/>
                <a:gd name="connsiteY106" fmla="*/ 3004457 h 4586514"/>
                <a:gd name="connsiteX107" fmla="*/ 1055347 w 4190433"/>
                <a:gd name="connsiteY107" fmla="*/ 2960914 h 4586514"/>
                <a:gd name="connsiteX108" fmla="*/ 1069861 w 4190433"/>
                <a:gd name="connsiteY108" fmla="*/ 2859314 h 4586514"/>
                <a:gd name="connsiteX109" fmla="*/ 1113404 w 4190433"/>
                <a:gd name="connsiteY109" fmla="*/ 2844800 h 4586514"/>
                <a:gd name="connsiteX110" fmla="*/ 1316604 w 4190433"/>
                <a:gd name="connsiteY110" fmla="*/ 2830286 h 4586514"/>
                <a:gd name="connsiteX111" fmla="*/ 1476261 w 4190433"/>
                <a:gd name="connsiteY111" fmla="*/ 2786743 h 4586514"/>
                <a:gd name="connsiteX112" fmla="*/ 1519804 w 4190433"/>
                <a:gd name="connsiteY112" fmla="*/ 2772228 h 4586514"/>
                <a:gd name="connsiteX113" fmla="*/ 1911690 w 4190433"/>
                <a:gd name="connsiteY113" fmla="*/ 2786743 h 4586514"/>
                <a:gd name="connsiteX114" fmla="*/ 2971233 w 4190433"/>
                <a:gd name="connsiteY114" fmla="*/ 2757714 h 4586514"/>
                <a:gd name="connsiteX115" fmla="*/ 3058318 w 4190433"/>
                <a:gd name="connsiteY115" fmla="*/ 2743200 h 4586514"/>
                <a:gd name="connsiteX116" fmla="*/ 3116376 w 4190433"/>
                <a:gd name="connsiteY116" fmla="*/ 2728686 h 4586514"/>
                <a:gd name="connsiteX117" fmla="*/ 3276033 w 4190433"/>
                <a:gd name="connsiteY117" fmla="*/ 2714171 h 4586514"/>
                <a:gd name="connsiteX118" fmla="*/ 3508261 w 4190433"/>
                <a:gd name="connsiteY118" fmla="*/ 2685143 h 4586514"/>
                <a:gd name="connsiteX119" fmla="*/ 3580833 w 4190433"/>
                <a:gd name="connsiteY119" fmla="*/ 2670628 h 4586514"/>
                <a:gd name="connsiteX120" fmla="*/ 3711461 w 4190433"/>
                <a:gd name="connsiteY120" fmla="*/ 2656114 h 4586514"/>
                <a:gd name="connsiteX121" fmla="*/ 3798547 w 4190433"/>
                <a:gd name="connsiteY121" fmla="*/ 2627086 h 4586514"/>
                <a:gd name="connsiteX122" fmla="*/ 3900147 w 4190433"/>
                <a:gd name="connsiteY122" fmla="*/ 2569028 h 4586514"/>
                <a:gd name="connsiteX123" fmla="*/ 3929176 w 4190433"/>
                <a:gd name="connsiteY123" fmla="*/ 2481943 h 4586514"/>
                <a:gd name="connsiteX124" fmla="*/ 3943690 w 4190433"/>
                <a:gd name="connsiteY124" fmla="*/ 2438400 h 4586514"/>
                <a:gd name="connsiteX125" fmla="*/ 3929176 w 4190433"/>
                <a:gd name="connsiteY125" fmla="*/ 2177143 h 4586514"/>
                <a:gd name="connsiteX126" fmla="*/ 3856604 w 4190433"/>
                <a:gd name="connsiteY126" fmla="*/ 2046514 h 4586514"/>
                <a:gd name="connsiteX127" fmla="*/ 3813061 w 4190433"/>
                <a:gd name="connsiteY127" fmla="*/ 2032000 h 4586514"/>
                <a:gd name="connsiteX128" fmla="*/ 3682433 w 4190433"/>
                <a:gd name="connsiteY128" fmla="*/ 1930400 h 4586514"/>
                <a:gd name="connsiteX129" fmla="*/ 3638890 w 4190433"/>
                <a:gd name="connsiteY129" fmla="*/ 1901371 h 4586514"/>
                <a:gd name="connsiteX130" fmla="*/ 3595347 w 4190433"/>
                <a:gd name="connsiteY130" fmla="*/ 1886857 h 4586514"/>
                <a:gd name="connsiteX131" fmla="*/ 3479233 w 4190433"/>
                <a:gd name="connsiteY131" fmla="*/ 1857828 h 4586514"/>
                <a:gd name="connsiteX132" fmla="*/ 3203461 w 4190433"/>
                <a:gd name="connsiteY132" fmla="*/ 1814286 h 4586514"/>
                <a:gd name="connsiteX133" fmla="*/ 3116376 w 4190433"/>
                <a:gd name="connsiteY133" fmla="*/ 1785257 h 4586514"/>
                <a:gd name="connsiteX134" fmla="*/ 3014776 w 4190433"/>
                <a:gd name="connsiteY134" fmla="*/ 1756228 h 4586514"/>
                <a:gd name="connsiteX135" fmla="*/ 2927690 w 4190433"/>
                <a:gd name="connsiteY135" fmla="*/ 1698171 h 4586514"/>
                <a:gd name="connsiteX136" fmla="*/ 2884147 w 4190433"/>
                <a:gd name="connsiteY136" fmla="*/ 1654628 h 4586514"/>
                <a:gd name="connsiteX137" fmla="*/ 2753518 w 4190433"/>
                <a:gd name="connsiteY137" fmla="*/ 1553028 h 4586514"/>
                <a:gd name="connsiteX138" fmla="*/ 2724490 w 4190433"/>
                <a:gd name="connsiteY138" fmla="*/ 1465943 h 4586514"/>
                <a:gd name="connsiteX139" fmla="*/ 2811576 w 4190433"/>
                <a:gd name="connsiteY139" fmla="*/ 1393371 h 4586514"/>
                <a:gd name="connsiteX140" fmla="*/ 2898661 w 4190433"/>
                <a:gd name="connsiteY140" fmla="*/ 1364343 h 4586514"/>
                <a:gd name="connsiteX141" fmla="*/ 2942204 w 4190433"/>
                <a:gd name="connsiteY141" fmla="*/ 1349828 h 4586514"/>
                <a:gd name="connsiteX142" fmla="*/ 3000261 w 4190433"/>
                <a:gd name="connsiteY142" fmla="*/ 1320800 h 4586514"/>
                <a:gd name="connsiteX143" fmla="*/ 3087347 w 4190433"/>
                <a:gd name="connsiteY143" fmla="*/ 1291771 h 4586514"/>
                <a:gd name="connsiteX144" fmla="*/ 3130890 w 4190433"/>
                <a:gd name="connsiteY144" fmla="*/ 1277257 h 4586514"/>
                <a:gd name="connsiteX145" fmla="*/ 3188947 w 4190433"/>
                <a:gd name="connsiteY145" fmla="*/ 1262743 h 4586514"/>
                <a:gd name="connsiteX146" fmla="*/ 3232490 w 4190433"/>
                <a:gd name="connsiteY146" fmla="*/ 1248228 h 4586514"/>
                <a:gd name="connsiteX147" fmla="*/ 3334090 w 4190433"/>
                <a:gd name="connsiteY147" fmla="*/ 1233714 h 4586514"/>
                <a:gd name="connsiteX148" fmla="*/ 3421176 w 4190433"/>
                <a:gd name="connsiteY148" fmla="*/ 1190171 h 4586514"/>
                <a:gd name="connsiteX149" fmla="*/ 3464718 w 4190433"/>
                <a:gd name="connsiteY149" fmla="*/ 1175657 h 4586514"/>
                <a:gd name="connsiteX150" fmla="*/ 3566318 w 4190433"/>
                <a:gd name="connsiteY150" fmla="*/ 1117600 h 4586514"/>
                <a:gd name="connsiteX151" fmla="*/ 3609861 w 4190433"/>
                <a:gd name="connsiteY151" fmla="*/ 1103086 h 4586514"/>
                <a:gd name="connsiteX152" fmla="*/ 3725976 w 4190433"/>
                <a:gd name="connsiteY152" fmla="*/ 1045028 h 4586514"/>
                <a:gd name="connsiteX153" fmla="*/ 3813061 w 4190433"/>
                <a:gd name="connsiteY153" fmla="*/ 1001486 h 4586514"/>
                <a:gd name="connsiteX154" fmla="*/ 3929176 w 4190433"/>
                <a:gd name="connsiteY154" fmla="*/ 943428 h 4586514"/>
                <a:gd name="connsiteX155" fmla="*/ 3958204 w 4190433"/>
                <a:gd name="connsiteY155" fmla="*/ 899886 h 4586514"/>
                <a:gd name="connsiteX156" fmla="*/ 4001747 w 4190433"/>
                <a:gd name="connsiteY156" fmla="*/ 885371 h 4586514"/>
                <a:gd name="connsiteX157" fmla="*/ 4045290 w 4190433"/>
                <a:gd name="connsiteY157" fmla="*/ 856343 h 4586514"/>
                <a:gd name="connsiteX158" fmla="*/ 4074318 w 4190433"/>
                <a:gd name="connsiteY158" fmla="*/ 812800 h 4586514"/>
                <a:gd name="connsiteX159" fmla="*/ 4117861 w 4190433"/>
                <a:gd name="connsiteY159" fmla="*/ 769257 h 4586514"/>
                <a:gd name="connsiteX160" fmla="*/ 4146890 w 4190433"/>
                <a:gd name="connsiteY160" fmla="*/ 682171 h 4586514"/>
                <a:gd name="connsiteX161" fmla="*/ 4161404 w 4190433"/>
                <a:gd name="connsiteY161" fmla="*/ 362857 h 4586514"/>
                <a:gd name="connsiteX162" fmla="*/ 4190433 w 4190433"/>
                <a:gd name="connsiteY162" fmla="*/ 275771 h 4586514"/>
                <a:gd name="connsiteX163" fmla="*/ 4161404 w 4190433"/>
                <a:gd name="connsiteY163" fmla="*/ 43543 h 4586514"/>
                <a:gd name="connsiteX164" fmla="*/ 4016261 w 4190433"/>
                <a:gd name="connsiteY164" fmla="*/ 0 h 4586514"/>
                <a:gd name="connsiteX165" fmla="*/ 3856604 w 4190433"/>
                <a:gd name="connsiteY165" fmla="*/ 29028 h 4586514"/>
                <a:gd name="connsiteX166" fmla="*/ 3813061 w 4190433"/>
                <a:gd name="connsiteY166" fmla="*/ 58057 h 4586514"/>
                <a:gd name="connsiteX167" fmla="*/ 3755004 w 4190433"/>
                <a:gd name="connsiteY167" fmla="*/ 188686 h 4586514"/>
                <a:gd name="connsiteX168" fmla="*/ 3740490 w 4190433"/>
                <a:gd name="connsiteY168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766547 w 4190433"/>
                <a:gd name="connsiteY27" fmla="*/ 1727200 h 4586514"/>
                <a:gd name="connsiteX28" fmla="*/ 2437040 w 4190433"/>
                <a:gd name="connsiteY28" fmla="*/ 1831862 h 4586514"/>
                <a:gd name="connsiteX29" fmla="*/ 2921340 w 4190433"/>
                <a:gd name="connsiteY29" fmla="*/ 1933462 h 4586514"/>
                <a:gd name="connsiteX30" fmla="*/ 3129303 w 4190433"/>
                <a:gd name="connsiteY30" fmla="*/ 2090511 h 4586514"/>
                <a:gd name="connsiteX31" fmla="*/ 3110479 w 4190433"/>
                <a:gd name="connsiteY31" fmla="*/ 2279309 h 4586514"/>
                <a:gd name="connsiteX32" fmla="*/ 2940616 w 4190433"/>
                <a:gd name="connsiteY32" fmla="*/ 2406309 h 4586514"/>
                <a:gd name="connsiteX33" fmla="*/ 2463233 w 4190433"/>
                <a:gd name="connsiteY33" fmla="*/ 2423886 h 4586514"/>
                <a:gd name="connsiteX34" fmla="*/ 1940718 w 4190433"/>
                <a:gd name="connsiteY34" fmla="*/ 2452914 h 4586514"/>
                <a:gd name="connsiteX35" fmla="*/ 1577861 w 4190433"/>
                <a:gd name="connsiteY35" fmla="*/ 2496457 h 4586514"/>
                <a:gd name="connsiteX36" fmla="*/ 1026318 w 4190433"/>
                <a:gd name="connsiteY36" fmla="*/ 2569028 h 4586514"/>
                <a:gd name="connsiteX37" fmla="*/ 166007 w 4190433"/>
                <a:gd name="connsiteY37" fmla="*/ 2641374 h 4586514"/>
                <a:gd name="connsiteX38" fmla="*/ 10318 w 4190433"/>
                <a:gd name="connsiteY38" fmla="*/ 2743200 h 4586514"/>
                <a:gd name="connsiteX39" fmla="*/ 34358 w 4190433"/>
                <a:gd name="connsiteY39" fmla="*/ 3018064 h 4586514"/>
                <a:gd name="connsiteX40" fmla="*/ 193721 w 4190433"/>
                <a:gd name="connsiteY40" fmla="*/ 3129749 h 4586514"/>
                <a:gd name="connsiteX41" fmla="*/ 530452 w 4190433"/>
                <a:gd name="connsiteY41" fmla="*/ 3181803 h 4586514"/>
                <a:gd name="connsiteX42" fmla="*/ 1215004 w 4190433"/>
                <a:gd name="connsiteY42" fmla="*/ 3294743 h 4586514"/>
                <a:gd name="connsiteX43" fmla="*/ 1563347 w 4190433"/>
                <a:gd name="connsiteY43" fmla="*/ 3309257 h 4586514"/>
                <a:gd name="connsiteX44" fmla="*/ 1664947 w 4190433"/>
                <a:gd name="connsiteY44" fmla="*/ 3338286 h 4586514"/>
                <a:gd name="connsiteX45" fmla="*/ 1766547 w 4190433"/>
                <a:gd name="connsiteY45" fmla="*/ 3352800 h 4586514"/>
                <a:gd name="connsiteX46" fmla="*/ 1810090 w 4190433"/>
                <a:gd name="connsiteY46" fmla="*/ 3367314 h 4586514"/>
                <a:gd name="connsiteX47" fmla="*/ 1868147 w 4190433"/>
                <a:gd name="connsiteY47" fmla="*/ 3381828 h 4586514"/>
                <a:gd name="connsiteX48" fmla="*/ 1955233 w 4190433"/>
                <a:gd name="connsiteY48" fmla="*/ 3439886 h 4586514"/>
                <a:gd name="connsiteX49" fmla="*/ 2085861 w 4190433"/>
                <a:gd name="connsiteY49" fmla="*/ 3483428 h 4586514"/>
                <a:gd name="connsiteX50" fmla="*/ 2129404 w 4190433"/>
                <a:gd name="connsiteY50" fmla="*/ 3497943 h 4586514"/>
                <a:gd name="connsiteX51" fmla="*/ 2274547 w 4190433"/>
                <a:gd name="connsiteY51" fmla="*/ 3541486 h 4586514"/>
                <a:gd name="connsiteX52" fmla="*/ 2318090 w 4190433"/>
                <a:gd name="connsiteY52" fmla="*/ 3556000 h 4586514"/>
                <a:gd name="connsiteX53" fmla="*/ 2361633 w 4190433"/>
                <a:gd name="connsiteY53" fmla="*/ 3570514 h 4586514"/>
                <a:gd name="connsiteX54" fmla="*/ 2448718 w 4190433"/>
                <a:gd name="connsiteY54" fmla="*/ 3628571 h 4586514"/>
                <a:gd name="connsiteX55" fmla="*/ 2492261 w 4190433"/>
                <a:gd name="connsiteY55" fmla="*/ 3643086 h 4586514"/>
                <a:gd name="connsiteX56" fmla="*/ 2535804 w 4190433"/>
                <a:gd name="connsiteY56" fmla="*/ 3672114 h 4586514"/>
                <a:gd name="connsiteX57" fmla="*/ 2651918 w 4190433"/>
                <a:gd name="connsiteY57" fmla="*/ 3701143 h 4586514"/>
                <a:gd name="connsiteX58" fmla="*/ 2739004 w 4190433"/>
                <a:gd name="connsiteY58" fmla="*/ 3730171 h 4586514"/>
                <a:gd name="connsiteX59" fmla="*/ 2826090 w 4190433"/>
                <a:gd name="connsiteY59" fmla="*/ 3744686 h 4586514"/>
                <a:gd name="connsiteX60" fmla="*/ 3058318 w 4190433"/>
                <a:gd name="connsiteY60" fmla="*/ 3788228 h 4586514"/>
                <a:gd name="connsiteX61" fmla="*/ 3101861 w 4190433"/>
                <a:gd name="connsiteY61" fmla="*/ 3875314 h 4586514"/>
                <a:gd name="connsiteX62" fmla="*/ 3014776 w 4190433"/>
                <a:gd name="connsiteY62" fmla="*/ 3933371 h 4586514"/>
                <a:gd name="connsiteX63" fmla="*/ 2971233 w 4190433"/>
                <a:gd name="connsiteY63" fmla="*/ 3947886 h 4586514"/>
                <a:gd name="connsiteX64" fmla="*/ 2811576 w 4190433"/>
                <a:gd name="connsiteY64" fmla="*/ 3962400 h 4586514"/>
                <a:gd name="connsiteX65" fmla="*/ 2680947 w 4190433"/>
                <a:gd name="connsiteY65" fmla="*/ 3976914 h 4586514"/>
                <a:gd name="connsiteX66" fmla="*/ 2593861 w 4190433"/>
                <a:gd name="connsiteY66" fmla="*/ 3991428 h 4586514"/>
                <a:gd name="connsiteX67" fmla="*/ 2506776 w 4190433"/>
                <a:gd name="connsiteY67" fmla="*/ 4034971 h 4586514"/>
                <a:gd name="connsiteX68" fmla="*/ 2463233 w 4190433"/>
                <a:gd name="connsiteY68" fmla="*/ 4049486 h 4586514"/>
                <a:gd name="connsiteX69" fmla="*/ 2434204 w 4190433"/>
                <a:gd name="connsiteY69" fmla="*/ 4252686 h 4586514"/>
                <a:gd name="connsiteX70" fmla="*/ 2405176 w 4190433"/>
                <a:gd name="connsiteY70" fmla="*/ 4339771 h 4586514"/>
                <a:gd name="connsiteX71" fmla="*/ 2390661 w 4190433"/>
                <a:gd name="connsiteY71" fmla="*/ 4383314 h 4586514"/>
                <a:gd name="connsiteX72" fmla="*/ 2434204 w 4190433"/>
                <a:gd name="connsiteY72" fmla="*/ 4499428 h 4586514"/>
                <a:gd name="connsiteX73" fmla="*/ 2477747 w 4190433"/>
                <a:gd name="connsiteY73" fmla="*/ 4513943 h 4586514"/>
                <a:gd name="connsiteX74" fmla="*/ 2521290 w 4190433"/>
                <a:gd name="connsiteY74" fmla="*/ 4542971 h 4586514"/>
                <a:gd name="connsiteX75" fmla="*/ 2666433 w 4190433"/>
                <a:gd name="connsiteY75" fmla="*/ 4586514 h 4586514"/>
                <a:gd name="connsiteX76" fmla="*/ 2768033 w 4190433"/>
                <a:gd name="connsiteY76" fmla="*/ 4572000 h 4586514"/>
                <a:gd name="connsiteX77" fmla="*/ 2942204 w 4190433"/>
                <a:gd name="connsiteY77" fmla="*/ 4542971 h 4586514"/>
                <a:gd name="connsiteX78" fmla="*/ 2971233 w 4190433"/>
                <a:gd name="connsiteY78" fmla="*/ 4455886 h 4586514"/>
                <a:gd name="connsiteX79" fmla="*/ 2985747 w 4190433"/>
                <a:gd name="connsiteY79" fmla="*/ 4412343 h 4586514"/>
                <a:gd name="connsiteX80" fmla="*/ 3000261 w 4190433"/>
                <a:gd name="connsiteY80" fmla="*/ 4354286 h 4586514"/>
                <a:gd name="connsiteX81" fmla="*/ 3014776 w 4190433"/>
                <a:gd name="connsiteY81" fmla="*/ 4310743 h 4586514"/>
                <a:gd name="connsiteX82" fmla="*/ 3058318 w 4190433"/>
                <a:gd name="connsiteY82" fmla="*/ 4281714 h 4586514"/>
                <a:gd name="connsiteX83" fmla="*/ 3130890 w 4190433"/>
                <a:gd name="connsiteY83" fmla="*/ 4209143 h 4586514"/>
                <a:gd name="connsiteX84" fmla="*/ 3276033 w 4190433"/>
                <a:gd name="connsiteY84" fmla="*/ 4078514 h 4586514"/>
                <a:gd name="connsiteX85" fmla="*/ 3348604 w 4190433"/>
                <a:gd name="connsiteY85" fmla="*/ 3991428 h 4586514"/>
                <a:gd name="connsiteX86" fmla="*/ 3406661 w 4190433"/>
                <a:gd name="connsiteY86" fmla="*/ 3904343 h 4586514"/>
                <a:gd name="connsiteX87" fmla="*/ 3435690 w 4190433"/>
                <a:gd name="connsiteY87" fmla="*/ 3860800 h 4586514"/>
                <a:gd name="connsiteX88" fmla="*/ 3435690 w 4190433"/>
                <a:gd name="connsiteY88" fmla="*/ 3556000 h 4586514"/>
                <a:gd name="connsiteX89" fmla="*/ 3392147 w 4190433"/>
                <a:gd name="connsiteY89" fmla="*/ 3410857 h 4586514"/>
                <a:gd name="connsiteX90" fmla="*/ 3348604 w 4190433"/>
                <a:gd name="connsiteY90" fmla="*/ 3367314 h 4586514"/>
                <a:gd name="connsiteX91" fmla="*/ 3319576 w 4190433"/>
                <a:gd name="connsiteY91" fmla="*/ 3323771 h 4586514"/>
                <a:gd name="connsiteX92" fmla="*/ 3232490 w 4190433"/>
                <a:gd name="connsiteY92" fmla="*/ 3280228 h 4586514"/>
                <a:gd name="connsiteX93" fmla="*/ 3145404 w 4190433"/>
                <a:gd name="connsiteY93" fmla="*/ 3236686 h 4586514"/>
                <a:gd name="connsiteX94" fmla="*/ 2985747 w 4190433"/>
                <a:gd name="connsiteY94" fmla="*/ 3178628 h 4586514"/>
                <a:gd name="connsiteX95" fmla="*/ 2913176 w 4190433"/>
                <a:gd name="connsiteY95" fmla="*/ 3164114 h 4586514"/>
                <a:gd name="connsiteX96" fmla="*/ 2855118 w 4190433"/>
                <a:gd name="connsiteY96" fmla="*/ 3149600 h 4586514"/>
                <a:gd name="connsiteX97" fmla="*/ 2608376 w 4190433"/>
                <a:gd name="connsiteY97" fmla="*/ 3135086 h 4586514"/>
                <a:gd name="connsiteX98" fmla="*/ 2071347 w 4190433"/>
                <a:gd name="connsiteY98" fmla="*/ 3149600 h 4586514"/>
                <a:gd name="connsiteX99" fmla="*/ 1839118 w 4190433"/>
                <a:gd name="connsiteY99" fmla="*/ 3164114 h 4586514"/>
                <a:gd name="connsiteX100" fmla="*/ 1519804 w 4190433"/>
                <a:gd name="connsiteY100" fmla="*/ 3149600 h 4586514"/>
                <a:gd name="connsiteX101" fmla="*/ 1432718 w 4190433"/>
                <a:gd name="connsiteY101" fmla="*/ 3135086 h 4586514"/>
                <a:gd name="connsiteX102" fmla="*/ 1287576 w 4190433"/>
                <a:gd name="connsiteY102" fmla="*/ 3106057 h 4586514"/>
                <a:gd name="connsiteX103" fmla="*/ 1185976 w 4190433"/>
                <a:gd name="connsiteY103" fmla="*/ 3091543 h 4586514"/>
                <a:gd name="connsiteX104" fmla="*/ 1098890 w 4190433"/>
                <a:gd name="connsiteY104" fmla="*/ 3048000 h 4586514"/>
                <a:gd name="connsiteX105" fmla="*/ 1069861 w 4190433"/>
                <a:gd name="connsiteY105" fmla="*/ 3004457 h 4586514"/>
                <a:gd name="connsiteX106" fmla="*/ 1055347 w 4190433"/>
                <a:gd name="connsiteY106" fmla="*/ 2960914 h 4586514"/>
                <a:gd name="connsiteX107" fmla="*/ 1069861 w 4190433"/>
                <a:gd name="connsiteY107" fmla="*/ 2859314 h 4586514"/>
                <a:gd name="connsiteX108" fmla="*/ 1113404 w 4190433"/>
                <a:gd name="connsiteY108" fmla="*/ 2844800 h 4586514"/>
                <a:gd name="connsiteX109" fmla="*/ 1316604 w 4190433"/>
                <a:gd name="connsiteY109" fmla="*/ 2830286 h 4586514"/>
                <a:gd name="connsiteX110" fmla="*/ 1476261 w 4190433"/>
                <a:gd name="connsiteY110" fmla="*/ 2786743 h 4586514"/>
                <a:gd name="connsiteX111" fmla="*/ 1519804 w 4190433"/>
                <a:gd name="connsiteY111" fmla="*/ 2772228 h 4586514"/>
                <a:gd name="connsiteX112" fmla="*/ 1911690 w 4190433"/>
                <a:gd name="connsiteY112" fmla="*/ 2786743 h 4586514"/>
                <a:gd name="connsiteX113" fmla="*/ 2971233 w 4190433"/>
                <a:gd name="connsiteY113" fmla="*/ 2757714 h 4586514"/>
                <a:gd name="connsiteX114" fmla="*/ 3058318 w 4190433"/>
                <a:gd name="connsiteY114" fmla="*/ 2743200 h 4586514"/>
                <a:gd name="connsiteX115" fmla="*/ 3116376 w 4190433"/>
                <a:gd name="connsiteY115" fmla="*/ 2728686 h 4586514"/>
                <a:gd name="connsiteX116" fmla="*/ 3276033 w 4190433"/>
                <a:gd name="connsiteY116" fmla="*/ 2714171 h 4586514"/>
                <a:gd name="connsiteX117" fmla="*/ 3508261 w 4190433"/>
                <a:gd name="connsiteY117" fmla="*/ 2685143 h 4586514"/>
                <a:gd name="connsiteX118" fmla="*/ 3580833 w 4190433"/>
                <a:gd name="connsiteY118" fmla="*/ 2670628 h 4586514"/>
                <a:gd name="connsiteX119" fmla="*/ 3711461 w 4190433"/>
                <a:gd name="connsiteY119" fmla="*/ 2656114 h 4586514"/>
                <a:gd name="connsiteX120" fmla="*/ 3798547 w 4190433"/>
                <a:gd name="connsiteY120" fmla="*/ 2627086 h 4586514"/>
                <a:gd name="connsiteX121" fmla="*/ 3900147 w 4190433"/>
                <a:gd name="connsiteY121" fmla="*/ 2569028 h 4586514"/>
                <a:gd name="connsiteX122" fmla="*/ 3929176 w 4190433"/>
                <a:gd name="connsiteY122" fmla="*/ 2481943 h 4586514"/>
                <a:gd name="connsiteX123" fmla="*/ 3943690 w 4190433"/>
                <a:gd name="connsiteY123" fmla="*/ 2438400 h 4586514"/>
                <a:gd name="connsiteX124" fmla="*/ 3929176 w 4190433"/>
                <a:gd name="connsiteY124" fmla="*/ 2177143 h 4586514"/>
                <a:gd name="connsiteX125" fmla="*/ 3856604 w 4190433"/>
                <a:gd name="connsiteY125" fmla="*/ 2046514 h 4586514"/>
                <a:gd name="connsiteX126" fmla="*/ 3813061 w 4190433"/>
                <a:gd name="connsiteY126" fmla="*/ 2032000 h 4586514"/>
                <a:gd name="connsiteX127" fmla="*/ 3682433 w 4190433"/>
                <a:gd name="connsiteY127" fmla="*/ 1930400 h 4586514"/>
                <a:gd name="connsiteX128" fmla="*/ 3638890 w 4190433"/>
                <a:gd name="connsiteY128" fmla="*/ 1901371 h 4586514"/>
                <a:gd name="connsiteX129" fmla="*/ 3595347 w 4190433"/>
                <a:gd name="connsiteY129" fmla="*/ 1886857 h 4586514"/>
                <a:gd name="connsiteX130" fmla="*/ 3479233 w 4190433"/>
                <a:gd name="connsiteY130" fmla="*/ 1857828 h 4586514"/>
                <a:gd name="connsiteX131" fmla="*/ 3203461 w 4190433"/>
                <a:gd name="connsiteY131" fmla="*/ 1814286 h 4586514"/>
                <a:gd name="connsiteX132" fmla="*/ 3116376 w 4190433"/>
                <a:gd name="connsiteY132" fmla="*/ 1785257 h 4586514"/>
                <a:gd name="connsiteX133" fmla="*/ 3014776 w 4190433"/>
                <a:gd name="connsiteY133" fmla="*/ 1756228 h 4586514"/>
                <a:gd name="connsiteX134" fmla="*/ 2927690 w 4190433"/>
                <a:gd name="connsiteY134" fmla="*/ 1698171 h 4586514"/>
                <a:gd name="connsiteX135" fmla="*/ 2884147 w 4190433"/>
                <a:gd name="connsiteY135" fmla="*/ 1654628 h 4586514"/>
                <a:gd name="connsiteX136" fmla="*/ 2753518 w 4190433"/>
                <a:gd name="connsiteY136" fmla="*/ 1553028 h 4586514"/>
                <a:gd name="connsiteX137" fmla="*/ 2724490 w 4190433"/>
                <a:gd name="connsiteY137" fmla="*/ 1465943 h 4586514"/>
                <a:gd name="connsiteX138" fmla="*/ 2811576 w 4190433"/>
                <a:gd name="connsiteY138" fmla="*/ 1393371 h 4586514"/>
                <a:gd name="connsiteX139" fmla="*/ 2898661 w 4190433"/>
                <a:gd name="connsiteY139" fmla="*/ 1364343 h 4586514"/>
                <a:gd name="connsiteX140" fmla="*/ 2942204 w 4190433"/>
                <a:gd name="connsiteY140" fmla="*/ 1349828 h 4586514"/>
                <a:gd name="connsiteX141" fmla="*/ 3000261 w 4190433"/>
                <a:gd name="connsiteY141" fmla="*/ 1320800 h 4586514"/>
                <a:gd name="connsiteX142" fmla="*/ 3087347 w 4190433"/>
                <a:gd name="connsiteY142" fmla="*/ 1291771 h 4586514"/>
                <a:gd name="connsiteX143" fmla="*/ 3130890 w 4190433"/>
                <a:gd name="connsiteY143" fmla="*/ 1277257 h 4586514"/>
                <a:gd name="connsiteX144" fmla="*/ 3188947 w 4190433"/>
                <a:gd name="connsiteY144" fmla="*/ 1262743 h 4586514"/>
                <a:gd name="connsiteX145" fmla="*/ 3232490 w 4190433"/>
                <a:gd name="connsiteY145" fmla="*/ 1248228 h 4586514"/>
                <a:gd name="connsiteX146" fmla="*/ 3334090 w 4190433"/>
                <a:gd name="connsiteY146" fmla="*/ 1233714 h 4586514"/>
                <a:gd name="connsiteX147" fmla="*/ 3421176 w 4190433"/>
                <a:gd name="connsiteY147" fmla="*/ 1190171 h 4586514"/>
                <a:gd name="connsiteX148" fmla="*/ 3464718 w 4190433"/>
                <a:gd name="connsiteY148" fmla="*/ 1175657 h 4586514"/>
                <a:gd name="connsiteX149" fmla="*/ 3566318 w 4190433"/>
                <a:gd name="connsiteY149" fmla="*/ 1117600 h 4586514"/>
                <a:gd name="connsiteX150" fmla="*/ 3609861 w 4190433"/>
                <a:gd name="connsiteY150" fmla="*/ 1103086 h 4586514"/>
                <a:gd name="connsiteX151" fmla="*/ 3725976 w 4190433"/>
                <a:gd name="connsiteY151" fmla="*/ 1045028 h 4586514"/>
                <a:gd name="connsiteX152" fmla="*/ 3813061 w 4190433"/>
                <a:gd name="connsiteY152" fmla="*/ 1001486 h 4586514"/>
                <a:gd name="connsiteX153" fmla="*/ 3929176 w 4190433"/>
                <a:gd name="connsiteY153" fmla="*/ 943428 h 4586514"/>
                <a:gd name="connsiteX154" fmla="*/ 3958204 w 4190433"/>
                <a:gd name="connsiteY154" fmla="*/ 899886 h 4586514"/>
                <a:gd name="connsiteX155" fmla="*/ 4001747 w 4190433"/>
                <a:gd name="connsiteY155" fmla="*/ 885371 h 4586514"/>
                <a:gd name="connsiteX156" fmla="*/ 4045290 w 4190433"/>
                <a:gd name="connsiteY156" fmla="*/ 856343 h 4586514"/>
                <a:gd name="connsiteX157" fmla="*/ 4074318 w 4190433"/>
                <a:gd name="connsiteY157" fmla="*/ 812800 h 4586514"/>
                <a:gd name="connsiteX158" fmla="*/ 4117861 w 4190433"/>
                <a:gd name="connsiteY158" fmla="*/ 769257 h 4586514"/>
                <a:gd name="connsiteX159" fmla="*/ 4146890 w 4190433"/>
                <a:gd name="connsiteY159" fmla="*/ 682171 h 4586514"/>
                <a:gd name="connsiteX160" fmla="*/ 4161404 w 4190433"/>
                <a:gd name="connsiteY160" fmla="*/ 362857 h 4586514"/>
                <a:gd name="connsiteX161" fmla="*/ 4190433 w 4190433"/>
                <a:gd name="connsiteY161" fmla="*/ 275771 h 4586514"/>
                <a:gd name="connsiteX162" fmla="*/ 4161404 w 4190433"/>
                <a:gd name="connsiteY162" fmla="*/ 43543 h 4586514"/>
                <a:gd name="connsiteX163" fmla="*/ 4016261 w 4190433"/>
                <a:gd name="connsiteY163" fmla="*/ 0 h 4586514"/>
                <a:gd name="connsiteX164" fmla="*/ 3856604 w 4190433"/>
                <a:gd name="connsiteY164" fmla="*/ 29028 h 4586514"/>
                <a:gd name="connsiteX165" fmla="*/ 3813061 w 4190433"/>
                <a:gd name="connsiteY165" fmla="*/ 58057 h 4586514"/>
                <a:gd name="connsiteX166" fmla="*/ 3755004 w 4190433"/>
                <a:gd name="connsiteY166" fmla="*/ 188686 h 4586514"/>
                <a:gd name="connsiteX167" fmla="*/ 3740490 w 4190433"/>
                <a:gd name="connsiteY167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708490 w 4190433"/>
                <a:gd name="connsiteY24" fmla="*/ 1291771 h 4586514"/>
                <a:gd name="connsiteX25" fmla="*/ 1592376 w 4190433"/>
                <a:gd name="connsiteY25" fmla="*/ 1320800 h 4586514"/>
                <a:gd name="connsiteX26" fmla="*/ 1592376 w 4190433"/>
                <a:gd name="connsiteY26" fmla="*/ 1582057 h 4586514"/>
                <a:gd name="connsiteX27" fmla="*/ 1807028 w 4190433"/>
                <a:gd name="connsiteY27" fmla="*/ 1677194 h 4586514"/>
                <a:gd name="connsiteX28" fmla="*/ 2437040 w 4190433"/>
                <a:gd name="connsiteY28" fmla="*/ 1831862 h 4586514"/>
                <a:gd name="connsiteX29" fmla="*/ 2921340 w 4190433"/>
                <a:gd name="connsiteY29" fmla="*/ 1933462 h 4586514"/>
                <a:gd name="connsiteX30" fmla="*/ 3129303 w 4190433"/>
                <a:gd name="connsiteY30" fmla="*/ 2090511 h 4586514"/>
                <a:gd name="connsiteX31" fmla="*/ 3110479 w 4190433"/>
                <a:gd name="connsiteY31" fmla="*/ 2279309 h 4586514"/>
                <a:gd name="connsiteX32" fmla="*/ 2940616 w 4190433"/>
                <a:gd name="connsiteY32" fmla="*/ 2406309 h 4586514"/>
                <a:gd name="connsiteX33" fmla="*/ 2463233 w 4190433"/>
                <a:gd name="connsiteY33" fmla="*/ 2423886 h 4586514"/>
                <a:gd name="connsiteX34" fmla="*/ 1940718 w 4190433"/>
                <a:gd name="connsiteY34" fmla="*/ 2452914 h 4586514"/>
                <a:gd name="connsiteX35" fmla="*/ 1577861 w 4190433"/>
                <a:gd name="connsiteY35" fmla="*/ 2496457 h 4586514"/>
                <a:gd name="connsiteX36" fmla="*/ 1026318 w 4190433"/>
                <a:gd name="connsiteY36" fmla="*/ 2569028 h 4586514"/>
                <a:gd name="connsiteX37" fmla="*/ 166007 w 4190433"/>
                <a:gd name="connsiteY37" fmla="*/ 2641374 h 4586514"/>
                <a:gd name="connsiteX38" fmla="*/ 10318 w 4190433"/>
                <a:gd name="connsiteY38" fmla="*/ 2743200 h 4586514"/>
                <a:gd name="connsiteX39" fmla="*/ 34358 w 4190433"/>
                <a:gd name="connsiteY39" fmla="*/ 3018064 h 4586514"/>
                <a:gd name="connsiteX40" fmla="*/ 193721 w 4190433"/>
                <a:gd name="connsiteY40" fmla="*/ 3129749 h 4586514"/>
                <a:gd name="connsiteX41" fmla="*/ 530452 w 4190433"/>
                <a:gd name="connsiteY41" fmla="*/ 3181803 h 4586514"/>
                <a:gd name="connsiteX42" fmla="*/ 1215004 w 4190433"/>
                <a:gd name="connsiteY42" fmla="*/ 3294743 h 4586514"/>
                <a:gd name="connsiteX43" fmla="*/ 1563347 w 4190433"/>
                <a:gd name="connsiteY43" fmla="*/ 3309257 h 4586514"/>
                <a:gd name="connsiteX44" fmla="*/ 1664947 w 4190433"/>
                <a:gd name="connsiteY44" fmla="*/ 3338286 h 4586514"/>
                <a:gd name="connsiteX45" fmla="*/ 1766547 w 4190433"/>
                <a:gd name="connsiteY45" fmla="*/ 3352800 h 4586514"/>
                <a:gd name="connsiteX46" fmla="*/ 1810090 w 4190433"/>
                <a:gd name="connsiteY46" fmla="*/ 3367314 h 4586514"/>
                <a:gd name="connsiteX47" fmla="*/ 1868147 w 4190433"/>
                <a:gd name="connsiteY47" fmla="*/ 3381828 h 4586514"/>
                <a:gd name="connsiteX48" fmla="*/ 1955233 w 4190433"/>
                <a:gd name="connsiteY48" fmla="*/ 3439886 h 4586514"/>
                <a:gd name="connsiteX49" fmla="*/ 2085861 w 4190433"/>
                <a:gd name="connsiteY49" fmla="*/ 3483428 h 4586514"/>
                <a:gd name="connsiteX50" fmla="*/ 2129404 w 4190433"/>
                <a:gd name="connsiteY50" fmla="*/ 3497943 h 4586514"/>
                <a:gd name="connsiteX51" fmla="*/ 2274547 w 4190433"/>
                <a:gd name="connsiteY51" fmla="*/ 3541486 h 4586514"/>
                <a:gd name="connsiteX52" fmla="*/ 2318090 w 4190433"/>
                <a:gd name="connsiteY52" fmla="*/ 3556000 h 4586514"/>
                <a:gd name="connsiteX53" fmla="*/ 2361633 w 4190433"/>
                <a:gd name="connsiteY53" fmla="*/ 3570514 h 4586514"/>
                <a:gd name="connsiteX54" fmla="*/ 2448718 w 4190433"/>
                <a:gd name="connsiteY54" fmla="*/ 3628571 h 4586514"/>
                <a:gd name="connsiteX55" fmla="*/ 2492261 w 4190433"/>
                <a:gd name="connsiteY55" fmla="*/ 3643086 h 4586514"/>
                <a:gd name="connsiteX56" fmla="*/ 2535804 w 4190433"/>
                <a:gd name="connsiteY56" fmla="*/ 3672114 h 4586514"/>
                <a:gd name="connsiteX57" fmla="*/ 2651918 w 4190433"/>
                <a:gd name="connsiteY57" fmla="*/ 3701143 h 4586514"/>
                <a:gd name="connsiteX58" fmla="*/ 2739004 w 4190433"/>
                <a:gd name="connsiteY58" fmla="*/ 3730171 h 4586514"/>
                <a:gd name="connsiteX59" fmla="*/ 2826090 w 4190433"/>
                <a:gd name="connsiteY59" fmla="*/ 3744686 h 4586514"/>
                <a:gd name="connsiteX60" fmla="*/ 3058318 w 4190433"/>
                <a:gd name="connsiteY60" fmla="*/ 3788228 h 4586514"/>
                <a:gd name="connsiteX61" fmla="*/ 3101861 w 4190433"/>
                <a:gd name="connsiteY61" fmla="*/ 3875314 h 4586514"/>
                <a:gd name="connsiteX62" fmla="*/ 3014776 w 4190433"/>
                <a:gd name="connsiteY62" fmla="*/ 3933371 h 4586514"/>
                <a:gd name="connsiteX63" fmla="*/ 2971233 w 4190433"/>
                <a:gd name="connsiteY63" fmla="*/ 3947886 h 4586514"/>
                <a:gd name="connsiteX64" fmla="*/ 2811576 w 4190433"/>
                <a:gd name="connsiteY64" fmla="*/ 3962400 h 4586514"/>
                <a:gd name="connsiteX65" fmla="*/ 2680947 w 4190433"/>
                <a:gd name="connsiteY65" fmla="*/ 3976914 h 4586514"/>
                <a:gd name="connsiteX66" fmla="*/ 2593861 w 4190433"/>
                <a:gd name="connsiteY66" fmla="*/ 3991428 h 4586514"/>
                <a:gd name="connsiteX67" fmla="*/ 2506776 w 4190433"/>
                <a:gd name="connsiteY67" fmla="*/ 4034971 h 4586514"/>
                <a:gd name="connsiteX68" fmla="*/ 2463233 w 4190433"/>
                <a:gd name="connsiteY68" fmla="*/ 4049486 h 4586514"/>
                <a:gd name="connsiteX69" fmla="*/ 2434204 w 4190433"/>
                <a:gd name="connsiteY69" fmla="*/ 4252686 h 4586514"/>
                <a:gd name="connsiteX70" fmla="*/ 2405176 w 4190433"/>
                <a:gd name="connsiteY70" fmla="*/ 4339771 h 4586514"/>
                <a:gd name="connsiteX71" fmla="*/ 2390661 w 4190433"/>
                <a:gd name="connsiteY71" fmla="*/ 4383314 h 4586514"/>
                <a:gd name="connsiteX72" fmla="*/ 2434204 w 4190433"/>
                <a:gd name="connsiteY72" fmla="*/ 4499428 h 4586514"/>
                <a:gd name="connsiteX73" fmla="*/ 2477747 w 4190433"/>
                <a:gd name="connsiteY73" fmla="*/ 4513943 h 4586514"/>
                <a:gd name="connsiteX74" fmla="*/ 2521290 w 4190433"/>
                <a:gd name="connsiteY74" fmla="*/ 4542971 h 4586514"/>
                <a:gd name="connsiteX75" fmla="*/ 2666433 w 4190433"/>
                <a:gd name="connsiteY75" fmla="*/ 4586514 h 4586514"/>
                <a:gd name="connsiteX76" fmla="*/ 2768033 w 4190433"/>
                <a:gd name="connsiteY76" fmla="*/ 4572000 h 4586514"/>
                <a:gd name="connsiteX77" fmla="*/ 2942204 w 4190433"/>
                <a:gd name="connsiteY77" fmla="*/ 4542971 h 4586514"/>
                <a:gd name="connsiteX78" fmla="*/ 2971233 w 4190433"/>
                <a:gd name="connsiteY78" fmla="*/ 4455886 h 4586514"/>
                <a:gd name="connsiteX79" fmla="*/ 2985747 w 4190433"/>
                <a:gd name="connsiteY79" fmla="*/ 4412343 h 4586514"/>
                <a:gd name="connsiteX80" fmla="*/ 3000261 w 4190433"/>
                <a:gd name="connsiteY80" fmla="*/ 4354286 h 4586514"/>
                <a:gd name="connsiteX81" fmla="*/ 3014776 w 4190433"/>
                <a:gd name="connsiteY81" fmla="*/ 4310743 h 4586514"/>
                <a:gd name="connsiteX82" fmla="*/ 3058318 w 4190433"/>
                <a:gd name="connsiteY82" fmla="*/ 4281714 h 4586514"/>
                <a:gd name="connsiteX83" fmla="*/ 3130890 w 4190433"/>
                <a:gd name="connsiteY83" fmla="*/ 4209143 h 4586514"/>
                <a:gd name="connsiteX84" fmla="*/ 3276033 w 4190433"/>
                <a:gd name="connsiteY84" fmla="*/ 4078514 h 4586514"/>
                <a:gd name="connsiteX85" fmla="*/ 3348604 w 4190433"/>
                <a:gd name="connsiteY85" fmla="*/ 3991428 h 4586514"/>
                <a:gd name="connsiteX86" fmla="*/ 3406661 w 4190433"/>
                <a:gd name="connsiteY86" fmla="*/ 3904343 h 4586514"/>
                <a:gd name="connsiteX87" fmla="*/ 3435690 w 4190433"/>
                <a:gd name="connsiteY87" fmla="*/ 3860800 h 4586514"/>
                <a:gd name="connsiteX88" fmla="*/ 3435690 w 4190433"/>
                <a:gd name="connsiteY88" fmla="*/ 3556000 h 4586514"/>
                <a:gd name="connsiteX89" fmla="*/ 3392147 w 4190433"/>
                <a:gd name="connsiteY89" fmla="*/ 3410857 h 4586514"/>
                <a:gd name="connsiteX90" fmla="*/ 3348604 w 4190433"/>
                <a:gd name="connsiteY90" fmla="*/ 3367314 h 4586514"/>
                <a:gd name="connsiteX91" fmla="*/ 3319576 w 4190433"/>
                <a:gd name="connsiteY91" fmla="*/ 3323771 h 4586514"/>
                <a:gd name="connsiteX92" fmla="*/ 3232490 w 4190433"/>
                <a:gd name="connsiteY92" fmla="*/ 3280228 h 4586514"/>
                <a:gd name="connsiteX93" fmla="*/ 3145404 w 4190433"/>
                <a:gd name="connsiteY93" fmla="*/ 3236686 h 4586514"/>
                <a:gd name="connsiteX94" fmla="*/ 2985747 w 4190433"/>
                <a:gd name="connsiteY94" fmla="*/ 3178628 h 4586514"/>
                <a:gd name="connsiteX95" fmla="*/ 2913176 w 4190433"/>
                <a:gd name="connsiteY95" fmla="*/ 3164114 h 4586514"/>
                <a:gd name="connsiteX96" fmla="*/ 2855118 w 4190433"/>
                <a:gd name="connsiteY96" fmla="*/ 3149600 h 4586514"/>
                <a:gd name="connsiteX97" fmla="*/ 2608376 w 4190433"/>
                <a:gd name="connsiteY97" fmla="*/ 3135086 h 4586514"/>
                <a:gd name="connsiteX98" fmla="*/ 2071347 w 4190433"/>
                <a:gd name="connsiteY98" fmla="*/ 3149600 h 4586514"/>
                <a:gd name="connsiteX99" fmla="*/ 1839118 w 4190433"/>
                <a:gd name="connsiteY99" fmla="*/ 3164114 h 4586514"/>
                <a:gd name="connsiteX100" fmla="*/ 1519804 w 4190433"/>
                <a:gd name="connsiteY100" fmla="*/ 3149600 h 4586514"/>
                <a:gd name="connsiteX101" fmla="*/ 1432718 w 4190433"/>
                <a:gd name="connsiteY101" fmla="*/ 3135086 h 4586514"/>
                <a:gd name="connsiteX102" fmla="*/ 1287576 w 4190433"/>
                <a:gd name="connsiteY102" fmla="*/ 3106057 h 4586514"/>
                <a:gd name="connsiteX103" fmla="*/ 1185976 w 4190433"/>
                <a:gd name="connsiteY103" fmla="*/ 3091543 h 4586514"/>
                <a:gd name="connsiteX104" fmla="*/ 1098890 w 4190433"/>
                <a:gd name="connsiteY104" fmla="*/ 3048000 h 4586514"/>
                <a:gd name="connsiteX105" fmla="*/ 1069861 w 4190433"/>
                <a:gd name="connsiteY105" fmla="*/ 3004457 h 4586514"/>
                <a:gd name="connsiteX106" fmla="*/ 1055347 w 4190433"/>
                <a:gd name="connsiteY106" fmla="*/ 2960914 h 4586514"/>
                <a:gd name="connsiteX107" fmla="*/ 1069861 w 4190433"/>
                <a:gd name="connsiteY107" fmla="*/ 2859314 h 4586514"/>
                <a:gd name="connsiteX108" fmla="*/ 1113404 w 4190433"/>
                <a:gd name="connsiteY108" fmla="*/ 2844800 h 4586514"/>
                <a:gd name="connsiteX109" fmla="*/ 1316604 w 4190433"/>
                <a:gd name="connsiteY109" fmla="*/ 2830286 h 4586514"/>
                <a:gd name="connsiteX110" fmla="*/ 1476261 w 4190433"/>
                <a:gd name="connsiteY110" fmla="*/ 2786743 h 4586514"/>
                <a:gd name="connsiteX111" fmla="*/ 1519804 w 4190433"/>
                <a:gd name="connsiteY111" fmla="*/ 2772228 h 4586514"/>
                <a:gd name="connsiteX112" fmla="*/ 1911690 w 4190433"/>
                <a:gd name="connsiteY112" fmla="*/ 2786743 h 4586514"/>
                <a:gd name="connsiteX113" fmla="*/ 2971233 w 4190433"/>
                <a:gd name="connsiteY113" fmla="*/ 2757714 h 4586514"/>
                <a:gd name="connsiteX114" fmla="*/ 3058318 w 4190433"/>
                <a:gd name="connsiteY114" fmla="*/ 2743200 h 4586514"/>
                <a:gd name="connsiteX115" fmla="*/ 3116376 w 4190433"/>
                <a:gd name="connsiteY115" fmla="*/ 2728686 h 4586514"/>
                <a:gd name="connsiteX116" fmla="*/ 3276033 w 4190433"/>
                <a:gd name="connsiteY116" fmla="*/ 2714171 h 4586514"/>
                <a:gd name="connsiteX117" fmla="*/ 3508261 w 4190433"/>
                <a:gd name="connsiteY117" fmla="*/ 2685143 h 4586514"/>
                <a:gd name="connsiteX118" fmla="*/ 3580833 w 4190433"/>
                <a:gd name="connsiteY118" fmla="*/ 2670628 h 4586514"/>
                <a:gd name="connsiteX119" fmla="*/ 3711461 w 4190433"/>
                <a:gd name="connsiteY119" fmla="*/ 2656114 h 4586514"/>
                <a:gd name="connsiteX120" fmla="*/ 3798547 w 4190433"/>
                <a:gd name="connsiteY120" fmla="*/ 2627086 h 4586514"/>
                <a:gd name="connsiteX121" fmla="*/ 3900147 w 4190433"/>
                <a:gd name="connsiteY121" fmla="*/ 2569028 h 4586514"/>
                <a:gd name="connsiteX122" fmla="*/ 3929176 w 4190433"/>
                <a:gd name="connsiteY122" fmla="*/ 2481943 h 4586514"/>
                <a:gd name="connsiteX123" fmla="*/ 3943690 w 4190433"/>
                <a:gd name="connsiteY123" fmla="*/ 2438400 h 4586514"/>
                <a:gd name="connsiteX124" fmla="*/ 3929176 w 4190433"/>
                <a:gd name="connsiteY124" fmla="*/ 2177143 h 4586514"/>
                <a:gd name="connsiteX125" fmla="*/ 3856604 w 4190433"/>
                <a:gd name="connsiteY125" fmla="*/ 2046514 h 4586514"/>
                <a:gd name="connsiteX126" fmla="*/ 3813061 w 4190433"/>
                <a:gd name="connsiteY126" fmla="*/ 2032000 h 4586514"/>
                <a:gd name="connsiteX127" fmla="*/ 3682433 w 4190433"/>
                <a:gd name="connsiteY127" fmla="*/ 1930400 h 4586514"/>
                <a:gd name="connsiteX128" fmla="*/ 3638890 w 4190433"/>
                <a:gd name="connsiteY128" fmla="*/ 1901371 h 4586514"/>
                <a:gd name="connsiteX129" fmla="*/ 3595347 w 4190433"/>
                <a:gd name="connsiteY129" fmla="*/ 1886857 h 4586514"/>
                <a:gd name="connsiteX130" fmla="*/ 3479233 w 4190433"/>
                <a:gd name="connsiteY130" fmla="*/ 1857828 h 4586514"/>
                <a:gd name="connsiteX131" fmla="*/ 3203461 w 4190433"/>
                <a:gd name="connsiteY131" fmla="*/ 1814286 h 4586514"/>
                <a:gd name="connsiteX132" fmla="*/ 3116376 w 4190433"/>
                <a:gd name="connsiteY132" fmla="*/ 1785257 h 4586514"/>
                <a:gd name="connsiteX133" fmla="*/ 3014776 w 4190433"/>
                <a:gd name="connsiteY133" fmla="*/ 1756228 h 4586514"/>
                <a:gd name="connsiteX134" fmla="*/ 2927690 w 4190433"/>
                <a:gd name="connsiteY134" fmla="*/ 1698171 h 4586514"/>
                <a:gd name="connsiteX135" fmla="*/ 2884147 w 4190433"/>
                <a:gd name="connsiteY135" fmla="*/ 1654628 h 4586514"/>
                <a:gd name="connsiteX136" fmla="*/ 2753518 w 4190433"/>
                <a:gd name="connsiteY136" fmla="*/ 1553028 h 4586514"/>
                <a:gd name="connsiteX137" fmla="*/ 2724490 w 4190433"/>
                <a:gd name="connsiteY137" fmla="*/ 1465943 h 4586514"/>
                <a:gd name="connsiteX138" fmla="*/ 2811576 w 4190433"/>
                <a:gd name="connsiteY138" fmla="*/ 1393371 h 4586514"/>
                <a:gd name="connsiteX139" fmla="*/ 2898661 w 4190433"/>
                <a:gd name="connsiteY139" fmla="*/ 1364343 h 4586514"/>
                <a:gd name="connsiteX140" fmla="*/ 2942204 w 4190433"/>
                <a:gd name="connsiteY140" fmla="*/ 1349828 h 4586514"/>
                <a:gd name="connsiteX141" fmla="*/ 3000261 w 4190433"/>
                <a:gd name="connsiteY141" fmla="*/ 1320800 h 4586514"/>
                <a:gd name="connsiteX142" fmla="*/ 3087347 w 4190433"/>
                <a:gd name="connsiteY142" fmla="*/ 1291771 h 4586514"/>
                <a:gd name="connsiteX143" fmla="*/ 3130890 w 4190433"/>
                <a:gd name="connsiteY143" fmla="*/ 1277257 h 4586514"/>
                <a:gd name="connsiteX144" fmla="*/ 3188947 w 4190433"/>
                <a:gd name="connsiteY144" fmla="*/ 1262743 h 4586514"/>
                <a:gd name="connsiteX145" fmla="*/ 3232490 w 4190433"/>
                <a:gd name="connsiteY145" fmla="*/ 1248228 h 4586514"/>
                <a:gd name="connsiteX146" fmla="*/ 3334090 w 4190433"/>
                <a:gd name="connsiteY146" fmla="*/ 1233714 h 4586514"/>
                <a:gd name="connsiteX147" fmla="*/ 3421176 w 4190433"/>
                <a:gd name="connsiteY147" fmla="*/ 1190171 h 4586514"/>
                <a:gd name="connsiteX148" fmla="*/ 3464718 w 4190433"/>
                <a:gd name="connsiteY148" fmla="*/ 1175657 h 4586514"/>
                <a:gd name="connsiteX149" fmla="*/ 3566318 w 4190433"/>
                <a:gd name="connsiteY149" fmla="*/ 1117600 h 4586514"/>
                <a:gd name="connsiteX150" fmla="*/ 3609861 w 4190433"/>
                <a:gd name="connsiteY150" fmla="*/ 1103086 h 4586514"/>
                <a:gd name="connsiteX151" fmla="*/ 3725976 w 4190433"/>
                <a:gd name="connsiteY151" fmla="*/ 1045028 h 4586514"/>
                <a:gd name="connsiteX152" fmla="*/ 3813061 w 4190433"/>
                <a:gd name="connsiteY152" fmla="*/ 1001486 h 4586514"/>
                <a:gd name="connsiteX153" fmla="*/ 3929176 w 4190433"/>
                <a:gd name="connsiteY153" fmla="*/ 943428 h 4586514"/>
                <a:gd name="connsiteX154" fmla="*/ 3958204 w 4190433"/>
                <a:gd name="connsiteY154" fmla="*/ 899886 h 4586514"/>
                <a:gd name="connsiteX155" fmla="*/ 4001747 w 4190433"/>
                <a:gd name="connsiteY155" fmla="*/ 885371 h 4586514"/>
                <a:gd name="connsiteX156" fmla="*/ 4045290 w 4190433"/>
                <a:gd name="connsiteY156" fmla="*/ 856343 h 4586514"/>
                <a:gd name="connsiteX157" fmla="*/ 4074318 w 4190433"/>
                <a:gd name="connsiteY157" fmla="*/ 812800 h 4586514"/>
                <a:gd name="connsiteX158" fmla="*/ 4117861 w 4190433"/>
                <a:gd name="connsiteY158" fmla="*/ 769257 h 4586514"/>
                <a:gd name="connsiteX159" fmla="*/ 4146890 w 4190433"/>
                <a:gd name="connsiteY159" fmla="*/ 682171 h 4586514"/>
                <a:gd name="connsiteX160" fmla="*/ 4161404 w 4190433"/>
                <a:gd name="connsiteY160" fmla="*/ 362857 h 4586514"/>
                <a:gd name="connsiteX161" fmla="*/ 4190433 w 4190433"/>
                <a:gd name="connsiteY161" fmla="*/ 275771 h 4586514"/>
                <a:gd name="connsiteX162" fmla="*/ 4161404 w 4190433"/>
                <a:gd name="connsiteY162" fmla="*/ 43543 h 4586514"/>
                <a:gd name="connsiteX163" fmla="*/ 4016261 w 4190433"/>
                <a:gd name="connsiteY163" fmla="*/ 0 h 4586514"/>
                <a:gd name="connsiteX164" fmla="*/ 3856604 w 4190433"/>
                <a:gd name="connsiteY164" fmla="*/ 29028 h 4586514"/>
                <a:gd name="connsiteX165" fmla="*/ 3813061 w 4190433"/>
                <a:gd name="connsiteY165" fmla="*/ 58057 h 4586514"/>
                <a:gd name="connsiteX166" fmla="*/ 3755004 w 4190433"/>
                <a:gd name="connsiteY166" fmla="*/ 188686 h 4586514"/>
                <a:gd name="connsiteX167" fmla="*/ 3740490 w 4190433"/>
                <a:gd name="connsiteY167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795576 w 4190433"/>
                <a:gd name="connsiteY23" fmla="*/ 1262743 h 4586514"/>
                <a:gd name="connsiteX24" fmla="*/ 1592376 w 4190433"/>
                <a:gd name="connsiteY24" fmla="*/ 1320800 h 4586514"/>
                <a:gd name="connsiteX25" fmla="*/ 1592376 w 4190433"/>
                <a:gd name="connsiteY25" fmla="*/ 1582057 h 4586514"/>
                <a:gd name="connsiteX26" fmla="*/ 1807028 w 4190433"/>
                <a:gd name="connsiteY26" fmla="*/ 1677194 h 4586514"/>
                <a:gd name="connsiteX27" fmla="*/ 2437040 w 4190433"/>
                <a:gd name="connsiteY27" fmla="*/ 1831862 h 4586514"/>
                <a:gd name="connsiteX28" fmla="*/ 2921340 w 4190433"/>
                <a:gd name="connsiteY28" fmla="*/ 1933462 h 4586514"/>
                <a:gd name="connsiteX29" fmla="*/ 3129303 w 4190433"/>
                <a:gd name="connsiteY29" fmla="*/ 2090511 h 4586514"/>
                <a:gd name="connsiteX30" fmla="*/ 3110479 w 4190433"/>
                <a:gd name="connsiteY30" fmla="*/ 2279309 h 4586514"/>
                <a:gd name="connsiteX31" fmla="*/ 2940616 w 4190433"/>
                <a:gd name="connsiteY31" fmla="*/ 2406309 h 4586514"/>
                <a:gd name="connsiteX32" fmla="*/ 2463233 w 4190433"/>
                <a:gd name="connsiteY32" fmla="*/ 2423886 h 4586514"/>
                <a:gd name="connsiteX33" fmla="*/ 1940718 w 4190433"/>
                <a:gd name="connsiteY33" fmla="*/ 2452914 h 4586514"/>
                <a:gd name="connsiteX34" fmla="*/ 1577861 w 4190433"/>
                <a:gd name="connsiteY34" fmla="*/ 2496457 h 4586514"/>
                <a:gd name="connsiteX35" fmla="*/ 1026318 w 4190433"/>
                <a:gd name="connsiteY35" fmla="*/ 2569028 h 4586514"/>
                <a:gd name="connsiteX36" fmla="*/ 166007 w 4190433"/>
                <a:gd name="connsiteY36" fmla="*/ 2641374 h 4586514"/>
                <a:gd name="connsiteX37" fmla="*/ 10318 w 4190433"/>
                <a:gd name="connsiteY37" fmla="*/ 2743200 h 4586514"/>
                <a:gd name="connsiteX38" fmla="*/ 34358 w 4190433"/>
                <a:gd name="connsiteY38" fmla="*/ 3018064 h 4586514"/>
                <a:gd name="connsiteX39" fmla="*/ 193721 w 4190433"/>
                <a:gd name="connsiteY39" fmla="*/ 3129749 h 4586514"/>
                <a:gd name="connsiteX40" fmla="*/ 530452 w 4190433"/>
                <a:gd name="connsiteY40" fmla="*/ 3181803 h 4586514"/>
                <a:gd name="connsiteX41" fmla="*/ 1215004 w 4190433"/>
                <a:gd name="connsiteY41" fmla="*/ 3294743 h 4586514"/>
                <a:gd name="connsiteX42" fmla="*/ 1563347 w 4190433"/>
                <a:gd name="connsiteY42" fmla="*/ 3309257 h 4586514"/>
                <a:gd name="connsiteX43" fmla="*/ 1664947 w 4190433"/>
                <a:gd name="connsiteY43" fmla="*/ 3338286 h 4586514"/>
                <a:gd name="connsiteX44" fmla="*/ 1766547 w 4190433"/>
                <a:gd name="connsiteY44" fmla="*/ 3352800 h 4586514"/>
                <a:gd name="connsiteX45" fmla="*/ 1810090 w 4190433"/>
                <a:gd name="connsiteY45" fmla="*/ 3367314 h 4586514"/>
                <a:gd name="connsiteX46" fmla="*/ 1868147 w 4190433"/>
                <a:gd name="connsiteY46" fmla="*/ 3381828 h 4586514"/>
                <a:gd name="connsiteX47" fmla="*/ 1955233 w 4190433"/>
                <a:gd name="connsiteY47" fmla="*/ 3439886 h 4586514"/>
                <a:gd name="connsiteX48" fmla="*/ 2085861 w 4190433"/>
                <a:gd name="connsiteY48" fmla="*/ 3483428 h 4586514"/>
                <a:gd name="connsiteX49" fmla="*/ 2129404 w 4190433"/>
                <a:gd name="connsiteY49" fmla="*/ 3497943 h 4586514"/>
                <a:gd name="connsiteX50" fmla="*/ 2274547 w 4190433"/>
                <a:gd name="connsiteY50" fmla="*/ 3541486 h 4586514"/>
                <a:gd name="connsiteX51" fmla="*/ 2318090 w 4190433"/>
                <a:gd name="connsiteY51" fmla="*/ 3556000 h 4586514"/>
                <a:gd name="connsiteX52" fmla="*/ 2361633 w 4190433"/>
                <a:gd name="connsiteY52" fmla="*/ 3570514 h 4586514"/>
                <a:gd name="connsiteX53" fmla="*/ 2448718 w 4190433"/>
                <a:gd name="connsiteY53" fmla="*/ 3628571 h 4586514"/>
                <a:gd name="connsiteX54" fmla="*/ 2492261 w 4190433"/>
                <a:gd name="connsiteY54" fmla="*/ 3643086 h 4586514"/>
                <a:gd name="connsiteX55" fmla="*/ 2535804 w 4190433"/>
                <a:gd name="connsiteY55" fmla="*/ 3672114 h 4586514"/>
                <a:gd name="connsiteX56" fmla="*/ 2651918 w 4190433"/>
                <a:gd name="connsiteY56" fmla="*/ 3701143 h 4586514"/>
                <a:gd name="connsiteX57" fmla="*/ 2739004 w 4190433"/>
                <a:gd name="connsiteY57" fmla="*/ 3730171 h 4586514"/>
                <a:gd name="connsiteX58" fmla="*/ 2826090 w 4190433"/>
                <a:gd name="connsiteY58" fmla="*/ 3744686 h 4586514"/>
                <a:gd name="connsiteX59" fmla="*/ 3058318 w 4190433"/>
                <a:gd name="connsiteY59" fmla="*/ 3788228 h 4586514"/>
                <a:gd name="connsiteX60" fmla="*/ 3101861 w 4190433"/>
                <a:gd name="connsiteY60" fmla="*/ 3875314 h 4586514"/>
                <a:gd name="connsiteX61" fmla="*/ 3014776 w 4190433"/>
                <a:gd name="connsiteY61" fmla="*/ 3933371 h 4586514"/>
                <a:gd name="connsiteX62" fmla="*/ 2971233 w 4190433"/>
                <a:gd name="connsiteY62" fmla="*/ 3947886 h 4586514"/>
                <a:gd name="connsiteX63" fmla="*/ 2811576 w 4190433"/>
                <a:gd name="connsiteY63" fmla="*/ 3962400 h 4586514"/>
                <a:gd name="connsiteX64" fmla="*/ 2680947 w 4190433"/>
                <a:gd name="connsiteY64" fmla="*/ 3976914 h 4586514"/>
                <a:gd name="connsiteX65" fmla="*/ 2593861 w 4190433"/>
                <a:gd name="connsiteY65" fmla="*/ 3991428 h 4586514"/>
                <a:gd name="connsiteX66" fmla="*/ 2506776 w 4190433"/>
                <a:gd name="connsiteY66" fmla="*/ 4034971 h 4586514"/>
                <a:gd name="connsiteX67" fmla="*/ 2463233 w 4190433"/>
                <a:gd name="connsiteY67" fmla="*/ 4049486 h 4586514"/>
                <a:gd name="connsiteX68" fmla="*/ 2434204 w 4190433"/>
                <a:gd name="connsiteY68" fmla="*/ 4252686 h 4586514"/>
                <a:gd name="connsiteX69" fmla="*/ 2405176 w 4190433"/>
                <a:gd name="connsiteY69" fmla="*/ 4339771 h 4586514"/>
                <a:gd name="connsiteX70" fmla="*/ 2390661 w 4190433"/>
                <a:gd name="connsiteY70" fmla="*/ 4383314 h 4586514"/>
                <a:gd name="connsiteX71" fmla="*/ 2434204 w 4190433"/>
                <a:gd name="connsiteY71" fmla="*/ 4499428 h 4586514"/>
                <a:gd name="connsiteX72" fmla="*/ 2477747 w 4190433"/>
                <a:gd name="connsiteY72" fmla="*/ 4513943 h 4586514"/>
                <a:gd name="connsiteX73" fmla="*/ 2521290 w 4190433"/>
                <a:gd name="connsiteY73" fmla="*/ 4542971 h 4586514"/>
                <a:gd name="connsiteX74" fmla="*/ 2666433 w 4190433"/>
                <a:gd name="connsiteY74" fmla="*/ 4586514 h 4586514"/>
                <a:gd name="connsiteX75" fmla="*/ 2768033 w 4190433"/>
                <a:gd name="connsiteY75" fmla="*/ 4572000 h 4586514"/>
                <a:gd name="connsiteX76" fmla="*/ 2942204 w 4190433"/>
                <a:gd name="connsiteY76" fmla="*/ 4542971 h 4586514"/>
                <a:gd name="connsiteX77" fmla="*/ 2971233 w 4190433"/>
                <a:gd name="connsiteY77" fmla="*/ 4455886 h 4586514"/>
                <a:gd name="connsiteX78" fmla="*/ 2985747 w 4190433"/>
                <a:gd name="connsiteY78" fmla="*/ 4412343 h 4586514"/>
                <a:gd name="connsiteX79" fmla="*/ 3000261 w 4190433"/>
                <a:gd name="connsiteY79" fmla="*/ 4354286 h 4586514"/>
                <a:gd name="connsiteX80" fmla="*/ 3014776 w 4190433"/>
                <a:gd name="connsiteY80" fmla="*/ 4310743 h 4586514"/>
                <a:gd name="connsiteX81" fmla="*/ 3058318 w 4190433"/>
                <a:gd name="connsiteY81" fmla="*/ 4281714 h 4586514"/>
                <a:gd name="connsiteX82" fmla="*/ 3130890 w 4190433"/>
                <a:gd name="connsiteY82" fmla="*/ 4209143 h 4586514"/>
                <a:gd name="connsiteX83" fmla="*/ 3276033 w 4190433"/>
                <a:gd name="connsiteY83" fmla="*/ 4078514 h 4586514"/>
                <a:gd name="connsiteX84" fmla="*/ 3348604 w 4190433"/>
                <a:gd name="connsiteY84" fmla="*/ 3991428 h 4586514"/>
                <a:gd name="connsiteX85" fmla="*/ 3406661 w 4190433"/>
                <a:gd name="connsiteY85" fmla="*/ 3904343 h 4586514"/>
                <a:gd name="connsiteX86" fmla="*/ 3435690 w 4190433"/>
                <a:gd name="connsiteY86" fmla="*/ 3860800 h 4586514"/>
                <a:gd name="connsiteX87" fmla="*/ 3435690 w 4190433"/>
                <a:gd name="connsiteY87" fmla="*/ 3556000 h 4586514"/>
                <a:gd name="connsiteX88" fmla="*/ 3392147 w 4190433"/>
                <a:gd name="connsiteY88" fmla="*/ 3410857 h 4586514"/>
                <a:gd name="connsiteX89" fmla="*/ 3348604 w 4190433"/>
                <a:gd name="connsiteY89" fmla="*/ 3367314 h 4586514"/>
                <a:gd name="connsiteX90" fmla="*/ 3319576 w 4190433"/>
                <a:gd name="connsiteY90" fmla="*/ 3323771 h 4586514"/>
                <a:gd name="connsiteX91" fmla="*/ 3232490 w 4190433"/>
                <a:gd name="connsiteY91" fmla="*/ 3280228 h 4586514"/>
                <a:gd name="connsiteX92" fmla="*/ 3145404 w 4190433"/>
                <a:gd name="connsiteY92" fmla="*/ 3236686 h 4586514"/>
                <a:gd name="connsiteX93" fmla="*/ 2985747 w 4190433"/>
                <a:gd name="connsiteY93" fmla="*/ 3178628 h 4586514"/>
                <a:gd name="connsiteX94" fmla="*/ 2913176 w 4190433"/>
                <a:gd name="connsiteY94" fmla="*/ 3164114 h 4586514"/>
                <a:gd name="connsiteX95" fmla="*/ 2855118 w 4190433"/>
                <a:gd name="connsiteY95" fmla="*/ 3149600 h 4586514"/>
                <a:gd name="connsiteX96" fmla="*/ 2608376 w 4190433"/>
                <a:gd name="connsiteY96" fmla="*/ 3135086 h 4586514"/>
                <a:gd name="connsiteX97" fmla="*/ 2071347 w 4190433"/>
                <a:gd name="connsiteY97" fmla="*/ 3149600 h 4586514"/>
                <a:gd name="connsiteX98" fmla="*/ 1839118 w 4190433"/>
                <a:gd name="connsiteY98" fmla="*/ 3164114 h 4586514"/>
                <a:gd name="connsiteX99" fmla="*/ 1519804 w 4190433"/>
                <a:gd name="connsiteY99" fmla="*/ 3149600 h 4586514"/>
                <a:gd name="connsiteX100" fmla="*/ 1432718 w 4190433"/>
                <a:gd name="connsiteY100" fmla="*/ 3135086 h 4586514"/>
                <a:gd name="connsiteX101" fmla="*/ 1287576 w 4190433"/>
                <a:gd name="connsiteY101" fmla="*/ 3106057 h 4586514"/>
                <a:gd name="connsiteX102" fmla="*/ 1185976 w 4190433"/>
                <a:gd name="connsiteY102" fmla="*/ 3091543 h 4586514"/>
                <a:gd name="connsiteX103" fmla="*/ 1098890 w 4190433"/>
                <a:gd name="connsiteY103" fmla="*/ 3048000 h 4586514"/>
                <a:gd name="connsiteX104" fmla="*/ 1069861 w 4190433"/>
                <a:gd name="connsiteY104" fmla="*/ 3004457 h 4586514"/>
                <a:gd name="connsiteX105" fmla="*/ 1055347 w 4190433"/>
                <a:gd name="connsiteY105" fmla="*/ 2960914 h 4586514"/>
                <a:gd name="connsiteX106" fmla="*/ 1069861 w 4190433"/>
                <a:gd name="connsiteY106" fmla="*/ 2859314 h 4586514"/>
                <a:gd name="connsiteX107" fmla="*/ 1113404 w 4190433"/>
                <a:gd name="connsiteY107" fmla="*/ 2844800 h 4586514"/>
                <a:gd name="connsiteX108" fmla="*/ 1316604 w 4190433"/>
                <a:gd name="connsiteY108" fmla="*/ 2830286 h 4586514"/>
                <a:gd name="connsiteX109" fmla="*/ 1476261 w 4190433"/>
                <a:gd name="connsiteY109" fmla="*/ 2786743 h 4586514"/>
                <a:gd name="connsiteX110" fmla="*/ 1519804 w 4190433"/>
                <a:gd name="connsiteY110" fmla="*/ 2772228 h 4586514"/>
                <a:gd name="connsiteX111" fmla="*/ 1911690 w 4190433"/>
                <a:gd name="connsiteY111" fmla="*/ 2786743 h 4586514"/>
                <a:gd name="connsiteX112" fmla="*/ 2971233 w 4190433"/>
                <a:gd name="connsiteY112" fmla="*/ 2757714 h 4586514"/>
                <a:gd name="connsiteX113" fmla="*/ 3058318 w 4190433"/>
                <a:gd name="connsiteY113" fmla="*/ 2743200 h 4586514"/>
                <a:gd name="connsiteX114" fmla="*/ 3116376 w 4190433"/>
                <a:gd name="connsiteY114" fmla="*/ 2728686 h 4586514"/>
                <a:gd name="connsiteX115" fmla="*/ 3276033 w 4190433"/>
                <a:gd name="connsiteY115" fmla="*/ 2714171 h 4586514"/>
                <a:gd name="connsiteX116" fmla="*/ 3508261 w 4190433"/>
                <a:gd name="connsiteY116" fmla="*/ 2685143 h 4586514"/>
                <a:gd name="connsiteX117" fmla="*/ 3580833 w 4190433"/>
                <a:gd name="connsiteY117" fmla="*/ 2670628 h 4586514"/>
                <a:gd name="connsiteX118" fmla="*/ 3711461 w 4190433"/>
                <a:gd name="connsiteY118" fmla="*/ 2656114 h 4586514"/>
                <a:gd name="connsiteX119" fmla="*/ 3798547 w 4190433"/>
                <a:gd name="connsiteY119" fmla="*/ 2627086 h 4586514"/>
                <a:gd name="connsiteX120" fmla="*/ 3900147 w 4190433"/>
                <a:gd name="connsiteY120" fmla="*/ 2569028 h 4586514"/>
                <a:gd name="connsiteX121" fmla="*/ 3929176 w 4190433"/>
                <a:gd name="connsiteY121" fmla="*/ 2481943 h 4586514"/>
                <a:gd name="connsiteX122" fmla="*/ 3943690 w 4190433"/>
                <a:gd name="connsiteY122" fmla="*/ 2438400 h 4586514"/>
                <a:gd name="connsiteX123" fmla="*/ 3929176 w 4190433"/>
                <a:gd name="connsiteY123" fmla="*/ 2177143 h 4586514"/>
                <a:gd name="connsiteX124" fmla="*/ 3856604 w 4190433"/>
                <a:gd name="connsiteY124" fmla="*/ 2046514 h 4586514"/>
                <a:gd name="connsiteX125" fmla="*/ 3813061 w 4190433"/>
                <a:gd name="connsiteY125" fmla="*/ 2032000 h 4586514"/>
                <a:gd name="connsiteX126" fmla="*/ 3682433 w 4190433"/>
                <a:gd name="connsiteY126" fmla="*/ 1930400 h 4586514"/>
                <a:gd name="connsiteX127" fmla="*/ 3638890 w 4190433"/>
                <a:gd name="connsiteY127" fmla="*/ 1901371 h 4586514"/>
                <a:gd name="connsiteX128" fmla="*/ 3595347 w 4190433"/>
                <a:gd name="connsiteY128" fmla="*/ 1886857 h 4586514"/>
                <a:gd name="connsiteX129" fmla="*/ 3479233 w 4190433"/>
                <a:gd name="connsiteY129" fmla="*/ 1857828 h 4586514"/>
                <a:gd name="connsiteX130" fmla="*/ 3203461 w 4190433"/>
                <a:gd name="connsiteY130" fmla="*/ 1814286 h 4586514"/>
                <a:gd name="connsiteX131" fmla="*/ 3116376 w 4190433"/>
                <a:gd name="connsiteY131" fmla="*/ 1785257 h 4586514"/>
                <a:gd name="connsiteX132" fmla="*/ 3014776 w 4190433"/>
                <a:gd name="connsiteY132" fmla="*/ 1756228 h 4586514"/>
                <a:gd name="connsiteX133" fmla="*/ 2927690 w 4190433"/>
                <a:gd name="connsiteY133" fmla="*/ 1698171 h 4586514"/>
                <a:gd name="connsiteX134" fmla="*/ 2884147 w 4190433"/>
                <a:gd name="connsiteY134" fmla="*/ 1654628 h 4586514"/>
                <a:gd name="connsiteX135" fmla="*/ 2753518 w 4190433"/>
                <a:gd name="connsiteY135" fmla="*/ 1553028 h 4586514"/>
                <a:gd name="connsiteX136" fmla="*/ 2724490 w 4190433"/>
                <a:gd name="connsiteY136" fmla="*/ 1465943 h 4586514"/>
                <a:gd name="connsiteX137" fmla="*/ 2811576 w 4190433"/>
                <a:gd name="connsiteY137" fmla="*/ 1393371 h 4586514"/>
                <a:gd name="connsiteX138" fmla="*/ 2898661 w 4190433"/>
                <a:gd name="connsiteY138" fmla="*/ 1364343 h 4586514"/>
                <a:gd name="connsiteX139" fmla="*/ 2942204 w 4190433"/>
                <a:gd name="connsiteY139" fmla="*/ 1349828 h 4586514"/>
                <a:gd name="connsiteX140" fmla="*/ 3000261 w 4190433"/>
                <a:gd name="connsiteY140" fmla="*/ 1320800 h 4586514"/>
                <a:gd name="connsiteX141" fmla="*/ 3087347 w 4190433"/>
                <a:gd name="connsiteY141" fmla="*/ 1291771 h 4586514"/>
                <a:gd name="connsiteX142" fmla="*/ 3130890 w 4190433"/>
                <a:gd name="connsiteY142" fmla="*/ 1277257 h 4586514"/>
                <a:gd name="connsiteX143" fmla="*/ 3188947 w 4190433"/>
                <a:gd name="connsiteY143" fmla="*/ 1262743 h 4586514"/>
                <a:gd name="connsiteX144" fmla="*/ 3232490 w 4190433"/>
                <a:gd name="connsiteY144" fmla="*/ 1248228 h 4586514"/>
                <a:gd name="connsiteX145" fmla="*/ 3334090 w 4190433"/>
                <a:gd name="connsiteY145" fmla="*/ 1233714 h 4586514"/>
                <a:gd name="connsiteX146" fmla="*/ 3421176 w 4190433"/>
                <a:gd name="connsiteY146" fmla="*/ 1190171 h 4586514"/>
                <a:gd name="connsiteX147" fmla="*/ 3464718 w 4190433"/>
                <a:gd name="connsiteY147" fmla="*/ 1175657 h 4586514"/>
                <a:gd name="connsiteX148" fmla="*/ 3566318 w 4190433"/>
                <a:gd name="connsiteY148" fmla="*/ 1117600 h 4586514"/>
                <a:gd name="connsiteX149" fmla="*/ 3609861 w 4190433"/>
                <a:gd name="connsiteY149" fmla="*/ 1103086 h 4586514"/>
                <a:gd name="connsiteX150" fmla="*/ 3725976 w 4190433"/>
                <a:gd name="connsiteY150" fmla="*/ 1045028 h 4586514"/>
                <a:gd name="connsiteX151" fmla="*/ 3813061 w 4190433"/>
                <a:gd name="connsiteY151" fmla="*/ 1001486 h 4586514"/>
                <a:gd name="connsiteX152" fmla="*/ 3929176 w 4190433"/>
                <a:gd name="connsiteY152" fmla="*/ 943428 h 4586514"/>
                <a:gd name="connsiteX153" fmla="*/ 3958204 w 4190433"/>
                <a:gd name="connsiteY153" fmla="*/ 899886 h 4586514"/>
                <a:gd name="connsiteX154" fmla="*/ 4001747 w 4190433"/>
                <a:gd name="connsiteY154" fmla="*/ 885371 h 4586514"/>
                <a:gd name="connsiteX155" fmla="*/ 4045290 w 4190433"/>
                <a:gd name="connsiteY155" fmla="*/ 856343 h 4586514"/>
                <a:gd name="connsiteX156" fmla="*/ 4074318 w 4190433"/>
                <a:gd name="connsiteY156" fmla="*/ 812800 h 4586514"/>
                <a:gd name="connsiteX157" fmla="*/ 4117861 w 4190433"/>
                <a:gd name="connsiteY157" fmla="*/ 769257 h 4586514"/>
                <a:gd name="connsiteX158" fmla="*/ 4146890 w 4190433"/>
                <a:gd name="connsiteY158" fmla="*/ 682171 h 4586514"/>
                <a:gd name="connsiteX159" fmla="*/ 4161404 w 4190433"/>
                <a:gd name="connsiteY159" fmla="*/ 362857 h 4586514"/>
                <a:gd name="connsiteX160" fmla="*/ 4190433 w 4190433"/>
                <a:gd name="connsiteY160" fmla="*/ 275771 h 4586514"/>
                <a:gd name="connsiteX161" fmla="*/ 4161404 w 4190433"/>
                <a:gd name="connsiteY161" fmla="*/ 43543 h 4586514"/>
                <a:gd name="connsiteX162" fmla="*/ 4016261 w 4190433"/>
                <a:gd name="connsiteY162" fmla="*/ 0 h 4586514"/>
                <a:gd name="connsiteX163" fmla="*/ 3856604 w 4190433"/>
                <a:gd name="connsiteY163" fmla="*/ 29028 h 4586514"/>
                <a:gd name="connsiteX164" fmla="*/ 3813061 w 4190433"/>
                <a:gd name="connsiteY164" fmla="*/ 58057 h 4586514"/>
                <a:gd name="connsiteX165" fmla="*/ 3755004 w 4190433"/>
                <a:gd name="connsiteY165" fmla="*/ 188686 h 4586514"/>
                <a:gd name="connsiteX166" fmla="*/ 3740490 w 4190433"/>
                <a:gd name="connsiteY16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2042318 w 4190433"/>
                <a:gd name="connsiteY21" fmla="*/ 1204686 h 4586514"/>
                <a:gd name="connsiteX22" fmla="*/ 1897176 w 4190433"/>
                <a:gd name="connsiteY22" fmla="*/ 1219200 h 4586514"/>
                <a:gd name="connsiteX23" fmla="*/ 1592376 w 4190433"/>
                <a:gd name="connsiteY23" fmla="*/ 1320800 h 4586514"/>
                <a:gd name="connsiteX24" fmla="*/ 1592376 w 4190433"/>
                <a:gd name="connsiteY24" fmla="*/ 1582057 h 4586514"/>
                <a:gd name="connsiteX25" fmla="*/ 1807028 w 4190433"/>
                <a:gd name="connsiteY25" fmla="*/ 1677194 h 4586514"/>
                <a:gd name="connsiteX26" fmla="*/ 2437040 w 4190433"/>
                <a:gd name="connsiteY26" fmla="*/ 1831862 h 4586514"/>
                <a:gd name="connsiteX27" fmla="*/ 2921340 w 4190433"/>
                <a:gd name="connsiteY27" fmla="*/ 1933462 h 4586514"/>
                <a:gd name="connsiteX28" fmla="*/ 3129303 w 4190433"/>
                <a:gd name="connsiteY28" fmla="*/ 2090511 h 4586514"/>
                <a:gd name="connsiteX29" fmla="*/ 3110479 w 4190433"/>
                <a:gd name="connsiteY29" fmla="*/ 2279309 h 4586514"/>
                <a:gd name="connsiteX30" fmla="*/ 2940616 w 4190433"/>
                <a:gd name="connsiteY30" fmla="*/ 2406309 h 4586514"/>
                <a:gd name="connsiteX31" fmla="*/ 2463233 w 4190433"/>
                <a:gd name="connsiteY31" fmla="*/ 2423886 h 4586514"/>
                <a:gd name="connsiteX32" fmla="*/ 1940718 w 4190433"/>
                <a:gd name="connsiteY32" fmla="*/ 2452914 h 4586514"/>
                <a:gd name="connsiteX33" fmla="*/ 1577861 w 4190433"/>
                <a:gd name="connsiteY33" fmla="*/ 2496457 h 4586514"/>
                <a:gd name="connsiteX34" fmla="*/ 1026318 w 4190433"/>
                <a:gd name="connsiteY34" fmla="*/ 2569028 h 4586514"/>
                <a:gd name="connsiteX35" fmla="*/ 166007 w 4190433"/>
                <a:gd name="connsiteY35" fmla="*/ 2641374 h 4586514"/>
                <a:gd name="connsiteX36" fmla="*/ 10318 w 4190433"/>
                <a:gd name="connsiteY36" fmla="*/ 2743200 h 4586514"/>
                <a:gd name="connsiteX37" fmla="*/ 34358 w 4190433"/>
                <a:gd name="connsiteY37" fmla="*/ 3018064 h 4586514"/>
                <a:gd name="connsiteX38" fmla="*/ 193721 w 4190433"/>
                <a:gd name="connsiteY38" fmla="*/ 3129749 h 4586514"/>
                <a:gd name="connsiteX39" fmla="*/ 530452 w 4190433"/>
                <a:gd name="connsiteY39" fmla="*/ 3181803 h 4586514"/>
                <a:gd name="connsiteX40" fmla="*/ 1215004 w 4190433"/>
                <a:gd name="connsiteY40" fmla="*/ 3294743 h 4586514"/>
                <a:gd name="connsiteX41" fmla="*/ 1563347 w 4190433"/>
                <a:gd name="connsiteY41" fmla="*/ 3309257 h 4586514"/>
                <a:gd name="connsiteX42" fmla="*/ 1664947 w 4190433"/>
                <a:gd name="connsiteY42" fmla="*/ 3338286 h 4586514"/>
                <a:gd name="connsiteX43" fmla="*/ 1766547 w 4190433"/>
                <a:gd name="connsiteY43" fmla="*/ 3352800 h 4586514"/>
                <a:gd name="connsiteX44" fmla="*/ 1810090 w 4190433"/>
                <a:gd name="connsiteY44" fmla="*/ 3367314 h 4586514"/>
                <a:gd name="connsiteX45" fmla="*/ 1868147 w 4190433"/>
                <a:gd name="connsiteY45" fmla="*/ 3381828 h 4586514"/>
                <a:gd name="connsiteX46" fmla="*/ 1955233 w 4190433"/>
                <a:gd name="connsiteY46" fmla="*/ 3439886 h 4586514"/>
                <a:gd name="connsiteX47" fmla="*/ 2085861 w 4190433"/>
                <a:gd name="connsiteY47" fmla="*/ 3483428 h 4586514"/>
                <a:gd name="connsiteX48" fmla="*/ 2129404 w 4190433"/>
                <a:gd name="connsiteY48" fmla="*/ 3497943 h 4586514"/>
                <a:gd name="connsiteX49" fmla="*/ 2274547 w 4190433"/>
                <a:gd name="connsiteY49" fmla="*/ 3541486 h 4586514"/>
                <a:gd name="connsiteX50" fmla="*/ 2318090 w 4190433"/>
                <a:gd name="connsiteY50" fmla="*/ 3556000 h 4586514"/>
                <a:gd name="connsiteX51" fmla="*/ 2361633 w 4190433"/>
                <a:gd name="connsiteY51" fmla="*/ 3570514 h 4586514"/>
                <a:gd name="connsiteX52" fmla="*/ 2448718 w 4190433"/>
                <a:gd name="connsiteY52" fmla="*/ 3628571 h 4586514"/>
                <a:gd name="connsiteX53" fmla="*/ 2492261 w 4190433"/>
                <a:gd name="connsiteY53" fmla="*/ 3643086 h 4586514"/>
                <a:gd name="connsiteX54" fmla="*/ 2535804 w 4190433"/>
                <a:gd name="connsiteY54" fmla="*/ 3672114 h 4586514"/>
                <a:gd name="connsiteX55" fmla="*/ 2651918 w 4190433"/>
                <a:gd name="connsiteY55" fmla="*/ 3701143 h 4586514"/>
                <a:gd name="connsiteX56" fmla="*/ 2739004 w 4190433"/>
                <a:gd name="connsiteY56" fmla="*/ 3730171 h 4586514"/>
                <a:gd name="connsiteX57" fmla="*/ 2826090 w 4190433"/>
                <a:gd name="connsiteY57" fmla="*/ 3744686 h 4586514"/>
                <a:gd name="connsiteX58" fmla="*/ 3058318 w 4190433"/>
                <a:gd name="connsiteY58" fmla="*/ 3788228 h 4586514"/>
                <a:gd name="connsiteX59" fmla="*/ 3101861 w 4190433"/>
                <a:gd name="connsiteY59" fmla="*/ 3875314 h 4586514"/>
                <a:gd name="connsiteX60" fmla="*/ 3014776 w 4190433"/>
                <a:gd name="connsiteY60" fmla="*/ 3933371 h 4586514"/>
                <a:gd name="connsiteX61" fmla="*/ 2971233 w 4190433"/>
                <a:gd name="connsiteY61" fmla="*/ 3947886 h 4586514"/>
                <a:gd name="connsiteX62" fmla="*/ 2811576 w 4190433"/>
                <a:gd name="connsiteY62" fmla="*/ 3962400 h 4586514"/>
                <a:gd name="connsiteX63" fmla="*/ 2680947 w 4190433"/>
                <a:gd name="connsiteY63" fmla="*/ 3976914 h 4586514"/>
                <a:gd name="connsiteX64" fmla="*/ 2593861 w 4190433"/>
                <a:gd name="connsiteY64" fmla="*/ 3991428 h 4586514"/>
                <a:gd name="connsiteX65" fmla="*/ 2506776 w 4190433"/>
                <a:gd name="connsiteY65" fmla="*/ 4034971 h 4586514"/>
                <a:gd name="connsiteX66" fmla="*/ 2463233 w 4190433"/>
                <a:gd name="connsiteY66" fmla="*/ 4049486 h 4586514"/>
                <a:gd name="connsiteX67" fmla="*/ 2434204 w 4190433"/>
                <a:gd name="connsiteY67" fmla="*/ 4252686 h 4586514"/>
                <a:gd name="connsiteX68" fmla="*/ 2405176 w 4190433"/>
                <a:gd name="connsiteY68" fmla="*/ 4339771 h 4586514"/>
                <a:gd name="connsiteX69" fmla="*/ 2390661 w 4190433"/>
                <a:gd name="connsiteY69" fmla="*/ 4383314 h 4586514"/>
                <a:gd name="connsiteX70" fmla="*/ 2434204 w 4190433"/>
                <a:gd name="connsiteY70" fmla="*/ 4499428 h 4586514"/>
                <a:gd name="connsiteX71" fmla="*/ 2477747 w 4190433"/>
                <a:gd name="connsiteY71" fmla="*/ 4513943 h 4586514"/>
                <a:gd name="connsiteX72" fmla="*/ 2521290 w 4190433"/>
                <a:gd name="connsiteY72" fmla="*/ 4542971 h 4586514"/>
                <a:gd name="connsiteX73" fmla="*/ 2666433 w 4190433"/>
                <a:gd name="connsiteY73" fmla="*/ 4586514 h 4586514"/>
                <a:gd name="connsiteX74" fmla="*/ 2768033 w 4190433"/>
                <a:gd name="connsiteY74" fmla="*/ 4572000 h 4586514"/>
                <a:gd name="connsiteX75" fmla="*/ 2942204 w 4190433"/>
                <a:gd name="connsiteY75" fmla="*/ 4542971 h 4586514"/>
                <a:gd name="connsiteX76" fmla="*/ 2971233 w 4190433"/>
                <a:gd name="connsiteY76" fmla="*/ 4455886 h 4586514"/>
                <a:gd name="connsiteX77" fmla="*/ 2985747 w 4190433"/>
                <a:gd name="connsiteY77" fmla="*/ 4412343 h 4586514"/>
                <a:gd name="connsiteX78" fmla="*/ 3000261 w 4190433"/>
                <a:gd name="connsiteY78" fmla="*/ 4354286 h 4586514"/>
                <a:gd name="connsiteX79" fmla="*/ 3014776 w 4190433"/>
                <a:gd name="connsiteY79" fmla="*/ 4310743 h 4586514"/>
                <a:gd name="connsiteX80" fmla="*/ 3058318 w 4190433"/>
                <a:gd name="connsiteY80" fmla="*/ 4281714 h 4586514"/>
                <a:gd name="connsiteX81" fmla="*/ 3130890 w 4190433"/>
                <a:gd name="connsiteY81" fmla="*/ 4209143 h 4586514"/>
                <a:gd name="connsiteX82" fmla="*/ 3276033 w 4190433"/>
                <a:gd name="connsiteY82" fmla="*/ 4078514 h 4586514"/>
                <a:gd name="connsiteX83" fmla="*/ 3348604 w 4190433"/>
                <a:gd name="connsiteY83" fmla="*/ 3991428 h 4586514"/>
                <a:gd name="connsiteX84" fmla="*/ 3406661 w 4190433"/>
                <a:gd name="connsiteY84" fmla="*/ 3904343 h 4586514"/>
                <a:gd name="connsiteX85" fmla="*/ 3435690 w 4190433"/>
                <a:gd name="connsiteY85" fmla="*/ 3860800 h 4586514"/>
                <a:gd name="connsiteX86" fmla="*/ 3435690 w 4190433"/>
                <a:gd name="connsiteY86" fmla="*/ 3556000 h 4586514"/>
                <a:gd name="connsiteX87" fmla="*/ 3392147 w 4190433"/>
                <a:gd name="connsiteY87" fmla="*/ 3410857 h 4586514"/>
                <a:gd name="connsiteX88" fmla="*/ 3348604 w 4190433"/>
                <a:gd name="connsiteY88" fmla="*/ 3367314 h 4586514"/>
                <a:gd name="connsiteX89" fmla="*/ 3319576 w 4190433"/>
                <a:gd name="connsiteY89" fmla="*/ 3323771 h 4586514"/>
                <a:gd name="connsiteX90" fmla="*/ 3232490 w 4190433"/>
                <a:gd name="connsiteY90" fmla="*/ 3280228 h 4586514"/>
                <a:gd name="connsiteX91" fmla="*/ 3145404 w 4190433"/>
                <a:gd name="connsiteY91" fmla="*/ 3236686 h 4586514"/>
                <a:gd name="connsiteX92" fmla="*/ 2985747 w 4190433"/>
                <a:gd name="connsiteY92" fmla="*/ 3178628 h 4586514"/>
                <a:gd name="connsiteX93" fmla="*/ 2913176 w 4190433"/>
                <a:gd name="connsiteY93" fmla="*/ 3164114 h 4586514"/>
                <a:gd name="connsiteX94" fmla="*/ 2855118 w 4190433"/>
                <a:gd name="connsiteY94" fmla="*/ 3149600 h 4586514"/>
                <a:gd name="connsiteX95" fmla="*/ 2608376 w 4190433"/>
                <a:gd name="connsiteY95" fmla="*/ 3135086 h 4586514"/>
                <a:gd name="connsiteX96" fmla="*/ 2071347 w 4190433"/>
                <a:gd name="connsiteY96" fmla="*/ 3149600 h 4586514"/>
                <a:gd name="connsiteX97" fmla="*/ 1839118 w 4190433"/>
                <a:gd name="connsiteY97" fmla="*/ 3164114 h 4586514"/>
                <a:gd name="connsiteX98" fmla="*/ 1519804 w 4190433"/>
                <a:gd name="connsiteY98" fmla="*/ 3149600 h 4586514"/>
                <a:gd name="connsiteX99" fmla="*/ 1432718 w 4190433"/>
                <a:gd name="connsiteY99" fmla="*/ 3135086 h 4586514"/>
                <a:gd name="connsiteX100" fmla="*/ 1287576 w 4190433"/>
                <a:gd name="connsiteY100" fmla="*/ 3106057 h 4586514"/>
                <a:gd name="connsiteX101" fmla="*/ 1185976 w 4190433"/>
                <a:gd name="connsiteY101" fmla="*/ 3091543 h 4586514"/>
                <a:gd name="connsiteX102" fmla="*/ 1098890 w 4190433"/>
                <a:gd name="connsiteY102" fmla="*/ 3048000 h 4586514"/>
                <a:gd name="connsiteX103" fmla="*/ 1069861 w 4190433"/>
                <a:gd name="connsiteY103" fmla="*/ 3004457 h 4586514"/>
                <a:gd name="connsiteX104" fmla="*/ 1055347 w 4190433"/>
                <a:gd name="connsiteY104" fmla="*/ 2960914 h 4586514"/>
                <a:gd name="connsiteX105" fmla="*/ 1069861 w 4190433"/>
                <a:gd name="connsiteY105" fmla="*/ 2859314 h 4586514"/>
                <a:gd name="connsiteX106" fmla="*/ 1113404 w 4190433"/>
                <a:gd name="connsiteY106" fmla="*/ 2844800 h 4586514"/>
                <a:gd name="connsiteX107" fmla="*/ 1316604 w 4190433"/>
                <a:gd name="connsiteY107" fmla="*/ 2830286 h 4586514"/>
                <a:gd name="connsiteX108" fmla="*/ 1476261 w 4190433"/>
                <a:gd name="connsiteY108" fmla="*/ 2786743 h 4586514"/>
                <a:gd name="connsiteX109" fmla="*/ 1519804 w 4190433"/>
                <a:gd name="connsiteY109" fmla="*/ 2772228 h 4586514"/>
                <a:gd name="connsiteX110" fmla="*/ 1911690 w 4190433"/>
                <a:gd name="connsiteY110" fmla="*/ 2786743 h 4586514"/>
                <a:gd name="connsiteX111" fmla="*/ 2971233 w 4190433"/>
                <a:gd name="connsiteY111" fmla="*/ 2757714 h 4586514"/>
                <a:gd name="connsiteX112" fmla="*/ 3058318 w 4190433"/>
                <a:gd name="connsiteY112" fmla="*/ 2743200 h 4586514"/>
                <a:gd name="connsiteX113" fmla="*/ 3116376 w 4190433"/>
                <a:gd name="connsiteY113" fmla="*/ 2728686 h 4586514"/>
                <a:gd name="connsiteX114" fmla="*/ 3276033 w 4190433"/>
                <a:gd name="connsiteY114" fmla="*/ 2714171 h 4586514"/>
                <a:gd name="connsiteX115" fmla="*/ 3508261 w 4190433"/>
                <a:gd name="connsiteY115" fmla="*/ 2685143 h 4586514"/>
                <a:gd name="connsiteX116" fmla="*/ 3580833 w 4190433"/>
                <a:gd name="connsiteY116" fmla="*/ 2670628 h 4586514"/>
                <a:gd name="connsiteX117" fmla="*/ 3711461 w 4190433"/>
                <a:gd name="connsiteY117" fmla="*/ 2656114 h 4586514"/>
                <a:gd name="connsiteX118" fmla="*/ 3798547 w 4190433"/>
                <a:gd name="connsiteY118" fmla="*/ 2627086 h 4586514"/>
                <a:gd name="connsiteX119" fmla="*/ 3900147 w 4190433"/>
                <a:gd name="connsiteY119" fmla="*/ 2569028 h 4586514"/>
                <a:gd name="connsiteX120" fmla="*/ 3929176 w 4190433"/>
                <a:gd name="connsiteY120" fmla="*/ 2481943 h 4586514"/>
                <a:gd name="connsiteX121" fmla="*/ 3943690 w 4190433"/>
                <a:gd name="connsiteY121" fmla="*/ 2438400 h 4586514"/>
                <a:gd name="connsiteX122" fmla="*/ 3929176 w 4190433"/>
                <a:gd name="connsiteY122" fmla="*/ 2177143 h 4586514"/>
                <a:gd name="connsiteX123" fmla="*/ 3856604 w 4190433"/>
                <a:gd name="connsiteY123" fmla="*/ 2046514 h 4586514"/>
                <a:gd name="connsiteX124" fmla="*/ 3813061 w 4190433"/>
                <a:gd name="connsiteY124" fmla="*/ 2032000 h 4586514"/>
                <a:gd name="connsiteX125" fmla="*/ 3682433 w 4190433"/>
                <a:gd name="connsiteY125" fmla="*/ 1930400 h 4586514"/>
                <a:gd name="connsiteX126" fmla="*/ 3638890 w 4190433"/>
                <a:gd name="connsiteY126" fmla="*/ 1901371 h 4586514"/>
                <a:gd name="connsiteX127" fmla="*/ 3595347 w 4190433"/>
                <a:gd name="connsiteY127" fmla="*/ 1886857 h 4586514"/>
                <a:gd name="connsiteX128" fmla="*/ 3479233 w 4190433"/>
                <a:gd name="connsiteY128" fmla="*/ 1857828 h 4586514"/>
                <a:gd name="connsiteX129" fmla="*/ 3203461 w 4190433"/>
                <a:gd name="connsiteY129" fmla="*/ 1814286 h 4586514"/>
                <a:gd name="connsiteX130" fmla="*/ 3116376 w 4190433"/>
                <a:gd name="connsiteY130" fmla="*/ 1785257 h 4586514"/>
                <a:gd name="connsiteX131" fmla="*/ 3014776 w 4190433"/>
                <a:gd name="connsiteY131" fmla="*/ 1756228 h 4586514"/>
                <a:gd name="connsiteX132" fmla="*/ 2927690 w 4190433"/>
                <a:gd name="connsiteY132" fmla="*/ 1698171 h 4586514"/>
                <a:gd name="connsiteX133" fmla="*/ 2884147 w 4190433"/>
                <a:gd name="connsiteY133" fmla="*/ 1654628 h 4586514"/>
                <a:gd name="connsiteX134" fmla="*/ 2753518 w 4190433"/>
                <a:gd name="connsiteY134" fmla="*/ 1553028 h 4586514"/>
                <a:gd name="connsiteX135" fmla="*/ 2724490 w 4190433"/>
                <a:gd name="connsiteY135" fmla="*/ 1465943 h 4586514"/>
                <a:gd name="connsiteX136" fmla="*/ 2811576 w 4190433"/>
                <a:gd name="connsiteY136" fmla="*/ 1393371 h 4586514"/>
                <a:gd name="connsiteX137" fmla="*/ 2898661 w 4190433"/>
                <a:gd name="connsiteY137" fmla="*/ 1364343 h 4586514"/>
                <a:gd name="connsiteX138" fmla="*/ 2942204 w 4190433"/>
                <a:gd name="connsiteY138" fmla="*/ 1349828 h 4586514"/>
                <a:gd name="connsiteX139" fmla="*/ 3000261 w 4190433"/>
                <a:gd name="connsiteY139" fmla="*/ 1320800 h 4586514"/>
                <a:gd name="connsiteX140" fmla="*/ 3087347 w 4190433"/>
                <a:gd name="connsiteY140" fmla="*/ 1291771 h 4586514"/>
                <a:gd name="connsiteX141" fmla="*/ 3130890 w 4190433"/>
                <a:gd name="connsiteY141" fmla="*/ 1277257 h 4586514"/>
                <a:gd name="connsiteX142" fmla="*/ 3188947 w 4190433"/>
                <a:gd name="connsiteY142" fmla="*/ 1262743 h 4586514"/>
                <a:gd name="connsiteX143" fmla="*/ 3232490 w 4190433"/>
                <a:gd name="connsiteY143" fmla="*/ 1248228 h 4586514"/>
                <a:gd name="connsiteX144" fmla="*/ 3334090 w 4190433"/>
                <a:gd name="connsiteY144" fmla="*/ 1233714 h 4586514"/>
                <a:gd name="connsiteX145" fmla="*/ 3421176 w 4190433"/>
                <a:gd name="connsiteY145" fmla="*/ 1190171 h 4586514"/>
                <a:gd name="connsiteX146" fmla="*/ 3464718 w 4190433"/>
                <a:gd name="connsiteY146" fmla="*/ 1175657 h 4586514"/>
                <a:gd name="connsiteX147" fmla="*/ 3566318 w 4190433"/>
                <a:gd name="connsiteY147" fmla="*/ 1117600 h 4586514"/>
                <a:gd name="connsiteX148" fmla="*/ 3609861 w 4190433"/>
                <a:gd name="connsiteY148" fmla="*/ 1103086 h 4586514"/>
                <a:gd name="connsiteX149" fmla="*/ 3725976 w 4190433"/>
                <a:gd name="connsiteY149" fmla="*/ 1045028 h 4586514"/>
                <a:gd name="connsiteX150" fmla="*/ 3813061 w 4190433"/>
                <a:gd name="connsiteY150" fmla="*/ 1001486 h 4586514"/>
                <a:gd name="connsiteX151" fmla="*/ 3929176 w 4190433"/>
                <a:gd name="connsiteY151" fmla="*/ 943428 h 4586514"/>
                <a:gd name="connsiteX152" fmla="*/ 3958204 w 4190433"/>
                <a:gd name="connsiteY152" fmla="*/ 899886 h 4586514"/>
                <a:gd name="connsiteX153" fmla="*/ 4001747 w 4190433"/>
                <a:gd name="connsiteY153" fmla="*/ 885371 h 4586514"/>
                <a:gd name="connsiteX154" fmla="*/ 4045290 w 4190433"/>
                <a:gd name="connsiteY154" fmla="*/ 856343 h 4586514"/>
                <a:gd name="connsiteX155" fmla="*/ 4074318 w 4190433"/>
                <a:gd name="connsiteY155" fmla="*/ 812800 h 4586514"/>
                <a:gd name="connsiteX156" fmla="*/ 4117861 w 4190433"/>
                <a:gd name="connsiteY156" fmla="*/ 769257 h 4586514"/>
                <a:gd name="connsiteX157" fmla="*/ 4146890 w 4190433"/>
                <a:gd name="connsiteY157" fmla="*/ 682171 h 4586514"/>
                <a:gd name="connsiteX158" fmla="*/ 4161404 w 4190433"/>
                <a:gd name="connsiteY158" fmla="*/ 362857 h 4586514"/>
                <a:gd name="connsiteX159" fmla="*/ 4190433 w 4190433"/>
                <a:gd name="connsiteY159" fmla="*/ 275771 h 4586514"/>
                <a:gd name="connsiteX160" fmla="*/ 4161404 w 4190433"/>
                <a:gd name="connsiteY160" fmla="*/ 43543 h 4586514"/>
                <a:gd name="connsiteX161" fmla="*/ 4016261 w 4190433"/>
                <a:gd name="connsiteY161" fmla="*/ 0 h 4586514"/>
                <a:gd name="connsiteX162" fmla="*/ 3856604 w 4190433"/>
                <a:gd name="connsiteY162" fmla="*/ 29028 h 4586514"/>
                <a:gd name="connsiteX163" fmla="*/ 3813061 w 4190433"/>
                <a:gd name="connsiteY163" fmla="*/ 58057 h 4586514"/>
                <a:gd name="connsiteX164" fmla="*/ 3755004 w 4190433"/>
                <a:gd name="connsiteY164" fmla="*/ 188686 h 4586514"/>
                <a:gd name="connsiteX165" fmla="*/ 3740490 w 4190433"/>
                <a:gd name="connsiteY165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2260033 w 4190433"/>
                <a:gd name="connsiteY20" fmla="*/ 1190171 h 4586514"/>
                <a:gd name="connsiteX21" fmla="*/ 1897176 w 4190433"/>
                <a:gd name="connsiteY21" fmla="*/ 1219200 h 4586514"/>
                <a:gd name="connsiteX22" fmla="*/ 1592376 w 4190433"/>
                <a:gd name="connsiteY22" fmla="*/ 1320800 h 4586514"/>
                <a:gd name="connsiteX23" fmla="*/ 1592376 w 4190433"/>
                <a:gd name="connsiteY23" fmla="*/ 1582057 h 4586514"/>
                <a:gd name="connsiteX24" fmla="*/ 1807028 w 4190433"/>
                <a:gd name="connsiteY24" fmla="*/ 1677194 h 4586514"/>
                <a:gd name="connsiteX25" fmla="*/ 2437040 w 4190433"/>
                <a:gd name="connsiteY25" fmla="*/ 1831862 h 4586514"/>
                <a:gd name="connsiteX26" fmla="*/ 2921340 w 4190433"/>
                <a:gd name="connsiteY26" fmla="*/ 1933462 h 4586514"/>
                <a:gd name="connsiteX27" fmla="*/ 3129303 w 4190433"/>
                <a:gd name="connsiteY27" fmla="*/ 2090511 h 4586514"/>
                <a:gd name="connsiteX28" fmla="*/ 3110479 w 4190433"/>
                <a:gd name="connsiteY28" fmla="*/ 2279309 h 4586514"/>
                <a:gd name="connsiteX29" fmla="*/ 2940616 w 4190433"/>
                <a:gd name="connsiteY29" fmla="*/ 2406309 h 4586514"/>
                <a:gd name="connsiteX30" fmla="*/ 2463233 w 4190433"/>
                <a:gd name="connsiteY30" fmla="*/ 2423886 h 4586514"/>
                <a:gd name="connsiteX31" fmla="*/ 1940718 w 4190433"/>
                <a:gd name="connsiteY31" fmla="*/ 2452914 h 4586514"/>
                <a:gd name="connsiteX32" fmla="*/ 1577861 w 4190433"/>
                <a:gd name="connsiteY32" fmla="*/ 2496457 h 4586514"/>
                <a:gd name="connsiteX33" fmla="*/ 1026318 w 4190433"/>
                <a:gd name="connsiteY33" fmla="*/ 2569028 h 4586514"/>
                <a:gd name="connsiteX34" fmla="*/ 166007 w 4190433"/>
                <a:gd name="connsiteY34" fmla="*/ 2641374 h 4586514"/>
                <a:gd name="connsiteX35" fmla="*/ 10318 w 4190433"/>
                <a:gd name="connsiteY35" fmla="*/ 2743200 h 4586514"/>
                <a:gd name="connsiteX36" fmla="*/ 34358 w 4190433"/>
                <a:gd name="connsiteY36" fmla="*/ 3018064 h 4586514"/>
                <a:gd name="connsiteX37" fmla="*/ 193721 w 4190433"/>
                <a:gd name="connsiteY37" fmla="*/ 3129749 h 4586514"/>
                <a:gd name="connsiteX38" fmla="*/ 530452 w 4190433"/>
                <a:gd name="connsiteY38" fmla="*/ 3181803 h 4586514"/>
                <a:gd name="connsiteX39" fmla="*/ 1215004 w 4190433"/>
                <a:gd name="connsiteY39" fmla="*/ 3294743 h 4586514"/>
                <a:gd name="connsiteX40" fmla="*/ 1563347 w 4190433"/>
                <a:gd name="connsiteY40" fmla="*/ 3309257 h 4586514"/>
                <a:gd name="connsiteX41" fmla="*/ 1664947 w 4190433"/>
                <a:gd name="connsiteY41" fmla="*/ 3338286 h 4586514"/>
                <a:gd name="connsiteX42" fmla="*/ 1766547 w 4190433"/>
                <a:gd name="connsiteY42" fmla="*/ 3352800 h 4586514"/>
                <a:gd name="connsiteX43" fmla="*/ 1810090 w 4190433"/>
                <a:gd name="connsiteY43" fmla="*/ 3367314 h 4586514"/>
                <a:gd name="connsiteX44" fmla="*/ 1868147 w 4190433"/>
                <a:gd name="connsiteY44" fmla="*/ 3381828 h 4586514"/>
                <a:gd name="connsiteX45" fmla="*/ 1955233 w 4190433"/>
                <a:gd name="connsiteY45" fmla="*/ 3439886 h 4586514"/>
                <a:gd name="connsiteX46" fmla="*/ 2085861 w 4190433"/>
                <a:gd name="connsiteY46" fmla="*/ 3483428 h 4586514"/>
                <a:gd name="connsiteX47" fmla="*/ 2129404 w 4190433"/>
                <a:gd name="connsiteY47" fmla="*/ 3497943 h 4586514"/>
                <a:gd name="connsiteX48" fmla="*/ 2274547 w 4190433"/>
                <a:gd name="connsiteY48" fmla="*/ 3541486 h 4586514"/>
                <a:gd name="connsiteX49" fmla="*/ 2318090 w 4190433"/>
                <a:gd name="connsiteY49" fmla="*/ 3556000 h 4586514"/>
                <a:gd name="connsiteX50" fmla="*/ 2361633 w 4190433"/>
                <a:gd name="connsiteY50" fmla="*/ 3570514 h 4586514"/>
                <a:gd name="connsiteX51" fmla="*/ 2448718 w 4190433"/>
                <a:gd name="connsiteY51" fmla="*/ 3628571 h 4586514"/>
                <a:gd name="connsiteX52" fmla="*/ 2492261 w 4190433"/>
                <a:gd name="connsiteY52" fmla="*/ 3643086 h 4586514"/>
                <a:gd name="connsiteX53" fmla="*/ 2535804 w 4190433"/>
                <a:gd name="connsiteY53" fmla="*/ 3672114 h 4586514"/>
                <a:gd name="connsiteX54" fmla="*/ 2651918 w 4190433"/>
                <a:gd name="connsiteY54" fmla="*/ 3701143 h 4586514"/>
                <a:gd name="connsiteX55" fmla="*/ 2739004 w 4190433"/>
                <a:gd name="connsiteY55" fmla="*/ 3730171 h 4586514"/>
                <a:gd name="connsiteX56" fmla="*/ 2826090 w 4190433"/>
                <a:gd name="connsiteY56" fmla="*/ 3744686 h 4586514"/>
                <a:gd name="connsiteX57" fmla="*/ 3058318 w 4190433"/>
                <a:gd name="connsiteY57" fmla="*/ 3788228 h 4586514"/>
                <a:gd name="connsiteX58" fmla="*/ 3101861 w 4190433"/>
                <a:gd name="connsiteY58" fmla="*/ 3875314 h 4586514"/>
                <a:gd name="connsiteX59" fmla="*/ 3014776 w 4190433"/>
                <a:gd name="connsiteY59" fmla="*/ 3933371 h 4586514"/>
                <a:gd name="connsiteX60" fmla="*/ 2971233 w 4190433"/>
                <a:gd name="connsiteY60" fmla="*/ 3947886 h 4586514"/>
                <a:gd name="connsiteX61" fmla="*/ 2811576 w 4190433"/>
                <a:gd name="connsiteY61" fmla="*/ 3962400 h 4586514"/>
                <a:gd name="connsiteX62" fmla="*/ 2680947 w 4190433"/>
                <a:gd name="connsiteY62" fmla="*/ 3976914 h 4586514"/>
                <a:gd name="connsiteX63" fmla="*/ 2593861 w 4190433"/>
                <a:gd name="connsiteY63" fmla="*/ 3991428 h 4586514"/>
                <a:gd name="connsiteX64" fmla="*/ 2506776 w 4190433"/>
                <a:gd name="connsiteY64" fmla="*/ 4034971 h 4586514"/>
                <a:gd name="connsiteX65" fmla="*/ 2463233 w 4190433"/>
                <a:gd name="connsiteY65" fmla="*/ 4049486 h 4586514"/>
                <a:gd name="connsiteX66" fmla="*/ 2434204 w 4190433"/>
                <a:gd name="connsiteY66" fmla="*/ 4252686 h 4586514"/>
                <a:gd name="connsiteX67" fmla="*/ 2405176 w 4190433"/>
                <a:gd name="connsiteY67" fmla="*/ 4339771 h 4586514"/>
                <a:gd name="connsiteX68" fmla="*/ 2390661 w 4190433"/>
                <a:gd name="connsiteY68" fmla="*/ 4383314 h 4586514"/>
                <a:gd name="connsiteX69" fmla="*/ 2434204 w 4190433"/>
                <a:gd name="connsiteY69" fmla="*/ 4499428 h 4586514"/>
                <a:gd name="connsiteX70" fmla="*/ 2477747 w 4190433"/>
                <a:gd name="connsiteY70" fmla="*/ 4513943 h 4586514"/>
                <a:gd name="connsiteX71" fmla="*/ 2521290 w 4190433"/>
                <a:gd name="connsiteY71" fmla="*/ 4542971 h 4586514"/>
                <a:gd name="connsiteX72" fmla="*/ 2666433 w 4190433"/>
                <a:gd name="connsiteY72" fmla="*/ 4586514 h 4586514"/>
                <a:gd name="connsiteX73" fmla="*/ 2768033 w 4190433"/>
                <a:gd name="connsiteY73" fmla="*/ 4572000 h 4586514"/>
                <a:gd name="connsiteX74" fmla="*/ 2942204 w 4190433"/>
                <a:gd name="connsiteY74" fmla="*/ 4542971 h 4586514"/>
                <a:gd name="connsiteX75" fmla="*/ 2971233 w 4190433"/>
                <a:gd name="connsiteY75" fmla="*/ 4455886 h 4586514"/>
                <a:gd name="connsiteX76" fmla="*/ 2985747 w 4190433"/>
                <a:gd name="connsiteY76" fmla="*/ 4412343 h 4586514"/>
                <a:gd name="connsiteX77" fmla="*/ 3000261 w 4190433"/>
                <a:gd name="connsiteY77" fmla="*/ 4354286 h 4586514"/>
                <a:gd name="connsiteX78" fmla="*/ 3014776 w 4190433"/>
                <a:gd name="connsiteY78" fmla="*/ 4310743 h 4586514"/>
                <a:gd name="connsiteX79" fmla="*/ 3058318 w 4190433"/>
                <a:gd name="connsiteY79" fmla="*/ 4281714 h 4586514"/>
                <a:gd name="connsiteX80" fmla="*/ 3130890 w 4190433"/>
                <a:gd name="connsiteY80" fmla="*/ 4209143 h 4586514"/>
                <a:gd name="connsiteX81" fmla="*/ 3276033 w 4190433"/>
                <a:gd name="connsiteY81" fmla="*/ 4078514 h 4586514"/>
                <a:gd name="connsiteX82" fmla="*/ 3348604 w 4190433"/>
                <a:gd name="connsiteY82" fmla="*/ 3991428 h 4586514"/>
                <a:gd name="connsiteX83" fmla="*/ 3406661 w 4190433"/>
                <a:gd name="connsiteY83" fmla="*/ 3904343 h 4586514"/>
                <a:gd name="connsiteX84" fmla="*/ 3435690 w 4190433"/>
                <a:gd name="connsiteY84" fmla="*/ 3860800 h 4586514"/>
                <a:gd name="connsiteX85" fmla="*/ 3435690 w 4190433"/>
                <a:gd name="connsiteY85" fmla="*/ 3556000 h 4586514"/>
                <a:gd name="connsiteX86" fmla="*/ 3392147 w 4190433"/>
                <a:gd name="connsiteY86" fmla="*/ 3410857 h 4586514"/>
                <a:gd name="connsiteX87" fmla="*/ 3348604 w 4190433"/>
                <a:gd name="connsiteY87" fmla="*/ 3367314 h 4586514"/>
                <a:gd name="connsiteX88" fmla="*/ 3319576 w 4190433"/>
                <a:gd name="connsiteY88" fmla="*/ 3323771 h 4586514"/>
                <a:gd name="connsiteX89" fmla="*/ 3232490 w 4190433"/>
                <a:gd name="connsiteY89" fmla="*/ 3280228 h 4586514"/>
                <a:gd name="connsiteX90" fmla="*/ 3145404 w 4190433"/>
                <a:gd name="connsiteY90" fmla="*/ 3236686 h 4586514"/>
                <a:gd name="connsiteX91" fmla="*/ 2985747 w 4190433"/>
                <a:gd name="connsiteY91" fmla="*/ 3178628 h 4586514"/>
                <a:gd name="connsiteX92" fmla="*/ 2913176 w 4190433"/>
                <a:gd name="connsiteY92" fmla="*/ 3164114 h 4586514"/>
                <a:gd name="connsiteX93" fmla="*/ 2855118 w 4190433"/>
                <a:gd name="connsiteY93" fmla="*/ 3149600 h 4586514"/>
                <a:gd name="connsiteX94" fmla="*/ 2608376 w 4190433"/>
                <a:gd name="connsiteY94" fmla="*/ 3135086 h 4586514"/>
                <a:gd name="connsiteX95" fmla="*/ 2071347 w 4190433"/>
                <a:gd name="connsiteY95" fmla="*/ 3149600 h 4586514"/>
                <a:gd name="connsiteX96" fmla="*/ 1839118 w 4190433"/>
                <a:gd name="connsiteY96" fmla="*/ 3164114 h 4586514"/>
                <a:gd name="connsiteX97" fmla="*/ 1519804 w 4190433"/>
                <a:gd name="connsiteY97" fmla="*/ 3149600 h 4586514"/>
                <a:gd name="connsiteX98" fmla="*/ 1432718 w 4190433"/>
                <a:gd name="connsiteY98" fmla="*/ 3135086 h 4586514"/>
                <a:gd name="connsiteX99" fmla="*/ 1287576 w 4190433"/>
                <a:gd name="connsiteY99" fmla="*/ 3106057 h 4586514"/>
                <a:gd name="connsiteX100" fmla="*/ 1185976 w 4190433"/>
                <a:gd name="connsiteY100" fmla="*/ 3091543 h 4586514"/>
                <a:gd name="connsiteX101" fmla="*/ 1098890 w 4190433"/>
                <a:gd name="connsiteY101" fmla="*/ 3048000 h 4586514"/>
                <a:gd name="connsiteX102" fmla="*/ 1069861 w 4190433"/>
                <a:gd name="connsiteY102" fmla="*/ 3004457 h 4586514"/>
                <a:gd name="connsiteX103" fmla="*/ 1055347 w 4190433"/>
                <a:gd name="connsiteY103" fmla="*/ 2960914 h 4586514"/>
                <a:gd name="connsiteX104" fmla="*/ 1069861 w 4190433"/>
                <a:gd name="connsiteY104" fmla="*/ 2859314 h 4586514"/>
                <a:gd name="connsiteX105" fmla="*/ 1113404 w 4190433"/>
                <a:gd name="connsiteY105" fmla="*/ 2844800 h 4586514"/>
                <a:gd name="connsiteX106" fmla="*/ 1316604 w 4190433"/>
                <a:gd name="connsiteY106" fmla="*/ 2830286 h 4586514"/>
                <a:gd name="connsiteX107" fmla="*/ 1476261 w 4190433"/>
                <a:gd name="connsiteY107" fmla="*/ 2786743 h 4586514"/>
                <a:gd name="connsiteX108" fmla="*/ 1519804 w 4190433"/>
                <a:gd name="connsiteY108" fmla="*/ 2772228 h 4586514"/>
                <a:gd name="connsiteX109" fmla="*/ 1911690 w 4190433"/>
                <a:gd name="connsiteY109" fmla="*/ 2786743 h 4586514"/>
                <a:gd name="connsiteX110" fmla="*/ 2971233 w 4190433"/>
                <a:gd name="connsiteY110" fmla="*/ 2757714 h 4586514"/>
                <a:gd name="connsiteX111" fmla="*/ 3058318 w 4190433"/>
                <a:gd name="connsiteY111" fmla="*/ 2743200 h 4586514"/>
                <a:gd name="connsiteX112" fmla="*/ 3116376 w 4190433"/>
                <a:gd name="connsiteY112" fmla="*/ 2728686 h 4586514"/>
                <a:gd name="connsiteX113" fmla="*/ 3276033 w 4190433"/>
                <a:gd name="connsiteY113" fmla="*/ 2714171 h 4586514"/>
                <a:gd name="connsiteX114" fmla="*/ 3508261 w 4190433"/>
                <a:gd name="connsiteY114" fmla="*/ 2685143 h 4586514"/>
                <a:gd name="connsiteX115" fmla="*/ 3580833 w 4190433"/>
                <a:gd name="connsiteY115" fmla="*/ 2670628 h 4586514"/>
                <a:gd name="connsiteX116" fmla="*/ 3711461 w 4190433"/>
                <a:gd name="connsiteY116" fmla="*/ 2656114 h 4586514"/>
                <a:gd name="connsiteX117" fmla="*/ 3798547 w 4190433"/>
                <a:gd name="connsiteY117" fmla="*/ 2627086 h 4586514"/>
                <a:gd name="connsiteX118" fmla="*/ 3900147 w 4190433"/>
                <a:gd name="connsiteY118" fmla="*/ 2569028 h 4586514"/>
                <a:gd name="connsiteX119" fmla="*/ 3929176 w 4190433"/>
                <a:gd name="connsiteY119" fmla="*/ 2481943 h 4586514"/>
                <a:gd name="connsiteX120" fmla="*/ 3943690 w 4190433"/>
                <a:gd name="connsiteY120" fmla="*/ 2438400 h 4586514"/>
                <a:gd name="connsiteX121" fmla="*/ 3929176 w 4190433"/>
                <a:gd name="connsiteY121" fmla="*/ 2177143 h 4586514"/>
                <a:gd name="connsiteX122" fmla="*/ 3856604 w 4190433"/>
                <a:gd name="connsiteY122" fmla="*/ 2046514 h 4586514"/>
                <a:gd name="connsiteX123" fmla="*/ 3813061 w 4190433"/>
                <a:gd name="connsiteY123" fmla="*/ 2032000 h 4586514"/>
                <a:gd name="connsiteX124" fmla="*/ 3682433 w 4190433"/>
                <a:gd name="connsiteY124" fmla="*/ 1930400 h 4586514"/>
                <a:gd name="connsiteX125" fmla="*/ 3638890 w 4190433"/>
                <a:gd name="connsiteY125" fmla="*/ 1901371 h 4586514"/>
                <a:gd name="connsiteX126" fmla="*/ 3595347 w 4190433"/>
                <a:gd name="connsiteY126" fmla="*/ 1886857 h 4586514"/>
                <a:gd name="connsiteX127" fmla="*/ 3479233 w 4190433"/>
                <a:gd name="connsiteY127" fmla="*/ 1857828 h 4586514"/>
                <a:gd name="connsiteX128" fmla="*/ 3203461 w 4190433"/>
                <a:gd name="connsiteY128" fmla="*/ 1814286 h 4586514"/>
                <a:gd name="connsiteX129" fmla="*/ 3116376 w 4190433"/>
                <a:gd name="connsiteY129" fmla="*/ 1785257 h 4586514"/>
                <a:gd name="connsiteX130" fmla="*/ 3014776 w 4190433"/>
                <a:gd name="connsiteY130" fmla="*/ 1756228 h 4586514"/>
                <a:gd name="connsiteX131" fmla="*/ 2927690 w 4190433"/>
                <a:gd name="connsiteY131" fmla="*/ 1698171 h 4586514"/>
                <a:gd name="connsiteX132" fmla="*/ 2884147 w 4190433"/>
                <a:gd name="connsiteY132" fmla="*/ 1654628 h 4586514"/>
                <a:gd name="connsiteX133" fmla="*/ 2753518 w 4190433"/>
                <a:gd name="connsiteY133" fmla="*/ 1553028 h 4586514"/>
                <a:gd name="connsiteX134" fmla="*/ 2724490 w 4190433"/>
                <a:gd name="connsiteY134" fmla="*/ 1465943 h 4586514"/>
                <a:gd name="connsiteX135" fmla="*/ 2811576 w 4190433"/>
                <a:gd name="connsiteY135" fmla="*/ 1393371 h 4586514"/>
                <a:gd name="connsiteX136" fmla="*/ 2898661 w 4190433"/>
                <a:gd name="connsiteY136" fmla="*/ 1364343 h 4586514"/>
                <a:gd name="connsiteX137" fmla="*/ 2942204 w 4190433"/>
                <a:gd name="connsiteY137" fmla="*/ 1349828 h 4586514"/>
                <a:gd name="connsiteX138" fmla="*/ 3000261 w 4190433"/>
                <a:gd name="connsiteY138" fmla="*/ 1320800 h 4586514"/>
                <a:gd name="connsiteX139" fmla="*/ 3087347 w 4190433"/>
                <a:gd name="connsiteY139" fmla="*/ 1291771 h 4586514"/>
                <a:gd name="connsiteX140" fmla="*/ 3130890 w 4190433"/>
                <a:gd name="connsiteY140" fmla="*/ 1277257 h 4586514"/>
                <a:gd name="connsiteX141" fmla="*/ 3188947 w 4190433"/>
                <a:gd name="connsiteY141" fmla="*/ 1262743 h 4586514"/>
                <a:gd name="connsiteX142" fmla="*/ 3232490 w 4190433"/>
                <a:gd name="connsiteY142" fmla="*/ 1248228 h 4586514"/>
                <a:gd name="connsiteX143" fmla="*/ 3334090 w 4190433"/>
                <a:gd name="connsiteY143" fmla="*/ 1233714 h 4586514"/>
                <a:gd name="connsiteX144" fmla="*/ 3421176 w 4190433"/>
                <a:gd name="connsiteY144" fmla="*/ 1190171 h 4586514"/>
                <a:gd name="connsiteX145" fmla="*/ 3464718 w 4190433"/>
                <a:gd name="connsiteY145" fmla="*/ 1175657 h 4586514"/>
                <a:gd name="connsiteX146" fmla="*/ 3566318 w 4190433"/>
                <a:gd name="connsiteY146" fmla="*/ 1117600 h 4586514"/>
                <a:gd name="connsiteX147" fmla="*/ 3609861 w 4190433"/>
                <a:gd name="connsiteY147" fmla="*/ 1103086 h 4586514"/>
                <a:gd name="connsiteX148" fmla="*/ 3725976 w 4190433"/>
                <a:gd name="connsiteY148" fmla="*/ 1045028 h 4586514"/>
                <a:gd name="connsiteX149" fmla="*/ 3813061 w 4190433"/>
                <a:gd name="connsiteY149" fmla="*/ 1001486 h 4586514"/>
                <a:gd name="connsiteX150" fmla="*/ 3929176 w 4190433"/>
                <a:gd name="connsiteY150" fmla="*/ 943428 h 4586514"/>
                <a:gd name="connsiteX151" fmla="*/ 3958204 w 4190433"/>
                <a:gd name="connsiteY151" fmla="*/ 899886 h 4586514"/>
                <a:gd name="connsiteX152" fmla="*/ 4001747 w 4190433"/>
                <a:gd name="connsiteY152" fmla="*/ 885371 h 4586514"/>
                <a:gd name="connsiteX153" fmla="*/ 4045290 w 4190433"/>
                <a:gd name="connsiteY153" fmla="*/ 856343 h 4586514"/>
                <a:gd name="connsiteX154" fmla="*/ 4074318 w 4190433"/>
                <a:gd name="connsiteY154" fmla="*/ 812800 h 4586514"/>
                <a:gd name="connsiteX155" fmla="*/ 4117861 w 4190433"/>
                <a:gd name="connsiteY155" fmla="*/ 769257 h 4586514"/>
                <a:gd name="connsiteX156" fmla="*/ 4146890 w 4190433"/>
                <a:gd name="connsiteY156" fmla="*/ 682171 h 4586514"/>
                <a:gd name="connsiteX157" fmla="*/ 4161404 w 4190433"/>
                <a:gd name="connsiteY157" fmla="*/ 362857 h 4586514"/>
                <a:gd name="connsiteX158" fmla="*/ 4190433 w 4190433"/>
                <a:gd name="connsiteY158" fmla="*/ 275771 h 4586514"/>
                <a:gd name="connsiteX159" fmla="*/ 4161404 w 4190433"/>
                <a:gd name="connsiteY159" fmla="*/ 43543 h 4586514"/>
                <a:gd name="connsiteX160" fmla="*/ 4016261 w 4190433"/>
                <a:gd name="connsiteY160" fmla="*/ 0 h 4586514"/>
                <a:gd name="connsiteX161" fmla="*/ 3856604 w 4190433"/>
                <a:gd name="connsiteY161" fmla="*/ 29028 h 4586514"/>
                <a:gd name="connsiteX162" fmla="*/ 3813061 w 4190433"/>
                <a:gd name="connsiteY162" fmla="*/ 58057 h 4586514"/>
                <a:gd name="connsiteX163" fmla="*/ 3755004 w 4190433"/>
                <a:gd name="connsiteY163" fmla="*/ 188686 h 4586514"/>
                <a:gd name="connsiteX164" fmla="*/ 3740490 w 4190433"/>
                <a:gd name="connsiteY164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2390661 w 4190433"/>
                <a:gd name="connsiteY19" fmla="*/ 1161143 h 4586514"/>
                <a:gd name="connsiteX20" fmla="*/ 1897176 w 4190433"/>
                <a:gd name="connsiteY20" fmla="*/ 1219200 h 4586514"/>
                <a:gd name="connsiteX21" fmla="*/ 1592376 w 4190433"/>
                <a:gd name="connsiteY21" fmla="*/ 1320800 h 4586514"/>
                <a:gd name="connsiteX22" fmla="*/ 1592376 w 4190433"/>
                <a:gd name="connsiteY22" fmla="*/ 1582057 h 4586514"/>
                <a:gd name="connsiteX23" fmla="*/ 1807028 w 4190433"/>
                <a:gd name="connsiteY23" fmla="*/ 1677194 h 4586514"/>
                <a:gd name="connsiteX24" fmla="*/ 2437040 w 4190433"/>
                <a:gd name="connsiteY24" fmla="*/ 1831862 h 4586514"/>
                <a:gd name="connsiteX25" fmla="*/ 2921340 w 4190433"/>
                <a:gd name="connsiteY25" fmla="*/ 1933462 h 4586514"/>
                <a:gd name="connsiteX26" fmla="*/ 3129303 w 4190433"/>
                <a:gd name="connsiteY26" fmla="*/ 2090511 h 4586514"/>
                <a:gd name="connsiteX27" fmla="*/ 3110479 w 4190433"/>
                <a:gd name="connsiteY27" fmla="*/ 2279309 h 4586514"/>
                <a:gd name="connsiteX28" fmla="*/ 2940616 w 4190433"/>
                <a:gd name="connsiteY28" fmla="*/ 2406309 h 4586514"/>
                <a:gd name="connsiteX29" fmla="*/ 2463233 w 4190433"/>
                <a:gd name="connsiteY29" fmla="*/ 2423886 h 4586514"/>
                <a:gd name="connsiteX30" fmla="*/ 1940718 w 4190433"/>
                <a:gd name="connsiteY30" fmla="*/ 2452914 h 4586514"/>
                <a:gd name="connsiteX31" fmla="*/ 1577861 w 4190433"/>
                <a:gd name="connsiteY31" fmla="*/ 2496457 h 4586514"/>
                <a:gd name="connsiteX32" fmla="*/ 1026318 w 4190433"/>
                <a:gd name="connsiteY32" fmla="*/ 2569028 h 4586514"/>
                <a:gd name="connsiteX33" fmla="*/ 166007 w 4190433"/>
                <a:gd name="connsiteY33" fmla="*/ 2641374 h 4586514"/>
                <a:gd name="connsiteX34" fmla="*/ 10318 w 4190433"/>
                <a:gd name="connsiteY34" fmla="*/ 2743200 h 4586514"/>
                <a:gd name="connsiteX35" fmla="*/ 34358 w 4190433"/>
                <a:gd name="connsiteY35" fmla="*/ 3018064 h 4586514"/>
                <a:gd name="connsiteX36" fmla="*/ 193721 w 4190433"/>
                <a:gd name="connsiteY36" fmla="*/ 3129749 h 4586514"/>
                <a:gd name="connsiteX37" fmla="*/ 530452 w 4190433"/>
                <a:gd name="connsiteY37" fmla="*/ 3181803 h 4586514"/>
                <a:gd name="connsiteX38" fmla="*/ 1215004 w 4190433"/>
                <a:gd name="connsiteY38" fmla="*/ 3294743 h 4586514"/>
                <a:gd name="connsiteX39" fmla="*/ 1563347 w 4190433"/>
                <a:gd name="connsiteY39" fmla="*/ 3309257 h 4586514"/>
                <a:gd name="connsiteX40" fmla="*/ 1664947 w 4190433"/>
                <a:gd name="connsiteY40" fmla="*/ 3338286 h 4586514"/>
                <a:gd name="connsiteX41" fmla="*/ 1766547 w 4190433"/>
                <a:gd name="connsiteY41" fmla="*/ 3352800 h 4586514"/>
                <a:gd name="connsiteX42" fmla="*/ 1810090 w 4190433"/>
                <a:gd name="connsiteY42" fmla="*/ 3367314 h 4586514"/>
                <a:gd name="connsiteX43" fmla="*/ 1868147 w 4190433"/>
                <a:gd name="connsiteY43" fmla="*/ 3381828 h 4586514"/>
                <a:gd name="connsiteX44" fmla="*/ 1955233 w 4190433"/>
                <a:gd name="connsiteY44" fmla="*/ 3439886 h 4586514"/>
                <a:gd name="connsiteX45" fmla="*/ 2085861 w 4190433"/>
                <a:gd name="connsiteY45" fmla="*/ 3483428 h 4586514"/>
                <a:gd name="connsiteX46" fmla="*/ 2129404 w 4190433"/>
                <a:gd name="connsiteY46" fmla="*/ 3497943 h 4586514"/>
                <a:gd name="connsiteX47" fmla="*/ 2274547 w 4190433"/>
                <a:gd name="connsiteY47" fmla="*/ 3541486 h 4586514"/>
                <a:gd name="connsiteX48" fmla="*/ 2318090 w 4190433"/>
                <a:gd name="connsiteY48" fmla="*/ 3556000 h 4586514"/>
                <a:gd name="connsiteX49" fmla="*/ 2361633 w 4190433"/>
                <a:gd name="connsiteY49" fmla="*/ 3570514 h 4586514"/>
                <a:gd name="connsiteX50" fmla="*/ 2448718 w 4190433"/>
                <a:gd name="connsiteY50" fmla="*/ 3628571 h 4586514"/>
                <a:gd name="connsiteX51" fmla="*/ 2492261 w 4190433"/>
                <a:gd name="connsiteY51" fmla="*/ 3643086 h 4586514"/>
                <a:gd name="connsiteX52" fmla="*/ 2535804 w 4190433"/>
                <a:gd name="connsiteY52" fmla="*/ 3672114 h 4586514"/>
                <a:gd name="connsiteX53" fmla="*/ 2651918 w 4190433"/>
                <a:gd name="connsiteY53" fmla="*/ 3701143 h 4586514"/>
                <a:gd name="connsiteX54" fmla="*/ 2739004 w 4190433"/>
                <a:gd name="connsiteY54" fmla="*/ 3730171 h 4586514"/>
                <a:gd name="connsiteX55" fmla="*/ 2826090 w 4190433"/>
                <a:gd name="connsiteY55" fmla="*/ 3744686 h 4586514"/>
                <a:gd name="connsiteX56" fmla="*/ 3058318 w 4190433"/>
                <a:gd name="connsiteY56" fmla="*/ 3788228 h 4586514"/>
                <a:gd name="connsiteX57" fmla="*/ 3101861 w 4190433"/>
                <a:gd name="connsiteY57" fmla="*/ 3875314 h 4586514"/>
                <a:gd name="connsiteX58" fmla="*/ 3014776 w 4190433"/>
                <a:gd name="connsiteY58" fmla="*/ 3933371 h 4586514"/>
                <a:gd name="connsiteX59" fmla="*/ 2971233 w 4190433"/>
                <a:gd name="connsiteY59" fmla="*/ 3947886 h 4586514"/>
                <a:gd name="connsiteX60" fmla="*/ 2811576 w 4190433"/>
                <a:gd name="connsiteY60" fmla="*/ 3962400 h 4586514"/>
                <a:gd name="connsiteX61" fmla="*/ 2680947 w 4190433"/>
                <a:gd name="connsiteY61" fmla="*/ 3976914 h 4586514"/>
                <a:gd name="connsiteX62" fmla="*/ 2593861 w 4190433"/>
                <a:gd name="connsiteY62" fmla="*/ 3991428 h 4586514"/>
                <a:gd name="connsiteX63" fmla="*/ 2506776 w 4190433"/>
                <a:gd name="connsiteY63" fmla="*/ 4034971 h 4586514"/>
                <a:gd name="connsiteX64" fmla="*/ 2463233 w 4190433"/>
                <a:gd name="connsiteY64" fmla="*/ 4049486 h 4586514"/>
                <a:gd name="connsiteX65" fmla="*/ 2434204 w 4190433"/>
                <a:gd name="connsiteY65" fmla="*/ 4252686 h 4586514"/>
                <a:gd name="connsiteX66" fmla="*/ 2405176 w 4190433"/>
                <a:gd name="connsiteY66" fmla="*/ 4339771 h 4586514"/>
                <a:gd name="connsiteX67" fmla="*/ 2390661 w 4190433"/>
                <a:gd name="connsiteY67" fmla="*/ 4383314 h 4586514"/>
                <a:gd name="connsiteX68" fmla="*/ 2434204 w 4190433"/>
                <a:gd name="connsiteY68" fmla="*/ 4499428 h 4586514"/>
                <a:gd name="connsiteX69" fmla="*/ 2477747 w 4190433"/>
                <a:gd name="connsiteY69" fmla="*/ 4513943 h 4586514"/>
                <a:gd name="connsiteX70" fmla="*/ 2521290 w 4190433"/>
                <a:gd name="connsiteY70" fmla="*/ 4542971 h 4586514"/>
                <a:gd name="connsiteX71" fmla="*/ 2666433 w 4190433"/>
                <a:gd name="connsiteY71" fmla="*/ 4586514 h 4586514"/>
                <a:gd name="connsiteX72" fmla="*/ 2768033 w 4190433"/>
                <a:gd name="connsiteY72" fmla="*/ 4572000 h 4586514"/>
                <a:gd name="connsiteX73" fmla="*/ 2942204 w 4190433"/>
                <a:gd name="connsiteY73" fmla="*/ 4542971 h 4586514"/>
                <a:gd name="connsiteX74" fmla="*/ 2971233 w 4190433"/>
                <a:gd name="connsiteY74" fmla="*/ 4455886 h 4586514"/>
                <a:gd name="connsiteX75" fmla="*/ 2985747 w 4190433"/>
                <a:gd name="connsiteY75" fmla="*/ 4412343 h 4586514"/>
                <a:gd name="connsiteX76" fmla="*/ 3000261 w 4190433"/>
                <a:gd name="connsiteY76" fmla="*/ 4354286 h 4586514"/>
                <a:gd name="connsiteX77" fmla="*/ 3014776 w 4190433"/>
                <a:gd name="connsiteY77" fmla="*/ 4310743 h 4586514"/>
                <a:gd name="connsiteX78" fmla="*/ 3058318 w 4190433"/>
                <a:gd name="connsiteY78" fmla="*/ 4281714 h 4586514"/>
                <a:gd name="connsiteX79" fmla="*/ 3130890 w 4190433"/>
                <a:gd name="connsiteY79" fmla="*/ 4209143 h 4586514"/>
                <a:gd name="connsiteX80" fmla="*/ 3276033 w 4190433"/>
                <a:gd name="connsiteY80" fmla="*/ 4078514 h 4586514"/>
                <a:gd name="connsiteX81" fmla="*/ 3348604 w 4190433"/>
                <a:gd name="connsiteY81" fmla="*/ 3991428 h 4586514"/>
                <a:gd name="connsiteX82" fmla="*/ 3406661 w 4190433"/>
                <a:gd name="connsiteY82" fmla="*/ 3904343 h 4586514"/>
                <a:gd name="connsiteX83" fmla="*/ 3435690 w 4190433"/>
                <a:gd name="connsiteY83" fmla="*/ 3860800 h 4586514"/>
                <a:gd name="connsiteX84" fmla="*/ 3435690 w 4190433"/>
                <a:gd name="connsiteY84" fmla="*/ 3556000 h 4586514"/>
                <a:gd name="connsiteX85" fmla="*/ 3392147 w 4190433"/>
                <a:gd name="connsiteY85" fmla="*/ 3410857 h 4586514"/>
                <a:gd name="connsiteX86" fmla="*/ 3348604 w 4190433"/>
                <a:gd name="connsiteY86" fmla="*/ 3367314 h 4586514"/>
                <a:gd name="connsiteX87" fmla="*/ 3319576 w 4190433"/>
                <a:gd name="connsiteY87" fmla="*/ 3323771 h 4586514"/>
                <a:gd name="connsiteX88" fmla="*/ 3232490 w 4190433"/>
                <a:gd name="connsiteY88" fmla="*/ 3280228 h 4586514"/>
                <a:gd name="connsiteX89" fmla="*/ 3145404 w 4190433"/>
                <a:gd name="connsiteY89" fmla="*/ 3236686 h 4586514"/>
                <a:gd name="connsiteX90" fmla="*/ 2985747 w 4190433"/>
                <a:gd name="connsiteY90" fmla="*/ 3178628 h 4586514"/>
                <a:gd name="connsiteX91" fmla="*/ 2913176 w 4190433"/>
                <a:gd name="connsiteY91" fmla="*/ 3164114 h 4586514"/>
                <a:gd name="connsiteX92" fmla="*/ 2855118 w 4190433"/>
                <a:gd name="connsiteY92" fmla="*/ 3149600 h 4586514"/>
                <a:gd name="connsiteX93" fmla="*/ 2608376 w 4190433"/>
                <a:gd name="connsiteY93" fmla="*/ 3135086 h 4586514"/>
                <a:gd name="connsiteX94" fmla="*/ 2071347 w 4190433"/>
                <a:gd name="connsiteY94" fmla="*/ 3149600 h 4586514"/>
                <a:gd name="connsiteX95" fmla="*/ 1839118 w 4190433"/>
                <a:gd name="connsiteY95" fmla="*/ 3164114 h 4586514"/>
                <a:gd name="connsiteX96" fmla="*/ 1519804 w 4190433"/>
                <a:gd name="connsiteY96" fmla="*/ 3149600 h 4586514"/>
                <a:gd name="connsiteX97" fmla="*/ 1432718 w 4190433"/>
                <a:gd name="connsiteY97" fmla="*/ 3135086 h 4586514"/>
                <a:gd name="connsiteX98" fmla="*/ 1287576 w 4190433"/>
                <a:gd name="connsiteY98" fmla="*/ 3106057 h 4586514"/>
                <a:gd name="connsiteX99" fmla="*/ 1185976 w 4190433"/>
                <a:gd name="connsiteY99" fmla="*/ 3091543 h 4586514"/>
                <a:gd name="connsiteX100" fmla="*/ 1098890 w 4190433"/>
                <a:gd name="connsiteY100" fmla="*/ 3048000 h 4586514"/>
                <a:gd name="connsiteX101" fmla="*/ 1069861 w 4190433"/>
                <a:gd name="connsiteY101" fmla="*/ 3004457 h 4586514"/>
                <a:gd name="connsiteX102" fmla="*/ 1055347 w 4190433"/>
                <a:gd name="connsiteY102" fmla="*/ 2960914 h 4586514"/>
                <a:gd name="connsiteX103" fmla="*/ 1069861 w 4190433"/>
                <a:gd name="connsiteY103" fmla="*/ 2859314 h 4586514"/>
                <a:gd name="connsiteX104" fmla="*/ 1113404 w 4190433"/>
                <a:gd name="connsiteY104" fmla="*/ 2844800 h 4586514"/>
                <a:gd name="connsiteX105" fmla="*/ 1316604 w 4190433"/>
                <a:gd name="connsiteY105" fmla="*/ 2830286 h 4586514"/>
                <a:gd name="connsiteX106" fmla="*/ 1476261 w 4190433"/>
                <a:gd name="connsiteY106" fmla="*/ 2786743 h 4586514"/>
                <a:gd name="connsiteX107" fmla="*/ 1519804 w 4190433"/>
                <a:gd name="connsiteY107" fmla="*/ 2772228 h 4586514"/>
                <a:gd name="connsiteX108" fmla="*/ 1911690 w 4190433"/>
                <a:gd name="connsiteY108" fmla="*/ 2786743 h 4586514"/>
                <a:gd name="connsiteX109" fmla="*/ 2971233 w 4190433"/>
                <a:gd name="connsiteY109" fmla="*/ 2757714 h 4586514"/>
                <a:gd name="connsiteX110" fmla="*/ 3058318 w 4190433"/>
                <a:gd name="connsiteY110" fmla="*/ 2743200 h 4586514"/>
                <a:gd name="connsiteX111" fmla="*/ 3116376 w 4190433"/>
                <a:gd name="connsiteY111" fmla="*/ 2728686 h 4586514"/>
                <a:gd name="connsiteX112" fmla="*/ 3276033 w 4190433"/>
                <a:gd name="connsiteY112" fmla="*/ 2714171 h 4586514"/>
                <a:gd name="connsiteX113" fmla="*/ 3508261 w 4190433"/>
                <a:gd name="connsiteY113" fmla="*/ 2685143 h 4586514"/>
                <a:gd name="connsiteX114" fmla="*/ 3580833 w 4190433"/>
                <a:gd name="connsiteY114" fmla="*/ 2670628 h 4586514"/>
                <a:gd name="connsiteX115" fmla="*/ 3711461 w 4190433"/>
                <a:gd name="connsiteY115" fmla="*/ 2656114 h 4586514"/>
                <a:gd name="connsiteX116" fmla="*/ 3798547 w 4190433"/>
                <a:gd name="connsiteY116" fmla="*/ 2627086 h 4586514"/>
                <a:gd name="connsiteX117" fmla="*/ 3900147 w 4190433"/>
                <a:gd name="connsiteY117" fmla="*/ 2569028 h 4586514"/>
                <a:gd name="connsiteX118" fmla="*/ 3929176 w 4190433"/>
                <a:gd name="connsiteY118" fmla="*/ 2481943 h 4586514"/>
                <a:gd name="connsiteX119" fmla="*/ 3943690 w 4190433"/>
                <a:gd name="connsiteY119" fmla="*/ 2438400 h 4586514"/>
                <a:gd name="connsiteX120" fmla="*/ 3929176 w 4190433"/>
                <a:gd name="connsiteY120" fmla="*/ 2177143 h 4586514"/>
                <a:gd name="connsiteX121" fmla="*/ 3856604 w 4190433"/>
                <a:gd name="connsiteY121" fmla="*/ 2046514 h 4586514"/>
                <a:gd name="connsiteX122" fmla="*/ 3813061 w 4190433"/>
                <a:gd name="connsiteY122" fmla="*/ 2032000 h 4586514"/>
                <a:gd name="connsiteX123" fmla="*/ 3682433 w 4190433"/>
                <a:gd name="connsiteY123" fmla="*/ 1930400 h 4586514"/>
                <a:gd name="connsiteX124" fmla="*/ 3638890 w 4190433"/>
                <a:gd name="connsiteY124" fmla="*/ 1901371 h 4586514"/>
                <a:gd name="connsiteX125" fmla="*/ 3595347 w 4190433"/>
                <a:gd name="connsiteY125" fmla="*/ 1886857 h 4586514"/>
                <a:gd name="connsiteX126" fmla="*/ 3479233 w 4190433"/>
                <a:gd name="connsiteY126" fmla="*/ 1857828 h 4586514"/>
                <a:gd name="connsiteX127" fmla="*/ 3203461 w 4190433"/>
                <a:gd name="connsiteY127" fmla="*/ 1814286 h 4586514"/>
                <a:gd name="connsiteX128" fmla="*/ 3116376 w 4190433"/>
                <a:gd name="connsiteY128" fmla="*/ 1785257 h 4586514"/>
                <a:gd name="connsiteX129" fmla="*/ 3014776 w 4190433"/>
                <a:gd name="connsiteY129" fmla="*/ 1756228 h 4586514"/>
                <a:gd name="connsiteX130" fmla="*/ 2927690 w 4190433"/>
                <a:gd name="connsiteY130" fmla="*/ 1698171 h 4586514"/>
                <a:gd name="connsiteX131" fmla="*/ 2884147 w 4190433"/>
                <a:gd name="connsiteY131" fmla="*/ 1654628 h 4586514"/>
                <a:gd name="connsiteX132" fmla="*/ 2753518 w 4190433"/>
                <a:gd name="connsiteY132" fmla="*/ 1553028 h 4586514"/>
                <a:gd name="connsiteX133" fmla="*/ 2724490 w 4190433"/>
                <a:gd name="connsiteY133" fmla="*/ 1465943 h 4586514"/>
                <a:gd name="connsiteX134" fmla="*/ 2811576 w 4190433"/>
                <a:gd name="connsiteY134" fmla="*/ 1393371 h 4586514"/>
                <a:gd name="connsiteX135" fmla="*/ 2898661 w 4190433"/>
                <a:gd name="connsiteY135" fmla="*/ 1364343 h 4586514"/>
                <a:gd name="connsiteX136" fmla="*/ 2942204 w 4190433"/>
                <a:gd name="connsiteY136" fmla="*/ 1349828 h 4586514"/>
                <a:gd name="connsiteX137" fmla="*/ 3000261 w 4190433"/>
                <a:gd name="connsiteY137" fmla="*/ 1320800 h 4586514"/>
                <a:gd name="connsiteX138" fmla="*/ 3087347 w 4190433"/>
                <a:gd name="connsiteY138" fmla="*/ 1291771 h 4586514"/>
                <a:gd name="connsiteX139" fmla="*/ 3130890 w 4190433"/>
                <a:gd name="connsiteY139" fmla="*/ 1277257 h 4586514"/>
                <a:gd name="connsiteX140" fmla="*/ 3188947 w 4190433"/>
                <a:gd name="connsiteY140" fmla="*/ 1262743 h 4586514"/>
                <a:gd name="connsiteX141" fmla="*/ 3232490 w 4190433"/>
                <a:gd name="connsiteY141" fmla="*/ 1248228 h 4586514"/>
                <a:gd name="connsiteX142" fmla="*/ 3334090 w 4190433"/>
                <a:gd name="connsiteY142" fmla="*/ 1233714 h 4586514"/>
                <a:gd name="connsiteX143" fmla="*/ 3421176 w 4190433"/>
                <a:gd name="connsiteY143" fmla="*/ 1190171 h 4586514"/>
                <a:gd name="connsiteX144" fmla="*/ 3464718 w 4190433"/>
                <a:gd name="connsiteY144" fmla="*/ 1175657 h 4586514"/>
                <a:gd name="connsiteX145" fmla="*/ 3566318 w 4190433"/>
                <a:gd name="connsiteY145" fmla="*/ 1117600 h 4586514"/>
                <a:gd name="connsiteX146" fmla="*/ 3609861 w 4190433"/>
                <a:gd name="connsiteY146" fmla="*/ 1103086 h 4586514"/>
                <a:gd name="connsiteX147" fmla="*/ 3725976 w 4190433"/>
                <a:gd name="connsiteY147" fmla="*/ 1045028 h 4586514"/>
                <a:gd name="connsiteX148" fmla="*/ 3813061 w 4190433"/>
                <a:gd name="connsiteY148" fmla="*/ 1001486 h 4586514"/>
                <a:gd name="connsiteX149" fmla="*/ 3929176 w 4190433"/>
                <a:gd name="connsiteY149" fmla="*/ 943428 h 4586514"/>
                <a:gd name="connsiteX150" fmla="*/ 3958204 w 4190433"/>
                <a:gd name="connsiteY150" fmla="*/ 899886 h 4586514"/>
                <a:gd name="connsiteX151" fmla="*/ 4001747 w 4190433"/>
                <a:gd name="connsiteY151" fmla="*/ 885371 h 4586514"/>
                <a:gd name="connsiteX152" fmla="*/ 4045290 w 4190433"/>
                <a:gd name="connsiteY152" fmla="*/ 856343 h 4586514"/>
                <a:gd name="connsiteX153" fmla="*/ 4074318 w 4190433"/>
                <a:gd name="connsiteY153" fmla="*/ 812800 h 4586514"/>
                <a:gd name="connsiteX154" fmla="*/ 4117861 w 4190433"/>
                <a:gd name="connsiteY154" fmla="*/ 769257 h 4586514"/>
                <a:gd name="connsiteX155" fmla="*/ 4146890 w 4190433"/>
                <a:gd name="connsiteY155" fmla="*/ 682171 h 4586514"/>
                <a:gd name="connsiteX156" fmla="*/ 4161404 w 4190433"/>
                <a:gd name="connsiteY156" fmla="*/ 362857 h 4586514"/>
                <a:gd name="connsiteX157" fmla="*/ 4190433 w 4190433"/>
                <a:gd name="connsiteY157" fmla="*/ 275771 h 4586514"/>
                <a:gd name="connsiteX158" fmla="*/ 4161404 w 4190433"/>
                <a:gd name="connsiteY158" fmla="*/ 43543 h 4586514"/>
                <a:gd name="connsiteX159" fmla="*/ 4016261 w 4190433"/>
                <a:gd name="connsiteY159" fmla="*/ 0 h 4586514"/>
                <a:gd name="connsiteX160" fmla="*/ 3856604 w 4190433"/>
                <a:gd name="connsiteY160" fmla="*/ 29028 h 4586514"/>
                <a:gd name="connsiteX161" fmla="*/ 3813061 w 4190433"/>
                <a:gd name="connsiteY161" fmla="*/ 58057 h 4586514"/>
                <a:gd name="connsiteX162" fmla="*/ 3755004 w 4190433"/>
                <a:gd name="connsiteY162" fmla="*/ 188686 h 4586514"/>
                <a:gd name="connsiteX163" fmla="*/ 3740490 w 4190433"/>
                <a:gd name="connsiteY16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93861 w 4190433"/>
                <a:gd name="connsiteY17" fmla="*/ 1117600 h 4586514"/>
                <a:gd name="connsiteX18" fmla="*/ 2550318 w 4190433"/>
                <a:gd name="connsiteY18" fmla="*/ 1146628 h 4586514"/>
                <a:gd name="connsiteX19" fmla="*/ 1897176 w 4190433"/>
                <a:gd name="connsiteY19" fmla="*/ 1219200 h 4586514"/>
                <a:gd name="connsiteX20" fmla="*/ 1592376 w 4190433"/>
                <a:gd name="connsiteY20" fmla="*/ 1320800 h 4586514"/>
                <a:gd name="connsiteX21" fmla="*/ 1592376 w 4190433"/>
                <a:gd name="connsiteY21" fmla="*/ 1582057 h 4586514"/>
                <a:gd name="connsiteX22" fmla="*/ 1807028 w 4190433"/>
                <a:gd name="connsiteY22" fmla="*/ 1677194 h 4586514"/>
                <a:gd name="connsiteX23" fmla="*/ 2437040 w 4190433"/>
                <a:gd name="connsiteY23" fmla="*/ 1831862 h 4586514"/>
                <a:gd name="connsiteX24" fmla="*/ 2921340 w 4190433"/>
                <a:gd name="connsiteY24" fmla="*/ 1933462 h 4586514"/>
                <a:gd name="connsiteX25" fmla="*/ 3129303 w 4190433"/>
                <a:gd name="connsiteY25" fmla="*/ 2090511 h 4586514"/>
                <a:gd name="connsiteX26" fmla="*/ 3110479 w 4190433"/>
                <a:gd name="connsiteY26" fmla="*/ 2279309 h 4586514"/>
                <a:gd name="connsiteX27" fmla="*/ 2940616 w 4190433"/>
                <a:gd name="connsiteY27" fmla="*/ 2406309 h 4586514"/>
                <a:gd name="connsiteX28" fmla="*/ 2463233 w 4190433"/>
                <a:gd name="connsiteY28" fmla="*/ 2423886 h 4586514"/>
                <a:gd name="connsiteX29" fmla="*/ 1940718 w 4190433"/>
                <a:gd name="connsiteY29" fmla="*/ 2452914 h 4586514"/>
                <a:gd name="connsiteX30" fmla="*/ 1577861 w 4190433"/>
                <a:gd name="connsiteY30" fmla="*/ 2496457 h 4586514"/>
                <a:gd name="connsiteX31" fmla="*/ 1026318 w 4190433"/>
                <a:gd name="connsiteY31" fmla="*/ 2569028 h 4586514"/>
                <a:gd name="connsiteX32" fmla="*/ 166007 w 4190433"/>
                <a:gd name="connsiteY32" fmla="*/ 2641374 h 4586514"/>
                <a:gd name="connsiteX33" fmla="*/ 10318 w 4190433"/>
                <a:gd name="connsiteY33" fmla="*/ 2743200 h 4586514"/>
                <a:gd name="connsiteX34" fmla="*/ 34358 w 4190433"/>
                <a:gd name="connsiteY34" fmla="*/ 3018064 h 4586514"/>
                <a:gd name="connsiteX35" fmla="*/ 193721 w 4190433"/>
                <a:gd name="connsiteY35" fmla="*/ 3129749 h 4586514"/>
                <a:gd name="connsiteX36" fmla="*/ 530452 w 4190433"/>
                <a:gd name="connsiteY36" fmla="*/ 3181803 h 4586514"/>
                <a:gd name="connsiteX37" fmla="*/ 1215004 w 4190433"/>
                <a:gd name="connsiteY37" fmla="*/ 3294743 h 4586514"/>
                <a:gd name="connsiteX38" fmla="*/ 1563347 w 4190433"/>
                <a:gd name="connsiteY38" fmla="*/ 3309257 h 4586514"/>
                <a:gd name="connsiteX39" fmla="*/ 1664947 w 4190433"/>
                <a:gd name="connsiteY39" fmla="*/ 3338286 h 4586514"/>
                <a:gd name="connsiteX40" fmla="*/ 1766547 w 4190433"/>
                <a:gd name="connsiteY40" fmla="*/ 3352800 h 4586514"/>
                <a:gd name="connsiteX41" fmla="*/ 1810090 w 4190433"/>
                <a:gd name="connsiteY41" fmla="*/ 3367314 h 4586514"/>
                <a:gd name="connsiteX42" fmla="*/ 1868147 w 4190433"/>
                <a:gd name="connsiteY42" fmla="*/ 3381828 h 4586514"/>
                <a:gd name="connsiteX43" fmla="*/ 1955233 w 4190433"/>
                <a:gd name="connsiteY43" fmla="*/ 3439886 h 4586514"/>
                <a:gd name="connsiteX44" fmla="*/ 2085861 w 4190433"/>
                <a:gd name="connsiteY44" fmla="*/ 3483428 h 4586514"/>
                <a:gd name="connsiteX45" fmla="*/ 2129404 w 4190433"/>
                <a:gd name="connsiteY45" fmla="*/ 3497943 h 4586514"/>
                <a:gd name="connsiteX46" fmla="*/ 2274547 w 4190433"/>
                <a:gd name="connsiteY46" fmla="*/ 3541486 h 4586514"/>
                <a:gd name="connsiteX47" fmla="*/ 2318090 w 4190433"/>
                <a:gd name="connsiteY47" fmla="*/ 3556000 h 4586514"/>
                <a:gd name="connsiteX48" fmla="*/ 2361633 w 4190433"/>
                <a:gd name="connsiteY48" fmla="*/ 3570514 h 4586514"/>
                <a:gd name="connsiteX49" fmla="*/ 2448718 w 4190433"/>
                <a:gd name="connsiteY49" fmla="*/ 3628571 h 4586514"/>
                <a:gd name="connsiteX50" fmla="*/ 2492261 w 4190433"/>
                <a:gd name="connsiteY50" fmla="*/ 3643086 h 4586514"/>
                <a:gd name="connsiteX51" fmla="*/ 2535804 w 4190433"/>
                <a:gd name="connsiteY51" fmla="*/ 3672114 h 4586514"/>
                <a:gd name="connsiteX52" fmla="*/ 2651918 w 4190433"/>
                <a:gd name="connsiteY52" fmla="*/ 3701143 h 4586514"/>
                <a:gd name="connsiteX53" fmla="*/ 2739004 w 4190433"/>
                <a:gd name="connsiteY53" fmla="*/ 3730171 h 4586514"/>
                <a:gd name="connsiteX54" fmla="*/ 2826090 w 4190433"/>
                <a:gd name="connsiteY54" fmla="*/ 3744686 h 4586514"/>
                <a:gd name="connsiteX55" fmla="*/ 3058318 w 4190433"/>
                <a:gd name="connsiteY55" fmla="*/ 3788228 h 4586514"/>
                <a:gd name="connsiteX56" fmla="*/ 3101861 w 4190433"/>
                <a:gd name="connsiteY56" fmla="*/ 3875314 h 4586514"/>
                <a:gd name="connsiteX57" fmla="*/ 3014776 w 4190433"/>
                <a:gd name="connsiteY57" fmla="*/ 3933371 h 4586514"/>
                <a:gd name="connsiteX58" fmla="*/ 2971233 w 4190433"/>
                <a:gd name="connsiteY58" fmla="*/ 3947886 h 4586514"/>
                <a:gd name="connsiteX59" fmla="*/ 2811576 w 4190433"/>
                <a:gd name="connsiteY59" fmla="*/ 3962400 h 4586514"/>
                <a:gd name="connsiteX60" fmla="*/ 2680947 w 4190433"/>
                <a:gd name="connsiteY60" fmla="*/ 3976914 h 4586514"/>
                <a:gd name="connsiteX61" fmla="*/ 2593861 w 4190433"/>
                <a:gd name="connsiteY61" fmla="*/ 3991428 h 4586514"/>
                <a:gd name="connsiteX62" fmla="*/ 2506776 w 4190433"/>
                <a:gd name="connsiteY62" fmla="*/ 4034971 h 4586514"/>
                <a:gd name="connsiteX63" fmla="*/ 2463233 w 4190433"/>
                <a:gd name="connsiteY63" fmla="*/ 4049486 h 4586514"/>
                <a:gd name="connsiteX64" fmla="*/ 2434204 w 4190433"/>
                <a:gd name="connsiteY64" fmla="*/ 4252686 h 4586514"/>
                <a:gd name="connsiteX65" fmla="*/ 2405176 w 4190433"/>
                <a:gd name="connsiteY65" fmla="*/ 4339771 h 4586514"/>
                <a:gd name="connsiteX66" fmla="*/ 2390661 w 4190433"/>
                <a:gd name="connsiteY66" fmla="*/ 4383314 h 4586514"/>
                <a:gd name="connsiteX67" fmla="*/ 2434204 w 4190433"/>
                <a:gd name="connsiteY67" fmla="*/ 4499428 h 4586514"/>
                <a:gd name="connsiteX68" fmla="*/ 2477747 w 4190433"/>
                <a:gd name="connsiteY68" fmla="*/ 4513943 h 4586514"/>
                <a:gd name="connsiteX69" fmla="*/ 2521290 w 4190433"/>
                <a:gd name="connsiteY69" fmla="*/ 4542971 h 4586514"/>
                <a:gd name="connsiteX70" fmla="*/ 2666433 w 4190433"/>
                <a:gd name="connsiteY70" fmla="*/ 4586514 h 4586514"/>
                <a:gd name="connsiteX71" fmla="*/ 2768033 w 4190433"/>
                <a:gd name="connsiteY71" fmla="*/ 4572000 h 4586514"/>
                <a:gd name="connsiteX72" fmla="*/ 2942204 w 4190433"/>
                <a:gd name="connsiteY72" fmla="*/ 4542971 h 4586514"/>
                <a:gd name="connsiteX73" fmla="*/ 2971233 w 4190433"/>
                <a:gd name="connsiteY73" fmla="*/ 4455886 h 4586514"/>
                <a:gd name="connsiteX74" fmla="*/ 2985747 w 4190433"/>
                <a:gd name="connsiteY74" fmla="*/ 4412343 h 4586514"/>
                <a:gd name="connsiteX75" fmla="*/ 3000261 w 4190433"/>
                <a:gd name="connsiteY75" fmla="*/ 4354286 h 4586514"/>
                <a:gd name="connsiteX76" fmla="*/ 3014776 w 4190433"/>
                <a:gd name="connsiteY76" fmla="*/ 4310743 h 4586514"/>
                <a:gd name="connsiteX77" fmla="*/ 3058318 w 4190433"/>
                <a:gd name="connsiteY77" fmla="*/ 4281714 h 4586514"/>
                <a:gd name="connsiteX78" fmla="*/ 3130890 w 4190433"/>
                <a:gd name="connsiteY78" fmla="*/ 4209143 h 4586514"/>
                <a:gd name="connsiteX79" fmla="*/ 3276033 w 4190433"/>
                <a:gd name="connsiteY79" fmla="*/ 4078514 h 4586514"/>
                <a:gd name="connsiteX80" fmla="*/ 3348604 w 4190433"/>
                <a:gd name="connsiteY80" fmla="*/ 3991428 h 4586514"/>
                <a:gd name="connsiteX81" fmla="*/ 3406661 w 4190433"/>
                <a:gd name="connsiteY81" fmla="*/ 3904343 h 4586514"/>
                <a:gd name="connsiteX82" fmla="*/ 3435690 w 4190433"/>
                <a:gd name="connsiteY82" fmla="*/ 3860800 h 4586514"/>
                <a:gd name="connsiteX83" fmla="*/ 3435690 w 4190433"/>
                <a:gd name="connsiteY83" fmla="*/ 3556000 h 4586514"/>
                <a:gd name="connsiteX84" fmla="*/ 3392147 w 4190433"/>
                <a:gd name="connsiteY84" fmla="*/ 3410857 h 4586514"/>
                <a:gd name="connsiteX85" fmla="*/ 3348604 w 4190433"/>
                <a:gd name="connsiteY85" fmla="*/ 3367314 h 4586514"/>
                <a:gd name="connsiteX86" fmla="*/ 3319576 w 4190433"/>
                <a:gd name="connsiteY86" fmla="*/ 3323771 h 4586514"/>
                <a:gd name="connsiteX87" fmla="*/ 3232490 w 4190433"/>
                <a:gd name="connsiteY87" fmla="*/ 3280228 h 4586514"/>
                <a:gd name="connsiteX88" fmla="*/ 3145404 w 4190433"/>
                <a:gd name="connsiteY88" fmla="*/ 3236686 h 4586514"/>
                <a:gd name="connsiteX89" fmla="*/ 2985747 w 4190433"/>
                <a:gd name="connsiteY89" fmla="*/ 3178628 h 4586514"/>
                <a:gd name="connsiteX90" fmla="*/ 2913176 w 4190433"/>
                <a:gd name="connsiteY90" fmla="*/ 3164114 h 4586514"/>
                <a:gd name="connsiteX91" fmla="*/ 2855118 w 4190433"/>
                <a:gd name="connsiteY91" fmla="*/ 3149600 h 4586514"/>
                <a:gd name="connsiteX92" fmla="*/ 2608376 w 4190433"/>
                <a:gd name="connsiteY92" fmla="*/ 3135086 h 4586514"/>
                <a:gd name="connsiteX93" fmla="*/ 2071347 w 4190433"/>
                <a:gd name="connsiteY93" fmla="*/ 3149600 h 4586514"/>
                <a:gd name="connsiteX94" fmla="*/ 1839118 w 4190433"/>
                <a:gd name="connsiteY94" fmla="*/ 3164114 h 4586514"/>
                <a:gd name="connsiteX95" fmla="*/ 1519804 w 4190433"/>
                <a:gd name="connsiteY95" fmla="*/ 3149600 h 4586514"/>
                <a:gd name="connsiteX96" fmla="*/ 1432718 w 4190433"/>
                <a:gd name="connsiteY96" fmla="*/ 3135086 h 4586514"/>
                <a:gd name="connsiteX97" fmla="*/ 1287576 w 4190433"/>
                <a:gd name="connsiteY97" fmla="*/ 3106057 h 4586514"/>
                <a:gd name="connsiteX98" fmla="*/ 1185976 w 4190433"/>
                <a:gd name="connsiteY98" fmla="*/ 3091543 h 4586514"/>
                <a:gd name="connsiteX99" fmla="*/ 1098890 w 4190433"/>
                <a:gd name="connsiteY99" fmla="*/ 3048000 h 4586514"/>
                <a:gd name="connsiteX100" fmla="*/ 1069861 w 4190433"/>
                <a:gd name="connsiteY100" fmla="*/ 3004457 h 4586514"/>
                <a:gd name="connsiteX101" fmla="*/ 1055347 w 4190433"/>
                <a:gd name="connsiteY101" fmla="*/ 2960914 h 4586514"/>
                <a:gd name="connsiteX102" fmla="*/ 1069861 w 4190433"/>
                <a:gd name="connsiteY102" fmla="*/ 2859314 h 4586514"/>
                <a:gd name="connsiteX103" fmla="*/ 1113404 w 4190433"/>
                <a:gd name="connsiteY103" fmla="*/ 2844800 h 4586514"/>
                <a:gd name="connsiteX104" fmla="*/ 1316604 w 4190433"/>
                <a:gd name="connsiteY104" fmla="*/ 2830286 h 4586514"/>
                <a:gd name="connsiteX105" fmla="*/ 1476261 w 4190433"/>
                <a:gd name="connsiteY105" fmla="*/ 2786743 h 4586514"/>
                <a:gd name="connsiteX106" fmla="*/ 1519804 w 4190433"/>
                <a:gd name="connsiteY106" fmla="*/ 2772228 h 4586514"/>
                <a:gd name="connsiteX107" fmla="*/ 1911690 w 4190433"/>
                <a:gd name="connsiteY107" fmla="*/ 2786743 h 4586514"/>
                <a:gd name="connsiteX108" fmla="*/ 2971233 w 4190433"/>
                <a:gd name="connsiteY108" fmla="*/ 2757714 h 4586514"/>
                <a:gd name="connsiteX109" fmla="*/ 3058318 w 4190433"/>
                <a:gd name="connsiteY109" fmla="*/ 2743200 h 4586514"/>
                <a:gd name="connsiteX110" fmla="*/ 3116376 w 4190433"/>
                <a:gd name="connsiteY110" fmla="*/ 2728686 h 4586514"/>
                <a:gd name="connsiteX111" fmla="*/ 3276033 w 4190433"/>
                <a:gd name="connsiteY111" fmla="*/ 2714171 h 4586514"/>
                <a:gd name="connsiteX112" fmla="*/ 3508261 w 4190433"/>
                <a:gd name="connsiteY112" fmla="*/ 2685143 h 4586514"/>
                <a:gd name="connsiteX113" fmla="*/ 3580833 w 4190433"/>
                <a:gd name="connsiteY113" fmla="*/ 2670628 h 4586514"/>
                <a:gd name="connsiteX114" fmla="*/ 3711461 w 4190433"/>
                <a:gd name="connsiteY114" fmla="*/ 2656114 h 4586514"/>
                <a:gd name="connsiteX115" fmla="*/ 3798547 w 4190433"/>
                <a:gd name="connsiteY115" fmla="*/ 2627086 h 4586514"/>
                <a:gd name="connsiteX116" fmla="*/ 3900147 w 4190433"/>
                <a:gd name="connsiteY116" fmla="*/ 2569028 h 4586514"/>
                <a:gd name="connsiteX117" fmla="*/ 3929176 w 4190433"/>
                <a:gd name="connsiteY117" fmla="*/ 2481943 h 4586514"/>
                <a:gd name="connsiteX118" fmla="*/ 3943690 w 4190433"/>
                <a:gd name="connsiteY118" fmla="*/ 2438400 h 4586514"/>
                <a:gd name="connsiteX119" fmla="*/ 3929176 w 4190433"/>
                <a:gd name="connsiteY119" fmla="*/ 2177143 h 4586514"/>
                <a:gd name="connsiteX120" fmla="*/ 3856604 w 4190433"/>
                <a:gd name="connsiteY120" fmla="*/ 2046514 h 4586514"/>
                <a:gd name="connsiteX121" fmla="*/ 3813061 w 4190433"/>
                <a:gd name="connsiteY121" fmla="*/ 2032000 h 4586514"/>
                <a:gd name="connsiteX122" fmla="*/ 3682433 w 4190433"/>
                <a:gd name="connsiteY122" fmla="*/ 1930400 h 4586514"/>
                <a:gd name="connsiteX123" fmla="*/ 3638890 w 4190433"/>
                <a:gd name="connsiteY123" fmla="*/ 1901371 h 4586514"/>
                <a:gd name="connsiteX124" fmla="*/ 3595347 w 4190433"/>
                <a:gd name="connsiteY124" fmla="*/ 1886857 h 4586514"/>
                <a:gd name="connsiteX125" fmla="*/ 3479233 w 4190433"/>
                <a:gd name="connsiteY125" fmla="*/ 1857828 h 4586514"/>
                <a:gd name="connsiteX126" fmla="*/ 3203461 w 4190433"/>
                <a:gd name="connsiteY126" fmla="*/ 1814286 h 4586514"/>
                <a:gd name="connsiteX127" fmla="*/ 3116376 w 4190433"/>
                <a:gd name="connsiteY127" fmla="*/ 1785257 h 4586514"/>
                <a:gd name="connsiteX128" fmla="*/ 3014776 w 4190433"/>
                <a:gd name="connsiteY128" fmla="*/ 1756228 h 4586514"/>
                <a:gd name="connsiteX129" fmla="*/ 2927690 w 4190433"/>
                <a:gd name="connsiteY129" fmla="*/ 1698171 h 4586514"/>
                <a:gd name="connsiteX130" fmla="*/ 2884147 w 4190433"/>
                <a:gd name="connsiteY130" fmla="*/ 1654628 h 4586514"/>
                <a:gd name="connsiteX131" fmla="*/ 2753518 w 4190433"/>
                <a:gd name="connsiteY131" fmla="*/ 1553028 h 4586514"/>
                <a:gd name="connsiteX132" fmla="*/ 2724490 w 4190433"/>
                <a:gd name="connsiteY132" fmla="*/ 1465943 h 4586514"/>
                <a:gd name="connsiteX133" fmla="*/ 2811576 w 4190433"/>
                <a:gd name="connsiteY133" fmla="*/ 1393371 h 4586514"/>
                <a:gd name="connsiteX134" fmla="*/ 2898661 w 4190433"/>
                <a:gd name="connsiteY134" fmla="*/ 1364343 h 4586514"/>
                <a:gd name="connsiteX135" fmla="*/ 2942204 w 4190433"/>
                <a:gd name="connsiteY135" fmla="*/ 1349828 h 4586514"/>
                <a:gd name="connsiteX136" fmla="*/ 3000261 w 4190433"/>
                <a:gd name="connsiteY136" fmla="*/ 1320800 h 4586514"/>
                <a:gd name="connsiteX137" fmla="*/ 3087347 w 4190433"/>
                <a:gd name="connsiteY137" fmla="*/ 1291771 h 4586514"/>
                <a:gd name="connsiteX138" fmla="*/ 3130890 w 4190433"/>
                <a:gd name="connsiteY138" fmla="*/ 1277257 h 4586514"/>
                <a:gd name="connsiteX139" fmla="*/ 3188947 w 4190433"/>
                <a:gd name="connsiteY139" fmla="*/ 1262743 h 4586514"/>
                <a:gd name="connsiteX140" fmla="*/ 3232490 w 4190433"/>
                <a:gd name="connsiteY140" fmla="*/ 1248228 h 4586514"/>
                <a:gd name="connsiteX141" fmla="*/ 3334090 w 4190433"/>
                <a:gd name="connsiteY141" fmla="*/ 1233714 h 4586514"/>
                <a:gd name="connsiteX142" fmla="*/ 3421176 w 4190433"/>
                <a:gd name="connsiteY142" fmla="*/ 1190171 h 4586514"/>
                <a:gd name="connsiteX143" fmla="*/ 3464718 w 4190433"/>
                <a:gd name="connsiteY143" fmla="*/ 1175657 h 4586514"/>
                <a:gd name="connsiteX144" fmla="*/ 3566318 w 4190433"/>
                <a:gd name="connsiteY144" fmla="*/ 1117600 h 4586514"/>
                <a:gd name="connsiteX145" fmla="*/ 3609861 w 4190433"/>
                <a:gd name="connsiteY145" fmla="*/ 1103086 h 4586514"/>
                <a:gd name="connsiteX146" fmla="*/ 3725976 w 4190433"/>
                <a:gd name="connsiteY146" fmla="*/ 1045028 h 4586514"/>
                <a:gd name="connsiteX147" fmla="*/ 3813061 w 4190433"/>
                <a:gd name="connsiteY147" fmla="*/ 1001486 h 4586514"/>
                <a:gd name="connsiteX148" fmla="*/ 3929176 w 4190433"/>
                <a:gd name="connsiteY148" fmla="*/ 943428 h 4586514"/>
                <a:gd name="connsiteX149" fmla="*/ 3958204 w 4190433"/>
                <a:gd name="connsiteY149" fmla="*/ 899886 h 4586514"/>
                <a:gd name="connsiteX150" fmla="*/ 4001747 w 4190433"/>
                <a:gd name="connsiteY150" fmla="*/ 885371 h 4586514"/>
                <a:gd name="connsiteX151" fmla="*/ 4045290 w 4190433"/>
                <a:gd name="connsiteY151" fmla="*/ 856343 h 4586514"/>
                <a:gd name="connsiteX152" fmla="*/ 4074318 w 4190433"/>
                <a:gd name="connsiteY152" fmla="*/ 812800 h 4586514"/>
                <a:gd name="connsiteX153" fmla="*/ 4117861 w 4190433"/>
                <a:gd name="connsiteY153" fmla="*/ 769257 h 4586514"/>
                <a:gd name="connsiteX154" fmla="*/ 4146890 w 4190433"/>
                <a:gd name="connsiteY154" fmla="*/ 682171 h 4586514"/>
                <a:gd name="connsiteX155" fmla="*/ 4161404 w 4190433"/>
                <a:gd name="connsiteY155" fmla="*/ 362857 h 4586514"/>
                <a:gd name="connsiteX156" fmla="*/ 4190433 w 4190433"/>
                <a:gd name="connsiteY156" fmla="*/ 275771 h 4586514"/>
                <a:gd name="connsiteX157" fmla="*/ 4161404 w 4190433"/>
                <a:gd name="connsiteY157" fmla="*/ 43543 h 4586514"/>
                <a:gd name="connsiteX158" fmla="*/ 4016261 w 4190433"/>
                <a:gd name="connsiteY158" fmla="*/ 0 h 4586514"/>
                <a:gd name="connsiteX159" fmla="*/ 3856604 w 4190433"/>
                <a:gd name="connsiteY159" fmla="*/ 29028 h 4586514"/>
                <a:gd name="connsiteX160" fmla="*/ 3813061 w 4190433"/>
                <a:gd name="connsiteY160" fmla="*/ 58057 h 4586514"/>
                <a:gd name="connsiteX161" fmla="*/ 3755004 w 4190433"/>
                <a:gd name="connsiteY161" fmla="*/ 188686 h 4586514"/>
                <a:gd name="connsiteX162" fmla="*/ 3740490 w 4190433"/>
                <a:gd name="connsiteY162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637404 w 4190433"/>
                <a:gd name="connsiteY16" fmla="*/ 1103086 h 4586514"/>
                <a:gd name="connsiteX17" fmla="*/ 2550318 w 4190433"/>
                <a:gd name="connsiteY17" fmla="*/ 1146628 h 4586514"/>
                <a:gd name="connsiteX18" fmla="*/ 1897176 w 4190433"/>
                <a:gd name="connsiteY18" fmla="*/ 1219200 h 4586514"/>
                <a:gd name="connsiteX19" fmla="*/ 1592376 w 4190433"/>
                <a:gd name="connsiteY19" fmla="*/ 1320800 h 4586514"/>
                <a:gd name="connsiteX20" fmla="*/ 1592376 w 4190433"/>
                <a:gd name="connsiteY20" fmla="*/ 1582057 h 4586514"/>
                <a:gd name="connsiteX21" fmla="*/ 1807028 w 4190433"/>
                <a:gd name="connsiteY21" fmla="*/ 1677194 h 4586514"/>
                <a:gd name="connsiteX22" fmla="*/ 2437040 w 4190433"/>
                <a:gd name="connsiteY22" fmla="*/ 1831862 h 4586514"/>
                <a:gd name="connsiteX23" fmla="*/ 2921340 w 4190433"/>
                <a:gd name="connsiteY23" fmla="*/ 1933462 h 4586514"/>
                <a:gd name="connsiteX24" fmla="*/ 3129303 w 4190433"/>
                <a:gd name="connsiteY24" fmla="*/ 2090511 h 4586514"/>
                <a:gd name="connsiteX25" fmla="*/ 3110479 w 4190433"/>
                <a:gd name="connsiteY25" fmla="*/ 2279309 h 4586514"/>
                <a:gd name="connsiteX26" fmla="*/ 2940616 w 4190433"/>
                <a:gd name="connsiteY26" fmla="*/ 2406309 h 4586514"/>
                <a:gd name="connsiteX27" fmla="*/ 2463233 w 4190433"/>
                <a:gd name="connsiteY27" fmla="*/ 2423886 h 4586514"/>
                <a:gd name="connsiteX28" fmla="*/ 1940718 w 4190433"/>
                <a:gd name="connsiteY28" fmla="*/ 2452914 h 4586514"/>
                <a:gd name="connsiteX29" fmla="*/ 1577861 w 4190433"/>
                <a:gd name="connsiteY29" fmla="*/ 2496457 h 4586514"/>
                <a:gd name="connsiteX30" fmla="*/ 1026318 w 4190433"/>
                <a:gd name="connsiteY30" fmla="*/ 2569028 h 4586514"/>
                <a:gd name="connsiteX31" fmla="*/ 166007 w 4190433"/>
                <a:gd name="connsiteY31" fmla="*/ 2641374 h 4586514"/>
                <a:gd name="connsiteX32" fmla="*/ 10318 w 4190433"/>
                <a:gd name="connsiteY32" fmla="*/ 2743200 h 4586514"/>
                <a:gd name="connsiteX33" fmla="*/ 34358 w 4190433"/>
                <a:gd name="connsiteY33" fmla="*/ 3018064 h 4586514"/>
                <a:gd name="connsiteX34" fmla="*/ 193721 w 4190433"/>
                <a:gd name="connsiteY34" fmla="*/ 3129749 h 4586514"/>
                <a:gd name="connsiteX35" fmla="*/ 530452 w 4190433"/>
                <a:gd name="connsiteY35" fmla="*/ 3181803 h 4586514"/>
                <a:gd name="connsiteX36" fmla="*/ 1215004 w 4190433"/>
                <a:gd name="connsiteY36" fmla="*/ 3294743 h 4586514"/>
                <a:gd name="connsiteX37" fmla="*/ 1563347 w 4190433"/>
                <a:gd name="connsiteY37" fmla="*/ 3309257 h 4586514"/>
                <a:gd name="connsiteX38" fmla="*/ 1664947 w 4190433"/>
                <a:gd name="connsiteY38" fmla="*/ 3338286 h 4586514"/>
                <a:gd name="connsiteX39" fmla="*/ 1766547 w 4190433"/>
                <a:gd name="connsiteY39" fmla="*/ 3352800 h 4586514"/>
                <a:gd name="connsiteX40" fmla="*/ 1810090 w 4190433"/>
                <a:gd name="connsiteY40" fmla="*/ 3367314 h 4586514"/>
                <a:gd name="connsiteX41" fmla="*/ 1868147 w 4190433"/>
                <a:gd name="connsiteY41" fmla="*/ 3381828 h 4586514"/>
                <a:gd name="connsiteX42" fmla="*/ 1955233 w 4190433"/>
                <a:gd name="connsiteY42" fmla="*/ 3439886 h 4586514"/>
                <a:gd name="connsiteX43" fmla="*/ 2085861 w 4190433"/>
                <a:gd name="connsiteY43" fmla="*/ 3483428 h 4586514"/>
                <a:gd name="connsiteX44" fmla="*/ 2129404 w 4190433"/>
                <a:gd name="connsiteY44" fmla="*/ 3497943 h 4586514"/>
                <a:gd name="connsiteX45" fmla="*/ 2274547 w 4190433"/>
                <a:gd name="connsiteY45" fmla="*/ 3541486 h 4586514"/>
                <a:gd name="connsiteX46" fmla="*/ 2318090 w 4190433"/>
                <a:gd name="connsiteY46" fmla="*/ 3556000 h 4586514"/>
                <a:gd name="connsiteX47" fmla="*/ 2361633 w 4190433"/>
                <a:gd name="connsiteY47" fmla="*/ 3570514 h 4586514"/>
                <a:gd name="connsiteX48" fmla="*/ 2448718 w 4190433"/>
                <a:gd name="connsiteY48" fmla="*/ 3628571 h 4586514"/>
                <a:gd name="connsiteX49" fmla="*/ 2492261 w 4190433"/>
                <a:gd name="connsiteY49" fmla="*/ 3643086 h 4586514"/>
                <a:gd name="connsiteX50" fmla="*/ 2535804 w 4190433"/>
                <a:gd name="connsiteY50" fmla="*/ 3672114 h 4586514"/>
                <a:gd name="connsiteX51" fmla="*/ 2651918 w 4190433"/>
                <a:gd name="connsiteY51" fmla="*/ 3701143 h 4586514"/>
                <a:gd name="connsiteX52" fmla="*/ 2739004 w 4190433"/>
                <a:gd name="connsiteY52" fmla="*/ 3730171 h 4586514"/>
                <a:gd name="connsiteX53" fmla="*/ 2826090 w 4190433"/>
                <a:gd name="connsiteY53" fmla="*/ 3744686 h 4586514"/>
                <a:gd name="connsiteX54" fmla="*/ 3058318 w 4190433"/>
                <a:gd name="connsiteY54" fmla="*/ 3788228 h 4586514"/>
                <a:gd name="connsiteX55" fmla="*/ 3101861 w 4190433"/>
                <a:gd name="connsiteY55" fmla="*/ 3875314 h 4586514"/>
                <a:gd name="connsiteX56" fmla="*/ 3014776 w 4190433"/>
                <a:gd name="connsiteY56" fmla="*/ 3933371 h 4586514"/>
                <a:gd name="connsiteX57" fmla="*/ 2971233 w 4190433"/>
                <a:gd name="connsiteY57" fmla="*/ 3947886 h 4586514"/>
                <a:gd name="connsiteX58" fmla="*/ 2811576 w 4190433"/>
                <a:gd name="connsiteY58" fmla="*/ 3962400 h 4586514"/>
                <a:gd name="connsiteX59" fmla="*/ 2680947 w 4190433"/>
                <a:gd name="connsiteY59" fmla="*/ 3976914 h 4586514"/>
                <a:gd name="connsiteX60" fmla="*/ 2593861 w 4190433"/>
                <a:gd name="connsiteY60" fmla="*/ 3991428 h 4586514"/>
                <a:gd name="connsiteX61" fmla="*/ 2506776 w 4190433"/>
                <a:gd name="connsiteY61" fmla="*/ 4034971 h 4586514"/>
                <a:gd name="connsiteX62" fmla="*/ 2463233 w 4190433"/>
                <a:gd name="connsiteY62" fmla="*/ 4049486 h 4586514"/>
                <a:gd name="connsiteX63" fmla="*/ 2434204 w 4190433"/>
                <a:gd name="connsiteY63" fmla="*/ 4252686 h 4586514"/>
                <a:gd name="connsiteX64" fmla="*/ 2405176 w 4190433"/>
                <a:gd name="connsiteY64" fmla="*/ 4339771 h 4586514"/>
                <a:gd name="connsiteX65" fmla="*/ 2390661 w 4190433"/>
                <a:gd name="connsiteY65" fmla="*/ 4383314 h 4586514"/>
                <a:gd name="connsiteX66" fmla="*/ 2434204 w 4190433"/>
                <a:gd name="connsiteY66" fmla="*/ 4499428 h 4586514"/>
                <a:gd name="connsiteX67" fmla="*/ 2477747 w 4190433"/>
                <a:gd name="connsiteY67" fmla="*/ 4513943 h 4586514"/>
                <a:gd name="connsiteX68" fmla="*/ 2521290 w 4190433"/>
                <a:gd name="connsiteY68" fmla="*/ 4542971 h 4586514"/>
                <a:gd name="connsiteX69" fmla="*/ 2666433 w 4190433"/>
                <a:gd name="connsiteY69" fmla="*/ 4586514 h 4586514"/>
                <a:gd name="connsiteX70" fmla="*/ 2768033 w 4190433"/>
                <a:gd name="connsiteY70" fmla="*/ 4572000 h 4586514"/>
                <a:gd name="connsiteX71" fmla="*/ 2942204 w 4190433"/>
                <a:gd name="connsiteY71" fmla="*/ 4542971 h 4586514"/>
                <a:gd name="connsiteX72" fmla="*/ 2971233 w 4190433"/>
                <a:gd name="connsiteY72" fmla="*/ 4455886 h 4586514"/>
                <a:gd name="connsiteX73" fmla="*/ 2985747 w 4190433"/>
                <a:gd name="connsiteY73" fmla="*/ 4412343 h 4586514"/>
                <a:gd name="connsiteX74" fmla="*/ 3000261 w 4190433"/>
                <a:gd name="connsiteY74" fmla="*/ 4354286 h 4586514"/>
                <a:gd name="connsiteX75" fmla="*/ 3014776 w 4190433"/>
                <a:gd name="connsiteY75" fmla="*/ 4310743 h 4586514"/>
                <a:gd name="connsiteX76" fmla="*/ 3058318 w 4190433"/>
                <a:gd name="connsiteY76" fmla="*/ 4281714 h 4586514"/>
                <a:gd name="connsiteX77" fmla="*/ 3130890 w 4190433"/>
                <a:gd name="connsiteY77" fmla="*/ 4209143 h 4586514"/>
                <a:gd name="connsiteX78" fmla="*/ 3276033 w 4190433"/>
                <a:gd name="connsiteY78" fmla="*/ 4078514 h 4586514"/>
                <a:gd name="connsiteX79" fmla="*/ 3348604 w 4190433"/>
                <a:gd name="connsiteY79" fmla="*/ 3991428 h 4586514"/>
                <a:gd name="connsiteX80" fmla="*/ 3406661 w 4190433"/>
                <a:gd name="connsiteY80" fmla="*/ 3904343 h 4586514"/>
                <a:gd name="connsiteX81" fmla="*/ 3435690 w 4190433"/>
                <a:gd name="connsiteY81" fmla="*/ 3860800 h 4586514"/>
                <a:gd name="connsiteX82" fmla="*/ 3435690 w 4190433"/>
                <a:gd name="connsiteY82" fmla="*/ 3556000 h 4586514"/>
                <a:gd name="connsiteX83" fmla="*/ 3392147 w 4190433"/>
                <a:gd name="connsiteY83" fmla="*/ 3410857 h 4586514"/>
                <a:gd name="connsiteX84" fmla="*/ 3348604 w 4190433"/>
                <a:gd name="connsiteY84" fmla="*/ 3367314 h 4586514"/>
                <a:gd name="connsiteX85" fmla="*/ 3319576 w 4190433"/>
                <a:gd name="connsiteY85" fmla="*/ 3323771 h 4586514"/>
                <a:gd name="connsiteX86" fmla="*/ 3232490 w 4190433"/>
                <a:gd name="connsiteY86" fmla="*/ 3280228 h 4586514"/>
                <a:gd name="connsiteX87" fmla="*/ 3145404 w 4190433"/>
                <a:gd name="connsiteY87" fmla="*/ 3236686 h 4586514"/>
                <a:gd name="connsiteX88" fmla="*/ 2985747 w 4190433"/>
                <a:gd name="connsiteY88" fmla="*/ 3178628 h 4586514"/>
                <a:gd name="connsiteX89" fmla="*/ 2913176 w 4190433"/>
                <a:gd name="connsiteY89" fmla="*/ 3164114 h 4586514"/>
                <a:gd name="connsiteX90" fmla="*/ 2855118 w 4190433"/>
                <a:gd name="connsiteY90" fmla="*/ 3149600 h 4586514"/>
                <a:gd name="connsiteX91" fmla="*/ 2608376 w 4190433"/>
                <a:gd name="connsiteY91" fmla="*/ 3135086 h 4586514"/>
                <a:gd name="connsiteX92" fmla="*/ 2071347 w 4190433"/>
                <a:gd name="connsiteY92" fmla="*/ 3149600 h 4586514"/>
                <a:gd name="connsiteX93" fmla="*/ 1839118 w 4190433"/>
                <a:gd name="connsiteY93" fmla="*/ 3164114 h 4586514"/>
                <a:gd name="connsiteX94" fmla="*/ 1519804 w 4190433"/>
                <a:gd name="connsiteY94" fmla="*/ 3149600 h 4586514"/>
                <a:gd name="connsiteX95" fmla="*/ 1432718 w 4190433"/>
                <a:gd name="connsiteY95" fmla="*/ 3135086 h 4586514"/>
                <a:gd name="connsiteX96" fmla="*/ 1287576 w 4190433"/>
                <a:gd name="connsiteY96" fmla="*/ 3106057 h 4586514"/>
                <a:gd name="connsiteX97" fmla="*/ 1185976 w 4190433"/>
                <a:gd name="connsiteY97" fmla="*/ 3091543 h 4586514"/>
                <a:gd name="connsiteX98" fmla="*/ 1098890 w 4190433"/>
                <a:gd name="connsiteY98" fmla="*/ 3048000 h 4586514"/>
                <a:gd name="connsiteX99" fmla="*/ 1069861 w 4190433"/>
                <a:gd name="connsiteY99" fmla="*/ 3004457 h 4586514"/>
                <a:gd name="connsiteX100" fmla="*/ 1055347 w 4190433"/>
                <a:gd name="connsiteY100" fmla="*/ 2960914 h 4586514"/>
                <a:gd name="connsiteX101" fmla="*/ 1069861 w 4190433"/>
                <a:gd name="connsiteY101" fmla="*/ 2859314 h 4586514"/>
                <a:gd name="connsiteX102" fmla="*/ 1113404 w 4190433"/>
                <a:gd name="connsiteY102" fmla="*/ 2844800 h 4586514"/>
                <a:gd name="connsiteX103" fmla="*/ 1316604 w 4190433"/>
                <a:gd name="connsiteY103" fmla="*/ 2830286 h 4586514"/>
                <a:gd name="connsiteX104" fmla="*/ 1476261 w 4190433"/>
                <a:gd name="connsiteY104" fmla="*/ 2786743 h 4586514"/>
                <a:gd name="connsiteX105" fmla="*/ 1519804 w 4190433"/>
                <a:gd name="connsiteY105" fmla="*/ 2772228 h 4586514"/>
                <a:gd name="connsiteX106" fmla="*/ 1911690 w 4190433"/>
                <a:gd name="connsiteY106" fmla="*/ 2786743 h 4586514"/>
                <a:gd name="connsiteX107" fmla="*/ 2971233 w 4190433"/>
                <a:gd name="connsiteY107" fmla="*/ 2757714 h 4586514"/>
                <a:gd name="connsiteX108" fmla="*/ 3058318 w 4190433"/>
                <a:gd name="connsiteY108" fmla="*/ 2743200 h 4586514"/>
                <a:gd name="connsiteX109" fmla="*/ 3116376 w 4190433"/>
                <a:gd name="connsiteY109" fmla="*/ 2728686 h 4586514"/>
                <a:gd name="connsiteX110" fmla="*/ 3276033 w 4190433"/>
                <a:gd name="connsiteY110" fmla="*/ 2714171 h 4586514"/>
                <a:gd name="connsiteX111" fmla="*/ 3508261 w 4190433"/>
                <a:gd name="connsiteY111" fmla="*/ 2685143 h 4586514"/>
                <a:gd name="connsiteX112" fmla="*/ 3580833 w 4190433"/>
                <a:gd name="connsiteY112" fmla="*/ 2670628 h 4586514"/>
                <a:gd name="connsiteX113" fmla="*/ 3711461 w 4190433"/>
                <a:gd name="connsiteY113" fmla="*/ 2656114 h 4586514"/>
                <a:gd name="connsiteX114" fmla="*/ 3798547 w 4190433"/>
                <a:gd name="connsiteY114" fmla="*/ 2627086 h 4586514"/>
                <a:gd name="connsiteX115" fmla="*/ 3900147 w 4190433"/>
                <a:gd name="connsiteY115" fmla="*/ 2569028 h 4586514"/>
                <a:gd name="connsiteX116" fmla="*/ 3929176 w 4190433"/>
                <a:gd name="connsiteY116" fmla="*/ 2481943 h 4586514"/>
                <a:gd name="connsiteX117" fmla="*/ 3943690 w 4190433"/>
                <a:gd name="connsiteY117" fmla="*/ 2438400 h 4586514"/>
                <a:gd name="connsiteX118" fmla="*/ 3929176 w 4190433"/>
                <a:gd name="connsiteY118" fmla="*/ 2177143 h 4586514"/>
                <a:gd name="connsiteX119" fmla="*/ 3856604 w 4190433"/>
                <a:gd name="connsiteY119" fmla="*/ 2046514 h 4586514"/>
                <a:gd name="connsiteX120" fmla="*/ 3813061 w 4190433"/>
                <a:gd name="connsiteY120" fmla="*/ 2032000 h 4586514"/>
                <a:gd name="connsiteX121" fmla="*/ 3682433 w 4190433"/>
                <a:gd name="connsiteY121" fmla="*/ 1930400 h 4586514"/>
                <a:gd name="connsiteX122" fmla="*/ 3638890 w 4190433"/>
                <a:gd name="connsiteY122" fmla="*/ 1901371 h 4586514"/>
                <a:gd name="connsiteX123" fmla="*/ 3595347 w 4190433"/>
                <a:gd name="connsiteY123" fmla="*/ 1886857 h 4586514"/>
                <a:gd name="connsiteX124" fmla="*/ 3479233 w 4190433"/>
                <a:gd name="connsiteY124" fmla="*/ 1857828 h 4586514"/>
                <a:gd name="connsiteX125" fmla="*/ 3203461 w 4190433"/>
                <a:gd name="connsiteY125" fmla="*/ 1814286 h 4586514"/>
                <a:gd name="connsiteX126" fmla="*/ 3116376 w 4190433"/>
                <a:gd name="connsiteY126" fmla="*/ 1785257 h 4586514"/>
                <a:gd name="connsiteX127" fmla="*/ 3014776 w 4190433"/>
                <a:gd name="connsiteY127" fmla="*/ 1756228 h 4586514"/>
                <a:gd name="connsiteX128" fmla="*/ 2927690 w 4190433"/>
                <a:gd name="connsiteY128" fmla="*/ 1698171 h 4586514"/>
                <a:gd name="connsiteX129" fmla="*/ 2884147 w 4190433"/>
                <a:gd name="connsiteY129" fmla="*/ 1654628 h 4586514"/>
                <a:gd name="connsiteX130" fmla="*/ 2753518 w 4190433"/>
                <a:gd name="connsiteY130" fmla="*/ 1553028 h 4586514"/>
                <a:gd name="connsiteX131" fmla="*/ 2724490 w 4190433"/>
                <a:gd name="connsiteY131" fmla="*/ 1465943 h 4586514"/>
                <a:gd name="connsiteX132" fmla="*/ 2811576 w 4190433"/>
                <a:gd name="connsiteY132" fmla="*/ 1393371 h 4586514"/>
                <a:gd name="connsiteX133" fmla="*/ 2898661 w 4190433"/>
                <a:gd name="connsiteY133" fmla="*/ 1364343 h 4586514"/>
                <a:gd name="connsiteX134" fmla="*/ 2942204 w 4190433"/>
                <a:gd name="connsiteY134" fmla="*/ 1349828 h 4586514"/>
                <a:gd name="connsiteX135" fmla="*/ 3000261 w 4190433"/>
                <a:gd name="connsiteY135" fmla="*/ 1320800 h 4586514"/>
                <a:gd name="connsiteX136" fmla="*/ 3087347 w 4190433"/>
                <a:gd name="connsiteY136" fmla="*/ 1291771 h 4586514"/>
                <a:gd name="connsiteX137" fmla="*/ 3130890 w 4190433"/>
                <a:gd name="connsiteY137" fmla="*/ 1277257 h 4586514"/>
                <a:gd name="connsiteX138" fmla="*/ 3188947 w 4190433"/>
                <a:gd name="connsiteY138" fmla="*/ 1262743 h 4586514"/>
                <a:gd name="connsiteX139" fmla="*/ 3232490 w 4190433"/>
                <a:gd name="connsiteY139" fmla="*/ 1248228 h 4586514"/>
                <a:gd name="connsiteX140" fmla="*/ 3334090 w 4190433"/>
                <a:gd name="connsiteY140" fmla="*/ 1233714 h 4586514"/>
                <a:gd name="connsiteX141" fmla="*/ 3421176 w 4190433"/>
                <a:gd name="connsiteY141" fmla="*/ 1190171 h 4586514"/>
                <a:gd name="connsiteX142" fmla="*/ 3464718 w 4190433"/>
                <a:gd name="connsiteY142" fmla="*/ 1175657 h 4586514"/>
                <a:gd name="connsiteX143" fmla="*/ 3566318 w 4190433"/>
                <a:gd name="connsiteY143" fmla="*/ 1117600 h 4586514"/>
                <a:gd name="connsiteX144" fmla="*/ 3609861 w 4190433"/>
                <a:gd name="connsiteY144" fmla="*/ 1103086 h 4586514"/>
                <a:gd name="connsiteX145" fmla="*/ 3725976 w 4190433"/>
                <a:gd name="connsiteY145" fmla="*/ 1045028 h 4586514"/>
                <a:gd name="connsiteX146" fmla="*/ 3813061 w 4190433"/>
                <a:gd name="connsiteY146" fmla="*/ 1001486 h 4586514"/>
                <a:gd name="connsiteX147" fmla="*/ 3929176 w 4190433"/>
                <a:gd name="connsiteY147" fmla="*/ 943428 h 4586514"/>
                <a:gd name="connsiteX148" fmla="*/ 3958204 w 4190433"/>
                <a:gd name="connsiteY148" fmla="*/ 899886 h 4586514"/>
                <a:gd name="connsiteX149" fmla="*/ 4001747 w 4190433"/>
                <a:gd name="connsiteY149" fmla="*/ 885371 h 4586514"/>
                <a:gd name="connsiteX150" fmla="*/ 4045290 w 4190433"/>
                <a:gd name="connsiteY150" fmla="*/ 856343 h 4586514"/>
                <a:gd name="connsiteX151" fmla="*/ 4074318 w 4190433"/>
                <a:gd name="connsiteY151" fmla="*/ 812800 h 4586514"/>
                <a:gd name="connsiteX152" fmla="*/ 4117861 w 4190433"/>
                <a:gd name="connsiteY152" fmla="*/ 769257 h 4586514"/>
                <a:gd name="connsiteX153" fmla="*/ 4146890 w 4190433"/>
                <a:gd name="connsiteY153" fmla="*/ 682171 h 4586514"/>
                <a:gd name="connsiteX154" fmla="*/ 4161404 w 4190433"/>
                <a:gd name="connsiteY154" fmla="*/ 362857 h 4586514"/>
                <a:gd name="connsiteX155" fmla="*/ 4190433 w 4190433"/>
                <a:gd name="connsiteY155" fmla="*/ 275771 h 4586514"/>
                <a:gd name="connsiteX156" fmla="*/ 4161404 w 4190433"/>
                <a:gd name="connsiteY156" fmla="*/ 43543 h 4586514"/>
                <a:gd name="connsiteX157" fmla="*/ 4016261 w 4190433"/>
                <a:gd name="connsiteY157" fmla="*/ 0 h 4586514"/>
                <a:gd name="connsiteX158" fmla="*/ 3856604 w 4190433"/>
                <a:gd name="connsiteY158" fmla="*/ 29028 h 4586514"/>
                <a:gd name="connsiteX159" fmla="*/ 3813061 w 4190433"/>
                <a:gd name="connsiteY159" fmla="*/ 58057 h 4586514"/>
                <a:gd name="connsiteX160" fmla="*/ 3755004 w 4190433"/>
                <a:gd name="connsiteY160" fmla="*/ 188686 h 4586514"/>
                <a:gd name="connsiteX161" fmla="*/ 3740490 w 4190433"/>
                <a:gd name="connsiteY161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782547 w 4190433"/>
                <a:gd name="connsiteY15" fmla="*/ 1088571 h 4586514"/>
                <a:gd name="connsiteX16" fmla="*/ 2550318 w 4190433"/>
                <a:gd name="connsiteY16" fmla="*/ 1146628 h 4586514"/>
                <a:gd name="connsiteX17" fmla="*/ 1897176 w 4190433"/>
                <a:gd name="connsiteY17" fmla="*/ 1219200 h 4586514"/>
                <a:gd name="connsiteX18" fmla="*/ 1592376 w 4190433"/>
                <a:gd name="connsiteY18" fmla="*/ 1320800 h 4586514"/>
                <a:gd name="connsiteX19" fmla="*/ 1592376 w 4190433"/>
                <a:gd name="connsiteY19" fmla="*/ 1582057 h 4586514"/>
                <a:gd name="connsiteX20" fmla="*/ 1807028 w 4190433"/>
                <a:gd name="connsiteY20" fmla="*/ 1677194 h 4586514"/>
                <a:gd name="connsiteX21" fmla="*/ 2437040 w 4190433"/>
                <a:gd name="connsiteY21" fmla="*/ 1831862 h 4586514"/>
                <a:gd name="connsiteX22" fmla="*/ 2921340 w 4190433"/>
                <a:gd name="connsiteY22" fmla="*/ 1933462 h 4586514"/>
                <a:gd name="connsiteX23" fmla="*/ 3129303 w 4190433"/>
                <a:gd name="connsiteY23" fmla="*/ 2090511 h 4586514"/>
                <a:gd name="connsiteX24" fmla="*/ 3110479 w 4190433"/>
                <a:gd name="connsiteY24" fmla="*/ 2279309 h 4586514"/>
                <a:gd name="connsiteX25" fmla="*/ 2940616 w 4190433"/>
                <a:gd name="connsiteY25" fmla="*/ 2406309 h 4586514"/>
                <a:gd name="connsiteX26" fmla="*/ 2463233 w 4190433"/>
                <a:gd name="connsiteY26" fmla="*/ 2423886 h 4586514"/>
                <a:gd name="connsiteX27" fmla="*/ 1940718 w 4190433"/>
                <a:gd name="connsiteY27" fmla="*/ 2452914 h 4586514"/>
                <a:gd name="connsiteX28" fmla="*/ 1577861 w 4190433"/>
                <a:gd name="connsiteY28" fmla="*/ 2496457 h 4586514"/>
                <a:gd name="connsiteX29" fmla="*/ 1026318 w 4190433"/>
                <a:gd name="connsiteY29" fmla="*/ 2569028 h 4586514"/>
                <a:gd name="connsiteX30" fmla="*/ 166007 w 4190433"/>
                <a:gd name="connsiteY30" fmla="*/ 2641374 h 4586514"/>
                <a:gd name="connsiteX31" fmla="*/ 10318 w 4190433"/>
                <a:gd name="connsiteY31" fmla="*/ 2743200 h 4586514"/>
                <a:gd name="connsiteX32" fmla="*/ 34358 w 4190433"/>
                <a:gd name="connsiteY32" fmla="*/ 3018064 h 4586514"/>
                <a:gd name="connsiteX33" fmla="*/ 193721 w 4190433"/>
                <a:gd name="connsiteY33" fmla="*/ 3129749 h 4586514"/>
                <a:gd name="connsiteX34" fmla="*/ 530452 w 4190433"/>
                <a:gd name="connsiteY34" fmla="*/ 3181803 h 4586514"/>
                <a:gd name="connsiteX35" fmla="*/ 1215004 w 4190433"/>
                <a:gd name="connsiteY35" fmla="*/ 3294743 h 4586514"/>
                <a:gd name="connsiteX36" fmla="*/ 1563347 w 4190433"/>
                <a:gd name="connsiteY36" fmla="*/ 3309257 h 4586514"/>
                <a:gd name="connsiteX37" fmla="*/ 1664947 w 4190433"/>
                <a:gd name="connsiteY37" fmla="*/ 3338286 h 4586514"/>
                <a:gd name="connsiteX38" fmla="*/ 1766547 w 4190433"/>
                <a:gd name="connsiteY38" fmla="*/ 3352800 h 4586514"/>
                <a:gd name="connsiteX39" fmla="*/ 1810090 w 4190433"/>
                <a:gd name="connsiteY39" fmla="*/ 3367314 h 4586514"/>
                <a:gd name="connsiteX40" fmla="*/ 1868147 w 4190433"/>
                <a:gd name="connsiteY40" fmla="*/ 3381828 h 4586514"/>
                <a:gd name="connsiteX41" fmla="*/ 1955233 w 4190433"/>
                <a:gd name="connsiteY41" fmla="*/ 3439886 h 4586514"/>
                <a:gd name="connsiteX42" fmla="*/ 2085861 w 4190433"/>
                <a:gd name="connsiteY42" fmla="*/ 3483428 h 4586514"/>
                <a:gd name="connsiteX43" fmla="*/ 2129404 w 4190433"/>
                <a:gd name="connsiteY43" fmla="*/ 3497943 h 4586514"/>
                <a:gd name="connsiteX44" fmla="*/ 2274547 w 4190433"/>
                <a:gd name="connsiteY44" fmla="*/ 3541486 h 4586514"/>
                <a:gd name="connsiteX45" fmla="*/ 2318090 w 4190433"/>
                <a:gd name="connsiteY45" fmla="*/ 3556000 h 4586514"/>
                <a:gd name="connsiteX46" fmla="*/ 2361633 w 4190433"/>
                <a:gd name="connsiteY46" fmla="*/ 3570514 h 4586514"/>
                <a:gd name="connsiteX47" fmla="*/ 2448718 w 4190433"/>
                <a:gd name="connsiteY47" fmla="*/ 3628571 h 4586514"/>
                <a:gd name="connsiteX48" fmla="*/ 2492261 w 4190433"/>
                <a:gd name="connsiteY48" fmla="*/ 3643086 h 4586514"/>
                <a:gd name="connsiteX49" fmla="*/ 2535804 w 4190433"/>
                <a:gd name="connsiteY49" fmla="*/ 3672114 h 4586514"/>
                <a:gd name="connsiteX50" fmla="*/ 2651918 w 4190433"/>
                <a:gd name="connsiteY50" fmla="*/ 3701143 h 4586514"/>
                <a:gd name="connsiteX51" fmla="*/ 2739004 w 4190433"/>
                <a:gd name="connsiteY51" fmla="*/ 3730171 h 4586514"/>
                <a:gd name="connsiteX52" fmla="*/ 2826090 w 4190433"/>
                <a:gd name="connsiteY52" fmla="*/ 3744686 h 4586514"/>
                <a:gd name="connsiteX53" fmla="*/ 3058318 w 4190433"/>
                <a:gd name="connsiteY53" fmla="*/ 3788228 h 4586514"/>
                <a:gd name="connsiteX54" fmla="*/ 3101861 w 4190433"/>
                <a:gd name="connsiteY54" fmla="*/ 3875314 h 4586514"/>
                <a:gd name="connsiteX55" fmla="*/ 3014776 w 4190433"/>
                <a:gd name="connsiteY55" fmla="*/ 3933371 h 4586514"/>
                <a:gd name="connsiteX56" fmla="*/ 2971233 w 4190433"/>
                <a:gd name="connsiteY56" fmla="*/ 3947886 h 4586514"/>
                <a:gd name="connsiteX57" fmla="*/ 2811576 w 4190433"/>
                <a:gd name="connsiteY57" fmla="*/ 3962400 h 4586514"/>
                <a:gd name="connsiteX58" fmla="*/ 2680947 w 4190433"/>
                <a:gd name="connsiteY58" fmla="*/ 3976914 h 4586514"/>
                <a:gd name="connsiteX59" fmla="*/ 2593861 w 4190433"/>
                <a:gd name="connsiteY59" fmla="*/ 3991428 h 4586514"/>
                <a:gd name="connsiteX60" fmla="*/ 2506776 w 4190433"/>
                <a:gd name="connsiteY60" fmla="*/ 4034971 h 4586514"/>
                <a:gd name="connsiteX61" fmla="*/ 2463233 w 4190433"/>
                <a:gd name="connsiteY61" fmla="*/ 4049486 h 4586514"/>
                <a:gd name="connsiteX62" fmla="*/ 2434204 w 4190433"/>
                <a:gd name="connsiteY62" fmla="*/ 4252686 h 4586514"/>
                <a:gd name="connsiteX63" fmla="*/ 2405176 w 4190433"/>
                <a:gd name="connsiteY63" fmla="*/ 4339771 h 4586514"/>
                <a:gd name="connsiteX64" fmla="*/ 2390661 w 4190433"/>
                <a:gd name="connsiteY64" fmla="*/ 4383314 h 4586514"/>
                <a:gd name="connsiteX65" fmla="*/ 2434204 w 4190433"/>
                <a:gd name="connsiteY65" fmla="*/ 4499428 h 4586514"/>
                <a:gd name="connsiteX66" fmla="*/ 2477747 w 4190433"/>
                <a:gd name="connsiteY66" fmla="*/ 4513943 h 4586514"/>
                <a:gd name="connsiteX67" fmla="*/ 2521290 w 4190433"/>
                <a:gd name="connsiteY67" fmla="*/ 4542971 h 4586514"/>
                <a:gd name="connsiteX68" fmla="*/ 2666433 w 4190433"/>
                <a:gd name="connsiteY68" fmla="*/ 4586514 h 4586514"/>
                <a:gd name="connsiteX69" fmla="*/ 2768033 w 4190433"/>
                <a:gd name="connsiteY69" fmla="*/ 4572000 h 4586514"/>
                <a:gd name="connsiteX70" fmla="*/ 2942204 w 4190433"/>
                <a:gd name="connsiteY70" fmla="*/ 4542971 h 4586514"/>
                <a:gd name="connsiteX71" fmla="*/ 2971233 w 4190433"/>
                <a:gd name="connsiteY71" fmla="*/ 4455886 h 4586514"/>
                <a:gd name="connsiteX72" fmla="*/ 2985747 w 4190433"/>
                <a:gd name="connsiteY72" fmla="*/ 4412343 h 4586514"/>
                <a:gd name="connsiteX73" fmla="*/ 3000261 w 4190433"/>
                <a:gd name="connsiteY73" fmla="*/ 4354286 h 4586514"/>
                <a:gd name="connsiteX74" fmla="*/ 3014776 w 4190433"/>
                <a:gd name="connsiteY74" fmla="*/ 4310743 h 4586514"/>
                <a:gd name="connsiteX75" fmla="*/ 3058318 w 4190433"/>
                <a:gd name="connsiteY75" fmla="*/ 4281714 h 4586514"/>
                <a:gd name="connsiteX76" fmla="*/ 3130890 w 4190433"/>
                <a:gd name="connsiteY76" fmla="*/ 4209143 h 4586514"/>
                <a:gd name="connsiteX77" fmla="*/ 3276033 w 4190433"/>
                <a:gd name="connsiteY77" fmla="*/ 4078514 h 4586514"/>
                <a:gd name="connsiteX78" fmla="*/ 3348604 w 4190433"/>
                <a:gd name="connsiteY78" fmla="*/ 3991428 h 4586514"/>
                <a:gd name="connsiteX79" fmla="*/ 3406661 w 4190433"/>
                <a:gd name="connsiteY79" fmla="*/ 3904343 h 4586514"/>
                <a:gd name="connsiteX80" fmla="*/ 3435690 w 4190433"/>
                <a:gd name="connsiteY80" fmla="*/ 3860800 h 4586514"/>
                <a:gd name="connsiteX81" fmla="*/ 3435690 w 4190433"/>
                <a:gd name="connsiteY81" fmla="*/ 3556000 h 4586514"/>
                <a:gd name="connsiteX82" fmla="*/ 3392147 w 4190433"/>
                <a:gd name="connsiteY82" fmla="*/ 3410857 h 4586514"/>
                <a:gd name="connsiteX83" fmla="*/ 3348604 w 4190433"/>
                <a:gd name="connsiteY83" fmla="*/ 3367314 h 4586514"/>
                <a:gd name="connsiteX84" fmla="*/ 3319576 w 4190433"/>
                <a:gd name="connsiteY84" fmla="*/ 3323771 h 4586514"/>
                <a:gd name="connsiteX85" fmla="*/ 3232490 w 4190433"/>
                <a:gd name="connsiteY85" fmla="*/ 3280228 h 4586514"/>
                <a:gd name="connsiteX86" fmla="*/ 3145404 w 4190433"/>
                <a:gd name="connsiteY86" fmla="*/ 3236686 h 4586514"/>
                <a:gd name="connsiteX87" fmla="*/ 2985747 w 4190433"/>
                <a:gd name="connsiteY87" fmla="*/ 3178628 h 4586514"/>
                <a:gd name="connsiteX88" fmla="*/ 2913176 w 4190433"/>
                <a:gd name="connsiteY88" fmla="*/ 3164114 h 4586514"/>
                <a:gd name="connsiteX89" fmla="*/ 2855118 w 4190433"/>
                <a:gd name="connsiteY89" fmla="*/ 3149600 h 4586514"/>
                <a:gd name="connsiteX90" fmla="*/ 2608376 w 4190433"/>
                <a:gd name="connsiteY90" fmla="*/ 3135086 h 4586514"/>
                <a:gd name="connsiteX91" fmla="*/ 2071347 w 4190433"/>
                <a:gd name="connsiteY91" fmla="*/ 3149600 h 4586514"/>
                <a:gd name="connsiteX92" fmla="*/ 1839118 w 4190433"/>
                <a:gd name="connsiteY92" fmla="*/ 3164114 h 4586514"/>
                <a:gd name="connsiteX93" fmla="*/ 1519804 w 4190433"/>
                <a:gd name="connsiteY93" fmla="*/ 3149600 h 4586514"/>
                <a:gd name="connsiteX94" fmla="*/ 1432718 w 4190433"/>
                <a:gd name="connsiteY94" fmla="*/ 3135086 h 4586514"/>
                <a:gd name="connsiteX95" fmla="*/ 1287576 w 4190433"/>
                <a:gd name="connsiteY95" fmla="*/ 3106057 h 4586514"/>
                <a:gd name="connsiteX96" fmla="*/ 1185976 w 4190433"/>
                <a:gd name="connsiteY96" fmla="*/ 3091543 h 4586514"/>
                <a:gd name="connsiteX97" fmla="*/ 1098890 w 4190433"/>
                <a:gd name="connsiteY97" fmla="*/ 3048000 h 4586514"/>
                <a:gd name="connsiteX98" fmla="*/ 1069861 w 4190433"/>
                <a:gd name="connsiteY98" fmla="*/ 3004457 h 4586514"/>
                <a:gd name="connsiteX99" fmla="*/ 1055347 w 4190433"/>
                <a:gd name="connsiteY99" fmla="*/ 2960914 h 4586514"/>
                <a:gd name="connsiteX100" fmla="*/ 1069861 w 4190433"/>
                <a:gd name="connsiteY100" fmla="*/ 2859314 h 4586514"/>
                <a:gd name="connsiteX101" fmla="*/ 1113404 w 4190433"/>
                <a:gd name="connsiteY101" fmla="*/ 2844800 h 4586514"/>
                <a:gd name="connsiteX102" fmla="*/ 1316604 w 4190433"/>
                <a:gd name="connsiteY102" fmla="*/ 2830286 h 4586514"/>
                <a:gd name="connsiteX103" fmla="*/ 1476261 w 4190433"/>
                <a:gd name="connsiteY103" fmla="*/ 2786743 h 4586514"/>
                <a:gd name="connsiteX104" fmla="*/ 1519804 w 4190433"/>
                <a:gd name="connsiteY104" fmla="*/ 2772228 h 4586514"/>
                <a:gd name="connsiteX105" fmla="*/ 1911690 w 4190433"/>
                <a:gd name="connsiteY105" fmla="*/ 2786743 h 4586514"/>
                <a:gd name="connsiteX106" fmla="*/ 2971233 w 4190433"/>
                <a:gd name="connsiteY106" fmla="*/ 2757714 h 4586514"/>
                <a:gd name="connsiteX107" fmla="*/ 3058318 w 4190433"/>
                <a:gd name="connsiteY107" fmla="*/ 2743200 h 4586514"/>
                <a:gd name="connsiteX108" fmla="*/ 3116376 w 4190433"/>
                <a:gd name="connsiteY108" fmla="*/ 2728686 h 4586514"/>
                <a:gd name="connsiteX109" fmla="*/ 3276033 w 4190433"/>
                <a:gd name="connsiteY109" fmla="*/ 2714171 h 4586514"/>
                <a:gd name="connsiteX110" fmla="*/ 3508261 w 4190433"/>
                <a:gd name="connsiteY110" fmla="*/ 2685143 h 4586514"/>
                <a:gd name="connsiteX111" fmla="*/ 3580833 w 4190433"/>
                <a:gd name="connsiteY111" fmla="*/ 2670628 h 4586514"/>
                <a:gd name="connsiteX112" fmla="*/ 3711461 w 4190433"/>
                <a:gd name="connsiteY112" fmla="*/ 2656114 h 4586514"/>
                <a:gd name="connsiteX113" fmla="*/ 3798547 w 4190433"/>
                <a:gd name="connsiteY113" fmla="*/ 2627086 h 4586514"/>
                <a:gd name="connsiteX114" fmla="*/ 3900147 w 4190433"/>
                <a:gd name="connsiteY114" fmla="*/ 2569028 h 4586514"/>
                <a:gd name="connsiteX115" fmla="*/ 3929176 w 4190433"/>
                <a:gd name="connsiteY115" fmla="*/ 2481943 h 4586514"/>
                <a:gd name="connsiteX116" fmla="*/ 3943690 w 4190433"/>
                <a:gd name="connsiteY116" fmla="*/ 2438400 h 4586514"/>
                <a:gd name="connsiteX117" fmla="*/ 3929176 w 4190433"/>
                <a:gd name="connsiteY117" fmla="*/ 2177143 h 4586514"/>
                <a:gd name="connsiteX118" fmla="*/ 3856604 w 4190433"/>
                <a:gd name="connsiteY118" fmla="*/ 2046514 h 4586514"/>
                <a:gd name="connsiteX119" fmla="*/ 3813061 w 4190433"/>
                <a:gd name="connsiteY119" fmla="*/ 2032000 h 4586514"/>
                <a:gd name="connsiteX120" fmla="*/ 3682433 w 4190433"/>
                <a:gd name="connsiteY120" fmla="*/ 1930400 h 4586514"/>
                <a:gd name="connsiteX121" fmla="*/ 3638890 w 4190433"/>
                <a:gd name="connsiteY121" fmla="*/ 1901371 h 4586514"/>
                <a:gd name="connsiteX122" fmla="*/ 3595347 w 4190433"/>
                <a:gd name="connsiteY122" fmla="*/ 1886857 h 4586514"/>
                <a:gd name="connsiteX123" fmla="*/ 3479233 w 4190433"/>
                <a:gd name="connsiteY123" fmla="*/ 1857828 h 4586514"/>
                <a:gd name="connsiteX124" fmla="*/ 3203461 w 4190433"/>
                <a:gd name="connsiteY124" fmla="*/ 1814286 h 4586514"/>
                <a:gd name="connsiteX125" fmla="*/ 3116376 w 4190433"/>
                <a:gd name="connsiteY125" fmla="*/ 1785257 h 4586514"/>
                <a:gd name="connsiteX126" fmla="*/ 3014776 w 4190433"/>
                <a:gd name="connsiteY126" fmla="*/ 1756228 h 4586514"/>
                <a:gd name="connsiteX127" fmla="*/ 2927690 w 4190433"/>
                <a:gd name="connsiteY127" fmla="*/ 1698171 h 4586514"/>
                <a:gd name="connsiteX128" fmla="*/ 2884147 w 4190433"/>
                <a:gd name="connsiteY128" fmla="*/ 1654628 h 4586514"/>
                <a:gd name="connsiteX129" fmla="*/ 2753518 w 4190433"/>
                <a:gd name="connsiteY129" fmla="*/ 1553028 h 4586514"/>
                <a:gd name="connsiteX130" fmla="*/ 2724490 w 4190433"/>
                <a:gd name="connsiteY130" fmla="*/ 1465943 h 4586514"/>
                <a:gd name="connsiteX131" fmla="*/ 2811576 w 4190433"/>
                <a:gd name="connsiteY131" fmla="*/ 1393371 h 4586514"/>
                <a:gd name="connsiteX132" fmla="*/ 2898661 w 4190433"/>
                <a:gd name="connsiteY132" fmla="*/ 1364343 h 4586514"/>
                <a:gd name="connsiteX133" fmla="*/ 2942204 w 4190433"/>
                <a:gd name="connsiteY133" fmla="*/ 1349828 h 4586514"/>
                <a:gd name="connsiteX134" fmla="*/ 3000261 w 4190433"/>
                <a:gd name="connsiteY134" fmla="*/ 1320800 h 4586514"/>
                <a:gd name="connsiteX135" fmla="*/ 3087347 w 4190433"/>
                <a:gd name="connsiteY135" fmla="*/ 1291771 h 4586514"/>
                <a:gd name="connsiteX136" fmla="*/ 3130890 w 4190433"/>
                <a:gd name="connsiteY136" fmla="*/ 1277257 h 4586514"/>
                <a:gd name="connsiteX137" fmla="*/ 3188947 w 4190433"/>
                <a:gd name="connsiteY137" fmla="*/ 1262743 h 4586514"/>
                <a:gd name="connsiteX138" fmla="*/ 3232490 w 4190433"/>
                <a:gd name="connsiteY138" fmla="*/ 1248228 h 4586514"/>
                <a:gd name="connsiteX139" fmla="*/ 3334090 w 4190433"/>
                <a:gd name="connsiteY139" fmla="*/ 1233714 h 4586514"/>
                <a:gd name="connsiteX140" fmla="*/ 3421176 w 4190433"/>
                <a:gd name="connsiteY140" fmla="*/ 1190171 h 4586514"/>
                <a:gd name="connsiteX141" fmla="*/ 3464718 w 4190433"/>
                <a:gd name="connsiteY141" fmla="*/ 1175657 h 4586514"/>
                <a:gd name="connsiteX142" fmla="*/ 3566318 w 4190433"/>
                <a:gd name="connsiteY142" fmla="*/ 1117600 h 4586514"/>
                <a:gd name="connsiteX143" fmla="*/ 3609861 w 4190433"/>
                <a:gd name="connsiteY143" fmla="*/ 1103086 h 4586514"/>
                <a:gd name="connsiteX144" fmla="*/ 3725976 w 4190433"/>
                <a:gd name="connsiteY144" fmla="*/ 1045028 h 4586514"/>
                <a:gd name="connsiteX145" fmla="*/ 3813061 w 4190433"/>
                <a:gd name="connsiteY145" fmla="*/ 1001486 h 4586514"/>
                <a:gd name="connsiteX146" fmla="*/ 3929176 w 4190433"/>
                <a:gd name="connsiteY146" fmla="*/ 943428 h 4586514"/>
                <a:gd name="connsiteX147" fmla="*/ 3958204 w 4190433"/>
                <a:gd name="connsiteY147" fmla="*/ 899886 h 4586514"/>
                <a:gd name="connsiteX148" fmla="*/ 4001747 w 4190433"/>
                <a:gd name="connsiteY148" fmla="*/ 885371 h 4586514"/>
                <a:gd name="connsiteX149" fmla="*/ 4045290 w 4190433"/>
                <a:gd name="connsiteY149" fmla="*/ 856343 h 4586514"/>
                <a:gd name="connsiteX150" fmla="*/ 4074318 w 4190433"/>
                <a:gd name="connsiteY150" fmla="*/ 812800 h 4586514"/>
                <a:gd name="connsiteX151" fmla="*/ 4117861 w 4190433"/>
                <a:gd name="connsiteY151" fmla="*/ 769257 h 4586514"/>
                <a:gd name="connsiteX152" fmla="*/ 4146890 w 4190433"/>
                <a:gd name="connsiteY152" fmla="*/ 682171 h 4586514"/>
                <a:gd name="connsiteX153" fmla="*/ 4161404 w 4190433"/>
                <a:gd name="connsiteY153" fmla="*/ 362857 h 4586514"/>
                <a:gd name="connsiteX154" fmla="*/ 4190433 w 4190433"/>
                <a:gd name="connsiteY154" fmla="*/ 275771 h 4586514"/>
                <a:gd name="connsiteX155" fmla="*/ 4161404 w 4190433"/>
                <a:gd name="connsiteY155" fmla="*/ 43543 h 4586514"/>
                <a:gd name="connsiteX156" fmla="*/ 4016261 w 4190433"/>
                <a:gd name="connsiteY156" fmla="*/ 0 h 4586514"/>
                <a:gd name="connsiteX157" fmla="*/ 3856604 w 4190433"/>
                <a:gd name="connsiteY157" fmla="*/ 29028 h 4586514"/>
                <a:gd name="connsiteX158" fmla="*/ 3813061 w 4190433"/>
                <a:gd name="connsiteY158" fmla="*/ 58057 h 4586514"/>
                <a:gd name="connsiteX159" fmla="*/ 3755004 w 4190433"/>
                <a:gd name="connsiteY159" fmla="*/ 188686 h 4586514"/>
                <a:gd name="connsiteX160" fmla="*/ 3740490 w 4190433"/>
                <a:gd name="connsiteY16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826090 w 4190433"/>
                <a:gd name="connsiteY14" fmla="*/ 1059543 h 4586514"/>
                <a:gd name="connsiteX15" fmla="*/ 2550318 w 4190433"/>
                <a:gd name="connsiteY15" fmla="*/ 1146628 h 4586514"/>
                <a:gd name="connsiteX16" fmla="*/ 1897176 w 4190433"/>
                <a:gd name="connsiteY16" fmla="*/ 1219200 h 4586514"/>
                <a:gd name="connsiteX17" fmla="*/ 1592376 w 4190433"/>
                <a:gd name="connsiteY17" fmla="*/ 1320800 h 4586514"/>
                <a:gd name="connsiteX18" fmla="*/ 1592376 w 4190433"/>
                <a:gd name="connsiteY18" fmla="*/ 1582057 h 4586514"/>
                <a:gd name="connsiteX19" fmla="*/ 1807028 w 4190433"/>
                <a:gd name="connsiteY19" fmla="*/ 1677194 h 4586514"/>
                <a:gd name="connsiteX20" fmla="*/ 2437040 w 4190433"/>
                <a:gd name="connsiteY20" fmla="*/ 1831862 h 4586514"/>
                <a:gd name="connsiteX21" fmla="*/ 2921340 w 4190433"/>
                <a:gd name="connsiteY21" fmla="*/ 1933462 h 4586514"/>
                <a:gd name="connsiteX22" fmla="*/ 3129303 w 4190433"/>
                <a:gd name="connsiteY22" fmla="*/ 2090511 h 4586514"/>
                <a:gd name="connsiteX23" fmla="*/ 3110479 w 4190433"/>
                <a:gd name="connsiteY23" fmla="*/ 2279309 h 4586514"/>
                <a:gd name="connsiteX24" fmla="*/ 2940616 w 4190433"/>
                <a:gd name="connsiteY24" fmla="*/ 2406309 h 4586514"/>
                <a:gd name="connsiteX25" fmla="*/ 2463233 w 4190433"/>
                <a:gd name="connsiteY25" fmla="*/ 2423886 h 4586514"/>
                <a:gd name="connsiteX26" fmla="*/ 1940718 w 4190433"/>
                <a:gd name="connsiteY26" fmla="*/ 2452914 h 4586514"/>
                <a:gd name="connsiteX27" fmla="*/ 1577861 w 4190433"/>
                <a:gd name="connsiteY27" fmla="*/ 2496457 h 4586514"/>
                <a:gd name="connsiteX28" fmla="*/ 1026318 w 4190433"/>
                <a:gd name="connsiteY28" fmla="*/ 2569028 h 4586514"/>
                <a:gd name="connsiteX29" fmla="*/ 166007 w 4190433"/>
                <a:gd name="connsiteY29" fmla="*/ 2641374 h 4586514"/>
                <a:gd name="connsiteX30" fmla="*/ 10318 w 4190433"/>
                <a:gd name="connsiteY30" fmla="*/ 2743200 h 4586514"/>
                <a:gd name="connsiteX31" fmla="*/ 34358 w 4190433"/>
                <a:gd name="connsiteY31" fmla="*/ 3018064 h 4586514"/>
                <a:gd name="connsiteX32" fmla="*/ 193721 w 4190433"/>
                <a:gd name="connsiteY32" fmla="*/ 3129749 h 4586514"/>
                <a:gd name="connsiteX33" fmla="*/ 530452 w 4190433"/>
                <a:gd name="connsiteY33" fmla="*/ 3181803 h 4586514"/>
                <a:gd name="connsiteX34" fmla="*/ 1215004 w 4190433"/>
                <a:gd name="connsiteY34" fmla="*/ 3294743 h 4586514"/>
                <a:gd name="connsiteX35" fmla="*/ 1563347 w 4190433"/>
                <a:gd name="connsiteY35" fmla="*/ 3309257 h 4586514"/>
                <a:gd name="connsiteX36" fmla="*/ 1664947 w 4190433"/>
                <a:gd name="connsiteY36" fmla="*/ 3338286 h 4586514"/>
                <a:gd name="connsiteX37" fmla="*/ 1766547 w 4190433"/>
                <a:gd name="connsiteY37" fmla="*/ 3352800 h 4586514"/>
                <a:gd name="connsiteX38" fmla="*/ 1810090 w 4190433"/>
                <a:gd name="connsiteY38" fmla="*/ 3367314 h 4586514"/>
                <a:gd name="connsiteX39" fmla="*/ 1868147 w 4190433"/>
                <a:gd name="connsiteY39" fmla="*/ 3381828 h 4586514"/>
                <a:gd name="connsiteX40" fmla="*/ 1955233 w 4190433"/>
                <a:gd name="connsiteY40" fmla="*/ 3439886 h 4586514"/>
                <a:gd name="connsiteX41" fmla="*/ 2085861 w 4190433"/>
                <a:gd name="connsiteY41" fmla="*/ 3483428 h 4586514"/>
                <a:gd name="connsiteX42" fmla="*/ 2129404 w 4190433"/>
                <a:gd name="connsiteY42" fmla="*/ 3497943 h 4586514"/>
                <a:gd name="connsiteX43" fmla="*/ 2274547 w 4190433"/>
                <a:gd name="connsiteY43" fmla="*/ 3541486 h 4586514"/>
                <a:gd name="connsiteX44" fmla="*/ 2318090 w 4190433"/>
                <a:gd name="connsiteY44" fmla="*/ 3556000 h 4586514"/>
                <a:gd name="connsiteX45" fmla="*/ 2361633 w 4190433"/>
                <a:gd name="connsiteY45" fmla="*/ 3570514 h 4586514"/>
                <a:gd name="connsiteX46" fmla="*/ 2448718 w 4190433"/>
                <a:gd name="connsiteY46" fmla="*/ 3628571 h 4586514"/>
                <a:gd name="connsiteX47" fmla="*/ 2492261 w 4190433"/>
                <a:gd name="connsiteY47" fmla="*/ 3643086 h 4586514"/>
                <a:gd name="connsiteX48" fmla="*/ 2535804 w 4190433"/>
                <a:gd name="connsiteY48" fmla="*/ 3672114 h 4586514"/>
                <a:gd name="connsiteX49" fmla="*/ 2651918 w 4190433"/>
                <a:gd name="connsiteY49" fmla="*/ 3701143 h 4586514"/>
                <a:gd name="connsiteX50" fmla="*/ 2739004 w 4190433"/>
                <a:gd name="connsiteY50" fmla="*/ 3730171 h 4586514"/>
                <a:gd name="connsiteX51" fmla="*/ 2826090 w 4190433"/>
                <a:gd name="connsiteY51" fmla="*/ 3744686 h 4586514"/>
                <a:gd name="connsiteX52" fmla="*/ 3058318 w 4190433"/>
                <a:gd name="connsiteY52" fmla="*/ 3788228 h 4586514"/>
                <a:gd name="connsiteX53" fmla="*/ 3101861 w 4190433"/>
                <a:gd name="connsiteY53" fmla="*/ 3875314 h 4586514"/>
                <a:gd name="connsiteX54" fmla="*/ 3014776 w 4190433"/>
                <a:gd name="connsiteY54" fmla="*/ 3933371 h 4586514"/>
                <a:gd name="connsiteX55" fmla="*/ 2971233 w 4190433"/>
                <a:gd name="connsiteY55" fmla="*/ 3947886 h 4586514"/>
                <a:gd name="connsiteX56" fmla="*/ 2811576 w 4190433"/>
                <a:gd name="connsiteY56" fmla="*/ 3962400 h 4586514"/>
                <a:gd name="connsiteX57" fmla="*/ 2680947 w 4190433"/>
                <a:gd name="connsiteY57" fmla="*/ 3976914 h 4586514"/>
                <a:gd name="connsiteX58" fmla="*/ 2593861 w 4190433"/>
                <a:gd name="connsiteY58" fmla="*/ 3991428 h 4586514"/>
                <a:gd name="connsiteX59" fmla="*/ 2506776 w 4190433"/>
                <a:gd name="connsiteY59" fmla="*/ 4034971 h 4586514"/>
                <a:gd name="connsiteX60" fmla="*/ 2463233 w 4190433"/>
                <a:gd name="connsiteY60" fmla="*/ 4049486 h 4586514"/>
                <a:gd name="connsiteX61" fmla="*/ 2434204 w 4190433"/>
                <a:gd name="connsiteY61" fmla="*/ 4252686 h 4586514"/>
                <a:gd name="connsiteX62" fmla="*/ 2405176 w 4190433"/>
                <a:gd name="connsiteY62" fmla="*/ 4339771 h 4586514"/>
                <a:gd name="connsiteX63" fmla="*/ 2390661 w 4190433"/>
                <a:gd name="connsiteY63" fmla="*/ 4383314 h 4586514"/>
                <a:gd name="connsiteX64" fmla="*/ 2434204 w 4190433"/>
                <a:gd name="connsiteY64" fmla="*/ 4499428 h 4586514"/>
                <a:gd name="connsiteX65" fmla="*/ 2477747 w 4190433"/>
                <a:gd name="connsiteY65" fmla="*/ 4513943 h 4586514"/>
                <a:gd name="connsiteX66" fmla="*/ 2521290 w 4190433"/>
                <a:gd name="connsiteY66" fmla="*/ 4542971 h 4586514"/>
                <a:gd name="connsiteX67" fmla="*/ 2666433 w 4190433"/>
                <a:gd name="connsiteY67" fmla="*/ 4586514 h 4586514"/>
                <a:gd name="connsiteX68" fmla="*/ 2768033 w 4190433"/>
                <a:gd name="connsiteY68" fmla="*/ 4572000 h 4586514"/>
                <a:gd name="connsiteX69" fmla="*/ 2942204 w 4190433"/>
                <a:gd name="connsiteY69" fmla="*/ 4542971 h 4586514"/>
                <a:gd name="connsiteX70" fmla="*/ 2971233 w 4190433"/>
                <a:gd name="connsiteY70" fmla="*/ 4455886 h 4586514"/>
                <a:gd name="connsiteX71" fmla="*/ 2985747 w 4190433"/>
                <a:gd name="connsiteY71" fmla="*/ 4412343 h 4586514"/>
                <a:gd name="connsiteX72" fmla="*/ 3000261 w 4190433"/>
                <a:gd name="connsiteY72" fmla="*/ 4354286 h 4586514"/>
                <a:gd name="connsiteX73" fmla="*/ 3014776 w 4190433"/>
                <a:gd name="connsiteY73" fmla="*/ 4310743 h 4586514"/>
                <a:gd name="connsiteX74" fmla="*/ 3058318 w 4190433"/>
                <a:gd name="connsiteY74" fmla="*/ 4281714 h 4586514"/>
                <a:gd name="connsiteX75" fmla="*/ 3130890 w 4190433"/>
                <a:gd name="connsiteY75" fmla="*/ 4209143 h 4586514"/>
                <a:gd name="connsiteX76" fmla="*/ 3276033 w 4190433"/>
                <a:gd name="connsiteY76" fmla="*/ 4078514 h 4586514"/>
                <a:gd name="connsiteX77" fmla="*/ 3348604 w 4190433"/>
                <a:gd name="connsiteY77" fmla="*/ 3991428 h 4586514"/>
                <a:gd name="connsiteX78" fmla="*/ 3406661 w 4190433"/>
                <a:gd name="connsiteY78" fmla="*/ 3904343 h 4586514"/>
                <a:gd name="connsiteX79" fmla="*/ 3435690 w 4190433"/>
                <a:gd name="connsiteY79" fmla="*/ 3860800 h 4586514"/>
                <a:gd name="connsiteX80" fmla="*/ 3435690 w 4190433"/>
                <a:gd name="connsiteY80" fmla="*/ 3556000 h 4586514"/>
                <a:gd name="connsiteX81" fmla="*/ 3392147 w 4190433"/>
                <a:gd name="connsiteY81" fmla="*/ 3410857 h 4586514"/>
                <a:gd name="connsiteX82" fmla="*/ 3348604 w 4190433"/>
                <a:gd name="connsiteY82" fmla="*/ 3367314 h 4586514"/>
                <a:gd name="connsiteX83" fmla="*/ 3319576 w 4190433"/>
                <a:gd name="connsiteY83" fmla="*/ 3323771 h 4586514"/>
                <a:gd name="connsiteX84" fmla="*/ 3232490 w 4190433"/>
                <a:gd name="connsiteY84" fmla="*/ 3280228 h 4586514"/>
                <a:gd name="connsiteX85" fmla="*/ 3145404 w 4190433"/>
                <a:gd name="connsiteY85" fmla="*/ 3236686 h 4586514"/>
                <a:gd name="connsiteX86" fmla="*/ 2985747 w 4190433"/>
                <a:gd name="connsiteY86" fmla="*/ 3178628 h 4586514"/>
                <a:gd name="connsiteX87" fmla="*/ 2913176 w 4190433"/>
                <a:gd name="connsiteY87" fmla="*/ 3164114 h 4586514"/>
                <a:gd name="connsiteX88" fmla="*/ 2855118 w 4190433"/>
                <a:gd name="connsiteY88" fmla="*/ 3149600 h 4586514"/>
                <a:gd name="connsiteX89" fmla="*/ 2608376 w 4190433"/>
                <a:gd name="connsiteY89" fmla="*/ 3135086 h 4586514"/>
                <a:gd name="connsiteX90" fmla="*/ 2071347 w 4190433"/>
                <a:gd name="connsiteY90" fmla="*/ 3149600 h 4586514"/>
                <a:gd name="connsiteX91" fmla="*/ 1839118 w 4190433"/>
                <a:gd name="connsiteY91" fmla="*/ 3164114 h 4586514"/>
                <a:gd name="connsiteX92" fmla="*/ 1519804 w 4190433"/>
                <a:gd name="connsiteY92" fmla="*/ 3149600 h 4586514"/>
                <a:gd name="connsiteX93" fmla="*/ 1432718 w 4190433"/>
                <a:gd name="connsiteY93" fmla="*/ 3135086 h 4586514"/>
                <a:gd name="connsiteX94" fmla="*/ 1287576 w 4190433"/>
                <a:gd name="connsiteY94" fmla="*/ 3106057 h 4586514"/>
                <a:gd name="connsiteX95" fmla="*/ 1185976 w 4190433"/>
                <a:gd name="connsiteY95" fmla="*/ 3091543 h 4586514"/>
                <a:gd name="connsiteX96" fmla="*/ 1098890 w 4190433"/>
                <a:gd name="connsiteY96" fmla="*/ 3048000 h 4586514"/>
                <a:gd name="connsiteX97" fmla="*/ 1069861 w 4190433"/>
                <a:gd name="connsiteY97" fmla="*/ 3004457 h 4586514"/>
                <a:gd name="connsiteX98" fmla="*/ 1055347 w 4190433"/>
                <a:gd name="connsiteY98" fmla="*/ 2960914 h 4586514"/>
                <a:gd name="connsiteX99" fmla="*/ 1069861 w 4190433"/>
                <a:gd name="connsiteY99" fmla="*/ 2859314 h 4586514"/>
                <a:gd name="connsiteX100" fmla="*/ 1113404 w 4190433"/>
                <a:gd name="connsiteY100" fmla="*/ 2844800 h 4586514"/>
                <a:gd name="connsiteX101" fmla="*/ 1316604 w 4190433"/>
                <a:gd name="connsiteY101" fmla="*/ 2830286 h 4586514"/>
                <a:gd name="connsiteX102" fmla="*/ 1476261 w 4190433"/>
                <a:gd name="connsiteY102" fmla="*/ 2786743 h 4586514"/>
                <a:gd name="connsiteX103" fmla="*/ 1519804 w 4190433"/>
                <a:gd name="connsiteY103" fmla="*/ 2772228 h 4586514"/>
                <a:gd name="connsiteX104" fmla="*/ 1911690 w 4190433"/>
                <a:gd name="connsiteY104" fmla="*/ 2786743 h 4586514"/>
                <a:gd name="connsiteX105" fmla="*/ 2971233 w 4190433"/>
                <a:gd name="connsiteY105" fmla="*/ 2757714 h 4586514"/>
                <a:gd name="connsiteX106" fmla="*/ 3058318 w 4190433"/>
                <a:gd name="connsiteY106" fmla="*/ 2743200 h 4586514"/>
                <a:gd name="connsiteX107" fmla="*/ 3116376 w 4190433"/>
                <a:gd name="connsiteY107" fmla="*/ 2728686 h 4586514"/>
                <a:gd name="connsiteX108" fmla="*/ 3276033 w 4190433"/>
                <a:gd name="connsiteY108" fmla="*/ 2714171 h 4586514"/>
                <a:gd name="connsiteX109" fmla="*/ 3508261 w 4190433"/>
                <a:gd name="connsiteY109" fmla="*/ 2685143 h 4586514"/>
                <a:gd name="connsiteX110" fmla="*/ 3580833 w 4190433"/>
                <a:gd name="connsiteY110" fmla="*/ 2670628 h 4586514"/>
                <a:gd name="connsiteX111" fmla="*/ 3711461 w 4190433"/>
                <a:gd name="connsiteY111" fmla="*/ 2656114 h 4586514"/>
                <a:gd name="connsiteX112" fmla="*/ 3798547 w 4190433"/>
                <a:gd name="connsiteY112" fmla="*/ 2627086 h 4586514"/>
                <a:gd name="connsiteX113" fmla="*/ 3900147 w 4190433"/>
                <a:gd name="connsiteY113" fmla="*/ 2569028 h 4586514"/>
                <a:gd name="connsiteX114" fmla="*/ 3929176 w 4190433"/>
                <a:gd name="connsiteY114" fmla="*/ 2481943 h 4586514"/>
                <a:gd name="connsiteX115" fmla="*/ 3943690 w 4190433"/>
                <a:gd name="connsiteY115" fmla="*/ 2438400 h 4586514"/>
                <a:gd name="connsiteX116" fmla="*/ 3929176 w 4190433"/>
                <a:gd name="connsiteY116" fmla="*/ 2177143 h 4586514"/>
                <a:gd name="connsiteX117" fmla="*/ 3856604 w 4190433"/>
                <a:gd name="connsiteY117" fmla="*/ 2046514 h 4586514"/>
                <a:gd name="connsiteX118" fmla="*/ 3813061 w 4190433"/>
                <a:gd name="connsiteY118" fmla="*/ 2032000 h 4586514"/>
                <a:gd name="connsiteX119" fmla="*/ 3682433 w 4190433"/>
                <a:gd name="connsiteY119" fmla="*/ 1930400 h 4586514"/>
                <a:gd name="connsiteX120" fmla="*/ 3638890 w 4190433"/>
                <a:gd name="connsiteY120" fmla="*/ 1901371 h 4586514"/>
                <a:gd name="connsiteX121" fmla="*/ 3595347 w 4190433"/>
                <a:gd name="connsiteY121" fmla="*/ 1886857 h 4586514"/>
                <a:gd name="connsiteX122" fmla="*/ 3479233 w 4190433"/>
                <a:gd name="connsiteY122" fmla="*/ 1857828 h 4586514"/>
                <a:gd name="connsiteX123" fmla="*/ 3203461 w 4190433"/>
                <a:gd name="connsiteY123" fmla="*/ 1814286 h 4586514"/>
                <a:gd name="connsiteX124" fmla="*/ 3116376 w 4190433"/>
                <a:gd name="connsiteY124" fmla="*/ 1785257 h 4586514"/>
                <a:gd name="connsiteX125" fmla="*/ 3014776 w 4190433"/>
                <a:gd name="connsiteY125" fmla="*/ 1756228 h 4586514"/>
                <a:gd name="connsiteX126" fmla="*/ 2927690 w 4190433"/>
                <a:gd name="connsiteY126" fmla="*/ 1698171 h 4586514"/>
                <a:gd name="connsiteX127" fmla="*/ 2884147 w 4190433"/>
                <a:gd name="connsiteY127" fmla="*/ 1654628 h 4586514"/>
                <a:gd name="connsiteX128" fmla="*/ 2753518 w 4190433"/>
                <a:gd name="connsiteY128" fmla="*/ 1553028 h 4586514"/>
                <a:gd name="connsiteX129" fmla="*/ 2724490 w 4190433"/>
                <a:gd name="connsiteY129" fmla="*/ 1465943 h 4586514"/>
                <a:gd name="connsiteX130" fmla="*/ 2811576 w 4190433"/>
                <a:gd name="connsiteY130" fmla="*/ 1393371 h 4586514"/>
                <a:gd name="connsiteX131" fmla="*/ 2898661 w 4190433"/>
                <a:gd name="connsiteY131" fmla="*/ 1364343 h 4586514"/>
                <a:gd name="connsiteX132" fmla="*/ 2942204 w 4190433"/>
                <a:gd name="connsiteY132" fmla="*/ 1349828 h 4586514"/>
                <a:gd name="connsiteX133" fmla="*/ 3000261 w 4190433"/>
                <a:gd name="connsiteY133" fmla="*/ 1320800 h 4586514"/>
                <a:gd name="connsiteX134" fmla="*/ 3087347 w 4190433"/>
                <a:gd name="connsiteY134" fmla="*/ 1291771 h 4586514"/>
                <a:gd name="connsiteX135" fmla="*/ 3130890 w 4190433"/>
                <a:gd name="connsiteY135" fmla="*/ 1277257 h 4586514"/>
                <a:gd name="connsiteX136" fmla="*/ 3188947 w 4190433"/>
                <a:gd name="connsiteY136" fmla="*/ 1262743 h 4586514"/>
                <a:gd name="connsiteX137" fmla="*/ 3232490 w 4190433"/>
                <a:gd name="connsiteY137" fmla="*/ 1248228 h 4586514"/>
                <a:gd name="connsiteX138" fmla="*/ 3334090 w 4190433"/>
                <a:gd name="connsiteY138" fmla="*/ 1233714 h 4586514"/>
                <a:gd name="connsiteX139" fmla="*/ 3421176 w 4190433"/>
                <a:gd name="connsiteY139" fmla="*/ 1190171 h 4586514"/>
                <a:gd name="connsiteX140" fmla="*/ 3464718 w 4190433"/>
                <a:gd name="connsiteY140" fmla="*/ 1175657 h 4586514"/>
                <a:gd name="connsiteX141" fmla="*/ 3566318 w 4190433"/>
                <a:gd name="connsiteY141" fmla="*/ 1117600 h 4586514"/>
                <a:gd name="connsiteX142" fmla="*/ 3609861 w 4190433"/>
                <a:gd name="connsiteY142" fmla="*/ 1103086 h 4586514"/>
                <a:gd name="connsiteX143" fmla="*/ 3725976 w 4190433"/>
                <a:gd name="connsiteY143" fmla="*/ 1045028 h 4586514"/>
                <a:gd name="connsiteX144" fmla="*/ 3813061 w 4190433"/>
                <a:gd name="connsiteY144" fmla="*/ 1001486 h 4586514"/>
                <a:gd name="connsiteX145" fmla="*/ 3929176 w 4190433"/>
                <a:gd name="connsiteY145" fmla="*/ 943428 h 4586514"/>
                <a:gd name="connsiteX146" fmla="*/ 3958204 w 4190433"/>
                <a:gd name="connsiteY146" fmla="*/ 899886 h 4586514"/>
                <a:gd name="connsiteX147" fmla="*/ 4001747 w 4190433"/>
                <a:gd name="connsiteY147" fmla="*/ 885371 h 4586514"/>
                <a:gd name="connsiteX148" fmla="*/ 4045290 w 4190433"/>
                <a:gd name="connsiteY148" fmla="*/ 856343 h 4586514"/>
                <a:gd name="connsiteX149" fmla="*/ 4074318 w 4190433"/>
                <a:gd name="connsiteY149" fmla="*/ 812800 h 4586514"/>
                <a:gd name="connsiteX150" fmla="*/ 4117861 w 4190433"/>
                <a:gd name="connsiteY150" fmla="*/ 769257 h 4586514"/>
                <a:gd name="connsiteX151" fmla="*/ 4146890 w 4190433"/>
                <a:gd name="connsiteY151" fmla="*/ 682171 h 4586514"/>
                <a:gd name="connsiteX152" fmla="*/ 4161404 w 4190433"/>
                <a:gd name="connsiteY152" fmla="*/ 362857 h 4586514"/>
                <a:gd name="connsiteX153" fmla="*/ 4190433 w 4190433"/>
                <a:gd name="connsiteY153" fmla="*/ 275771 h 4586514"/>
                <a:gd name="connsiteX154" fmla="*/ 4161404 w 4190433"/>
                <a:gd name="connsiteY154" fmla="*/ 43543 h 4586514"/>
                <a:gd name="connsiteX155" fmla="*/ 4016261 w 4190433"/>
                <a:gd name="connsiteY155" fmla="*/ 0 h 4586514"/>
                <a:gd name="connsiteX156" fmla="*/ 3856604 w 4190433"/>
                <a:gd name="connsiteY156" fmla="*/ 29028 h 4586514"/>
                <a:gd name="connsiteX157" fmla="*/ 3813061 w 4190433"/>
                <a:gd name="connsiteY157" fmla="*/ 58057 h 4586514"/>
                <a:gd name="connsiteX158" fmla="*/ 3755004 w 4190433"/>
                <a:gd name="connsiteY158" fmla="*/ 188686 h 4586514"/>
                <a:gd name="connsiteX159" fmla="*/ 3740490 w 4190433"/>
                <a:gd name="connsiteY15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3014776 w 4190433"/>
                <a:gd name="connsiteY124" fmla="*/ 1756228 h 4586514"/>
                <a:gd name="connsiteX125" fmla="*/ 2927690 w 4190433"/>
                <a:gd name="connsiteY125" fmla="*/ 1698171 h 4586514"/>
                <a:gd name="connsiteX126" fmla="*/ 2884147 w 4190433"/>
                <a:gd name="connsiteY126" fmla="*/ 1654628 h 4586514"/>
                <a:gd name="connsiteX127" fmla="*/ 2753518 w 4190433"/>
                <a:gd name="connsiteY127" fmla="*/ 1553028 h 4586514"/>
                <a:gd name="connsiteX128" fmla="*/ 2724490 w 4190433"/>
                <a:gd name="connsiteY128" fmla="*/ 1465943 h 4586514"/>
                <a:gd name="connsiteX129" fmla="*/ 2811576 w 4190433"/>
                <a:gd name="connsiteY129" fmla="*/ 1393371 h 4586514"/>
                <a:gd name="connsiteX130" fmla="*/ 2898661 w 4190433"/>
                <a:gd name="connsiteY130" fmla="*/ 1364343 h 4586514"/>
                <a:gd name="connsiteX131" fmla="*/ 2942204 w 4190433"/>
                <a:gd name="connsiteY131" fmla="*/ 1349828 h 4586514"/>
                <a:gd name="connsiteX132" fmla="*/ 3000261 w 4190433"/>
                <a:gd name="connsiteY132" fmla="*/ 1320800 h 4586514"/>
                <a:gd name="connsiteX133" fmla="*/ 3087347 w 4190433"/>
                <a:gd name="connsiteY133" fmla="*/ 1291771 h 4586514"/>
                <a:gd name="connsiteX134" fmla="*/ 3130890 w 4190433"/>
                <a:gd name="connsiteY134" fmla="*/ 1277257 h 4586514"/>
                <a:gd name="connsiteX135" fmla="*/ 3188947 w 4190433"/>
                <a:gd name="connsiteY135" fmla="*/ 1262743 h 4586514"/>
                <a:gd name="connsiteX136" fmla="*/ 3232490 w 4190433"/>
                <a:gd name="connsiteY136" fmla="*/ 1248228 h 4586514"/>
                <a:gd name="connsiteX137" fmla="*/ 3334090 w 4190433"/>
                <a:gd name="connsiteY137" fmla="*/ 1233714 h 4586514"/>
                <a:gd name="connsiteX138" fmla="*/ 3421176 w 4190433"/>
                <a:gd name="connsiteY138" fmla="*/ 1190171 h 4586514"/>
                <a:gd name="connsiteX139" fmla="*/ 3464718 w 4190433"/>
                <a:gd name="connsiteY139" fmla="*/ 1175657 h 4586514"/>
                <a:gd name="connsiteX140" fmla="*/ 3566318 w 4190433"/>
                <a:gd name="connsiteY140" fmla="*/ 1117600 h 4586514"/>
                <a:gd name="connsiteX141" fmla="*/ 3609861 w 4190433"/>
                <a:gd name="connsiteY141" fmla="*/ 1103086 h 4586514"/>
                <a:gd name="connsiteX142" fmla="*/ 3725976 w 4190433"/>
                <a:gd name="connsiteY142" fmla="*/ 1045028 h 4586514"/>
                <a:gd name="connsiteX143" fmla="*/ 3813061 w 4190433"/>
                <a:gd name="connsiteY143" fmla="*/ 1001486 h 4586514"/>
                <a:gd name="connsiteX144" fmla="*/ 3929176 w 4190433"/>
                <a:gd name="connsiteY144" fmla="*/ 943428 h 4586514"/>
                <a:gd name="connsiteX145" fmla="*/ 3958204 w 4190433"/>
                <a:gd name="connsiteY145" fmla="*/ 899886 h 4586514"/>
                <a:gd name="connsiteX146" fmla="*/ 4001747 w 4190433"/>
                <a:gd name="connsiteY146" fmla="*/ 885371 h 4586514"/>
                <a:gd name="connsiteX147" fmla="*/ 4045290 w 4190433"/>
                <a:gd name="connsiteY147" fmla="*/ 856343 h 4586514"/>
                <a:gd name="connsiteX148" fmla="*/ 4074318 w 4190433"/>
                <a:gd name="connsiteY148" fmla="*/ 812800 h 4586514"/>
                <a:gd name="connsiteX149" fmla="*/ 4117861 w 4190433"/>
                <a:gd name="connsiteY149" fmla="*/ 769257 h 4586514"/>
                <a:gd name="connsiteX150" fmla="*/ 4146890 w 4190433"/>
                <a:gd name="connsiteY150" fmla="*/ 682171 h 4586514"/>
                <a:gd name="connsiteX151" fmla="*/ 4161404 w 4190433"/>
                <a:gd name="connsiteY151" fmla="*/ 362857 h 4586514"/>
                <a:gd name="connsiteX152" fmla="*/ 4190433 w 4190433"/>
                <a:gd name="connsiteY152" fmla="*/ 275771 h 4586514"/>
                <a:gd name="connsiteX153" fmla="*/ 4161404 w 4190433"/>
                <a:gd name="connsiteY153" fmla="*/ 43543 h 4586514"/>
                <a:gd name="connsiteX154" fmla="*/ 4016261 w 4190433"/>
                <a:gd name="connsiteY154" fmla="*/ 0 h 4586514"/>
                <a:gd name="connsiteX155" fmla="*/ 3856604 w 4190433"/>
                <a:gd name="connsiteY155" fmla="*/ 29028 h 4586514"/>
                <a:gd name="connsiteX156" fmla="*/ 3813061 w 4190433"/>
                <a:gd name="connsiteY156" fmla="*/ 58057 h 4586514"/>
                <a:gd name="connsiteX157" fmla="*/ 3755004 w 4190433"/>
                <a:gd name="connsiteY157" fmla="*/ 188686 h 4586514"/>
                <a:gd name="connsiteX158" fmla="*/ 3740490 w 4190433"/>
                <a:gd name="connsiteY158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927690 w 4190433"/>
                <a:gd name="connsiteY124" fmla="*/ 1698171 h 4586514"/>
                <a:gd name="connsiteX125" fmla="*/ 2884147 w 4190433"/>
                <a:gd name="connsiteY125" fmla="*/ 1654628 h 4586514"/>
                <a:gd name="connsiteX126" fmla="*/ 2753518 w 4190433"/>
                <a:gd name="connsiteY126" fmla="*/ 1553028 h 4586514"/>
                <a:gd name="connsiteX127" fmla="*/ 2724490 w 4190433"/>
                <a:gd name="connsiteY127" fmla="*/ 1465943 h 4586514"/>
                <a:gd name="connsiteX128" fmla="*/ 2811576 w 4190433"/>
                <a:gd name="connsiteY128" fmla="*/ 1393371 h 4586514"/>
                <a:gd name="connsiteX129" fmla="*/ 2898661 w 4190433"/>
                <a:gd name="connsiteY129" fmla="*/ 1364343 h 4586514"/>
                <a:gd name="connsiteX130" fmla="*/ 2942204 w 4190433"/>
                <a:gd name="connsiteY130" fmla="*/ 1349828 h 4586514"/>
                <a:gd name="connsiteX131" fmla="*/ 3000261 w 4190433"/>
                <a:gd name="connsiteY131" fmla="*/ 1320800 h 4586514"/>
                <a:gd name="connsiteX132" fmla="*/ 3087347 w 4190433"/>
                <a:gd name="connsiteY132" fmla="*/ 1291771 h 4586514"/>
                <a:gd name="connsiteX133" fmla="*/ 3130890 w 4190433"/>
                <a:gd name="connsiteY133" fmla="*/ 1277257 h 4586514"/>
                <a:gd name="connsiteX134" fmla="*/ 3188947 w 4190433"/>
                <a:gd name="connsiteY134" fmla="*/ 1262743 h 4586514"/>
                <a:gd name="connsiteX135" fmla="*/ 3232490 w 4190433"/>
                <a:gd name="connsiteY135" fmla="*/ 1248228 h 4586514"/>
                <a:gd name="connsiteX136" fmla="*/ 3334090 w 4190433"/>
                <a:gd name="connsiteY136" fmla="*/ 1233714 h 4586514"/>
                <a:gd name="connsiteX137" fmla="*/ 3421176 w 4190433"/>
                <a:gd name="connsiteY137" fmla="*/ 1190171 h 4586514"/>
                <a:gd name="connsiteX138" fmla="*/ 3464718 w 4190433"/>
                <a:gd name="connsiteY138" fmla="*/ 1175657 h 4586514"/>
                <a:gd name="connsiteX139" fmla="*/ 3566318 w 4190433"/>
                <a:gd name="connsiteY139" fmla="*/ 1117600 h 4586514"/>
                <a:gd name="connsiteX140" fmla="*/ 3609861 w 4190433"/>
                <a:gd name="connsiteY140" fmla="*/ 1103086 h 4586514"/>
                <a:gd name="connsiteX141" fmla="*/ 3725976 w 4190433"/>
                <a:gd name="connsiteY141" fmla="*/ 1045028 h 4586514"/>
                <a:gd name="connsiteX142" fmla="*/ 3813061 w 4190433"/>
                <a:gd name="connsiteY142" fmla="*/ 1001486 h 4586514"/>
                <a:gd name="connsiteX143" fmla="*/ 3929176 w 4190433"/>
                <a:gd name="connsiteY143" fmla="*/ 943428 h 4586514"/>
                <a:gd name="connsiteX144" fmla="*/ 3958204 w 4190433"/>
                <a:gd name="connsiteY144" fmla="*/ 899886 h 4586514"/>
                <a:gd name="connsiteX145" fmla="*/ 4001747 w 4190433"/>
                <a:gd name="connsiteY145" fmla="*/ 885371 h 4586514"/>
                <a:gd name="connsiteX146" fmla="*/ 4045290 w 4190433"/>
                <a:gd name="connsiteY146" fmla="*/ 856343 h 4586514"/>
                <a:gd name="connsiteX147" fmla="*/ 4074318 w 4190433"/>
                <a:gd name="connsiteY147" fmla="*/ 812800 h 4586514"/>
                <a:gd name="connsiteX148" fmla="*/ 4117861 w 4190433"/>
                <a:gd name="connsiteY148" fmla="*/ 769257 h 4586514"/>
                <a:gd name="connsiteX149" fmla="*/ 4146890 w 4190433"/>
                <a:gd name="connsiteY149" fmla="*/ 682171 h 4586514"/>
                <a:gd name="connsiteX150" fmla="*/ 4161404 w 4190433"/>
                <a:gd name="connsiteY150" fmla="*/ 362857 h 4586514"/>
                <a:gd name="connsiteX151" fmla="*/ 4190433 w 4190433"/>
                <a:gd name="connsiteY151" fmla="*/ 275771 h 4586514"/>
                <a:gd name="connsiteX152" fmla="*/ 4161404 w 4190433"/>
                <a:gd name="connsiteY152" fmla="*/ 43543 h 4586514"/>
                <a:gd name="connsiteX153" fmla="*/ 4016261 w 4190433"/>
                <a:gd name="connsiteY153" fmla="*/ 0 h 4586514"/>
                <a:gd name="connsiteX154" fmla="*/ 3856604 w 4190433"/>
                <a:gd name="connsiteY154" fmla="*/ 29028 h 4586514"/>
                <a:gd name="connsiteX155" fmla="*/ 3813061 w 4190433"/>
                <a:gd name="connsiteY155" fmla="*/ 58057 h 4586514"/>
                <a:gd name="connsiteX156" fmla="*/ 3755004 w 4190433"/>
                <a:gd name="connsiteY156" fmla="*/ 188686 h 4586514"/>
                <a:gd name="connsiteX157" fmla="*/ 3740490 w 4190433"/>
                <a:gd name="connsiteY157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884147 w 4190433"/>
                <a:gd name="connsiteY124" fmla="*/ 1654628 h 4586514"/>
                <a:gd name="connsiteX125" fmla="*/ 2753518 w 4190433"/>
                <a:gd name="connsiteY125" fmla="*/ 1553028 h 4586514"/>
                <a:gd name="connsiteX126" fmla="*/ 2724490 w 4190433"/>
                <a:gd name="connsiteY126" fmla="*/ 1465943 h 4586514"/>
                <a:gd name="connsiteX127" fmla="*/ 2811576 w 4190433"/>
                <a:gd name="connsiteY127" fmla="*/ 1393371 h 4586514"/>
                <a:gd name="connsiteX128" fmla="*/ 2898661 w 4190433"/>
                <a:gd name="connsiteY128" fmla="*/ 1364343 h 4586514"/>
                <a:gd name="connsiteX129" fmla="*/ 2942204 w 4190433"/>
                <a:gd name="connsiteY129" fmla="*/ 1349828 h 4586514"/>
                <a:gd name="connsiteX130" fmla="*/ 3000261 w 4190433"/>
                <a:gd name="connsiteY130" fmla="*/ 1320800 h 4586514"/>
                <a:gd name="connsiteX131" fmla="*/ 3087347 w 4190433"/>
                <a:gd name="connsiteY131" fmla="*/ 1291771 h 4586514"/>
                <a:gd name="connsiteX132" fmla="*/ 3130890 w 4190433"/>
                <a:gd name="connsiteY132" fmla="*/ 1277257 h 4586514"/>
                <a:gd name="connsiteX133" fmla="*/ 3188947 w 4190433"/>
                <a:gd name="connsiteY133" fmla="*/ 1262743 h 4586514"/>
                <a:gd name="connsiteX134" fmla="*/ 3232490 w 4190433"/>
                <a:gd name="connsiteY134" fmla="*/ 1248228 h 4586514"/>
                <a:gd name="connsiteX135" fmla="*/ 3334090 w 4190433"/>
                <a:gd name="connsiteY135" fmla="*/ 1233714 h 4586514"/>
                <a:gd name="connsiteX136" fmla="*/ 3421176 w 4190433"/>
                <a:gd name="connsiteY136" fmla="*/ 1190171 h 4586514"/>
                <a:gd name="connsiteX137" fmla="*/ 3464718 w 4190433"/>
                <a:gd name="connsiteY137" fmla="*/ 1175657 h 4586514"/>
                <a:gd name="connsiteX138" fmla="*/ 3566318 w 4190433"/>
                <a:gd name="connsiteY138" fmla="*/ 1117600 h 4586514"/>
                <a:gd name="connsiteX139" fmla="*/ 3609861 w 4190433"/>
                <a:gd name="connsiteY139" fmla="*/ 1103086 h 4586514"/>
                <a:gd name="connsiteX140" fmla="*/ 3725976 w 4190433"/>
                <a:gd name="connsiteY140" fmla="*/ 1045028 h 4586514"/>
                <a:gd name="connsiteX141" fmla="*/ 3813061 w 4190433"/>
                <a:gd name="connsiteY141" fmla="*/ 1001486 h 4586514"/>
                <a:gd name="connsiteX142" fmla="*/ 3929176 w 4190433"/>
                <a:gd name="connsiteY142" fmla="*/ 943428 h 4586514"/>
                <a:gd name="connsiteX143" fmla="*/ 3958204 w 4190433"/>
                <a:gd name="connsiteY143" fmla="*/ 899886 h 4586514"/>
                <a:gd name="connsiteX144" fmla="*/ 4001747 w 4190433"/>
                <a:gd name="connsiteY144" fmla="*/ 885371 h 4586514"/>
                <a:gd name="connsiteX145" fmla="*/ 4045290 w 4190433"/>
                <a:gd name="connsiteY145" fmla="*/ 856343 h 4586514"/>
                <a:gd name="connsiteX146" fmla="*/ 4074318 w 4190433"/>
                <a:gd name="connsiteY146" fmla="*/ 812800 h 4586514"/>
                <a:gd name="connsiteX147" fmla="*/ 4117861 w 4190433"/>
                <a:gd name="connsiteY147" fmla="*/ 769257 h 4586514"/>
                <a:gd name="connsiteX148" fmla="*/ 4146890 w 4190433"/>
                <a:gd name="connsiteY148" fmla="*/ 682171 h 4586514"/>
                <a:gd name="connsiteX149" fmla="*/ 4161404 w 4190433"/>
                <a:gd name="connsiteY149" fmla="*/ 362857 h 4586514"/>
                <a:gd name="connsiteX150" fmla="*/ 4190433 w 4190433"/>
                <a:gd name="connsiteY150" fmla="*/ 275771 h 4586514"/>
                <a:gd name="connsiteX151" fmla="*/ 4161404 w 4190433"/>
                <a:gd name="connsiteY151" fmla="*/ 43543 h 4586514"/>
                <a:gd name="connsiteX152" fmla="*/ 4016261 w 4190433"/>
                <a:gd name="connsiteY152" fmla="*/ 0 h 4586514"/>
                <a:gd name="connsiteX153" fmla="*/ 3856604 w 4190433"/>
                <a:gd name="connsiteY153" fmla="*/ 29028 h 4586514"/>
                <a:gd name="connsiteX154" fmla="*/ 3813061 w 4190433"/>
                <a:gd name="connsiteY154" fmla="*/ 58057 h 4586514"/>
                <a:gd name="connsiteX155" fmla="*/ 3755004 w 4190433"/>
                <a:gd name="connsiteY155" fmla="*/ 188686 h 4586514"/>
                <a:gd name="connsiteX156" fmla="*/ 3740490 w 4190433"/>
                <a:gd name="connsiteY15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753518 w 4190433"/>
                <a:gd name="connsiteY125" fmla="*/ 1553028 h 4586514"/>
                <a:gd name="connsiteX126" fmla="*/ 2724490 w 4190433"/>
                <a:gd name="connsiteY126" fmla="*/ 1465943 h 4586514"/>
                <a:gd name="connsiteX127" fmla="*/ 2811576 w 4190433"/>
                <a:gd name="connsiteY127" fmla="*/ 1393371 h 4586514"/>
                <a:gd name="connsiteX128" fmla="*/ 2898661 w 4190433"/>
                <a:gd name="connsiteY128" fmla="*/ 1364343 h 4586514"/>
                <a:gd name="connsiteX129" fmla="*/ 2942204 w 4190433"/>
                <a:gd name="connsiteY129" fmla="*/ 1349828 h 4586514"/>
                <a:gd name="connsiteX130" fmla="*/ 3000261 w 4190433"/>
                <a:gd name="connsiteY130" fmla="*/ 1320800 h 4586514"/>
                <a:gd name="connsiteX131" fmla="*/ 3087347 w 4190433"/>
                <a:gd name="connsiteY131" fmla="*/ 1291771 h 4586514"/>
                <a:gd name="connsiteX132" fmla="*/ 3130890 w 4190433"/>
                <a:gd name="connsiteY132" fmla="*/ 1277257 h 4586514"/>
                <a:gd name="connsiteX133" fmla="*/ 3188947 w 4190433"/>
                <a:gd name="connsiteY133" fmla="*/ 1262743 h 4586514"/>
                <a:gd name="connsiteX134" fmla="*/ 3232490 w 4190433"/>
                <a:gd name="connsiteY134" fmla="*/ 1248228 h 4586514"/>
                <a:gd name="connsiteX135" fmla="*/ 3334090 w 4190433"/>
                <a:gd name="connsiteY135" fmla="*/ 1233714 h 4586514"/>
                <a:gd name="connsiteX136" fmla="*/ 3421176 w 4190433"/>
                <a:gd name="connsiteY136" fmla="*/ 1190171 h 4586514"/>
                <a:gd name="connsiteX137" fmla="*/ 3464718 w 4190433"/>
                <a:gd name="connsiteY137" fmla="*/ 1175657 h 4586514"/>
                <a:gd name="connsiteX138" fmla="*/ 3566318 w 4190433"/>
                <a:gd name="connsiteY138" fmla="*/ 1117600 h 4586514"/>
                <a:gd name="connsiteX139" fmla="*/ 3609861 w 4190433"/>
                <a:gd name="connsiteY139" fmla="*/ 1103086 h 4586514"/>
                <a:gd name="connsiteX140" fmla="*/ 3725976 w 4190433"/>
                <a:gd name="connsiteY140" fmla="*/ 1045028 h 4586514"/>
                <a:gd name="connsiteX141" fmla="*/ 3813061 w 4190433"/>
                <a:gd name="connsiteY141" fmla="*/ 1001486 h 4586514"/>
                <a:gd name="connsiteX142" fmla="*/ 3929176 w 4190433"/>
                <a:gd name="connsiteY142" fmla="*/ 943428 h 4586514"/>
                <a:gd name="connsiteX143" fmla="*/ 3958204 w 4190433"/>
                <a:gd name="connsiteY143" fmla="*/ 899886 h 4586514"/>
                <a:gd name="connsiteX144" fmla="*/ 4001747 w 4190433"/>
                <a:gd name="connsiteY144" fmla="*/ 885371 h 4586514"/>
                <a:gd name="connsiteX145" fmla="*/ 4045290 w 4190433"/>
                <a:gd name="connsiteY145" fmla="*/ 856343 h 4586514"/>
                <a:gd name="connsiteX146" fmla="*/ 4074318 w 4190433"/>
                <a:gd name="connsiteY146" fmla="*/ 812800 h 4586514"/>
                <a:gd name="connsiteX147" fmla="*/ 4117861 w 4190433"/>
                <a:gd name="connsiteY147" fmla="*/ 769257 h 4586514"/>
                <a:gd name="connsiteX148" fmla="*/ 4146890 w 4190433"/>
                <a:gd name="connsiteY148" fmla="*/ 682171 h 4586514"/>
                <a:gd name="connsiteX149" fmla="*/ 4161404 w 4190433"/>
                <a:gd name="connsiteY149" fmla="*/ 362857 h 4586514"/>
                <a:gd name="connsiteX150" fmla="*/ 4190433 w 4190433"/>
                <a:gd name="connsiteY150" fmla="*/ 275771 h 4586514"/>
                <a:gd name="connsiteX151" fmla="*/ 4161404 w 4190433"/>
                <a:gd name="connsiteY151" fmla="*/ 43543 h 4586514"/>
                <a:gd name="connsiteX152" fmla="*/ 4016261 w 4190433"/>
                <a:gd name="connsiteY152" fmla="*/ 0 h 4586514"/>
                <a:gd name="connsiteX153" fmla="*/ 3856604 w 4190433"/>
                <a:gd name="connsiteY153" fmla="*/ 29028 h 4586514"/>
                <a:gd name="connsiteX154" fmla="*/ 3813061 w 4190433"/>
                <a:gd name="connsiteY154" fmla="*/ 58057 h 4586514"/>
                <a:gd name="connsiteX155" fmla="*/ 3755004 w 4190433"/>
                <a:gd name="connsiteY155" fmla="*/ 188686 h 4586514"/>
                <a:gd name="connsiteX156" fmla="*/ 3740490 w 4190433"/>
                <a:gd name="connsiteY15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724490 w 4190433"/>
                <a:gd name="connsiteY126" fmla="*/ 1465943 h 4586514"/>
                <a:gd name="connsiteX127" fmla="*/ 2811576 w 4190433"/>
                <a:gd name="connsiteY127" fmla="*/ 1393371 h 4586514"/>
                <a:gd name="connsiteX128" fmla="*/ 2898661 w 4190433"/>
                <a:gd name="connsiteY128" fmla="*/ 1364343 h 4586514"/>
                <a:gd name="connsiteX129" fmla="*/ 2942204 w 4190433"/>
                <a:gd name="connsiteY129" fmla="*/ 1349828 h 4586514"/>
                <a:gd name="connsiteX130" fmla="*/ 3000261 w 4190433"/>
                <a:gd name="connsiteY130" fmla="*/ 1320800 h 4586514"/>
                <a:gd name="connsiteX131" fmla="*/ 3087347 w 4190433"/>
                <a:gd name="connsiteY131" fmla="*/ 1291771 h 4586514"/>
                <a:gd name="connsiteX132" fmla="*/ 3130890 w 4190433"/>
                <a:gd name="connsiteY132" fmla="*/ 1277257 h 4586514"/>
                <a:gd name="connsiteX133" fmla="*/ 3188947 w 4190433"/>
                <a:gd name="connsiteY133" fmla="*/ 1262743 h 4586514"/>
                <a:gd name="connsiteX134" fmla="*/ 3232490 w 4190433"/>
                <a:gd name="connsiteY134" fmla="*/ 1248228 h 4586514"/>
                <a:gd name="connsiteX135" fmla="*/ 3334090 w 4190433"/>
                <a:gd name="connsiteY135" fmla="*/ 1233714 h 4586514"/>
                <a:gd name="connsiteX136" fmla="*/ 3421176 w 4190433"/>
                <a:gd name="connsiteY136" fmla="*/ 1190171 h 4586514"/>
                <a:gd name="connsiteX137" fmla="*/ 3464718 w 4190433"/>
                <a:gd name="connsiteY137" fmla="*/ 1175657 h 4586514"/>
                <a:gd name="connsiteX138" fmla="*/ 3566318 w 4190433"/>
                <a:gd name="connsiteY138" fmla="*/ 1117600 h 4586514"/>
                <a:gd name="connsiteX139" fmla="*/ 3609861 w 4190433"/>
                <a:gd name="connsiteY139" fmla="*/ 1103086 h 4586514"/>
                <a:gd name="connsiteX140" fmla="*/ 3725976 w 4190433"/>
                <a:gd name="connsiteY140" fmla="*/ 1045028 h 4586514"/>
                <a:gd name="connsiteX141" fmla="*/ 3813061 w 4190433"/>
                <a:gd name="connsiteY141" fmla="*/ 1001486 h 4586514"/>
                <a:gd name="connsiteX142" fmla="*/ 3929176 w 4190433"/>
                <a:gd name="connsiteY142" fmla="*/ 943428 h 4586514"/>
                <a:gd name="connsiteX143" fmla="*/ 3958204 w 4190433"/>
                <a:gd name="connsiteY143" fmla="*/ 899886 h 4586514"/>
                <a:gd name="connsiteX144" fmla="*/ 4001747 w 4190433"/>
                <a:gd name="connsiteY144" fmla="*/ 885371 h 4586514"/>
                <a:gd name="connsiteX145" fmla="*/ 4045290 w 4190433"/>
                <a:gd name="connsiteY145" fmla="*/ 856343 h 4586514"/>
                <a:gd name="connsiteX146" fmla="*/ 4074318 w 4190433"/>
                <a:gd name="connsiteY146" fmla="*/ 812800 h 4586514"/>
                <a:gd name="connsiteX147" fmla="*/ 4117861 w 4190433"/>
                <a:gd name="connsiteY147" fmla="*/ 769257 h 4586514"/>
                <a:gd name="connsiteX148" fmla="*/ 4146890 w 4190433"/>
                <a:gd name="connsiteY148" fmla="*/ 682171 h 4586514"/>
                <a:gd name="connsiteX149" fmla="*/ 4161404 w 4190433"/>
                <a:gd name="connsiteY149" fmla="*/ 362857 h 4586514"/>
                <a:gd name="connsiteX150" fmla="*/ 4190433 w 4190433"/>
                <a:gd name="connsiteY150" fmla="*/ 275771 h 4586514"/>
                <a:gd name="connsiteX151" fmla="*/ 4161404 w 4190433"/>
                <a:gd name="connsiteY151" fmla="*/ 43543 h 4586514"/>
                <a:gd name="connsiteX152" fmla="*/ 4016261 w 4190433"/>
                <a:gd name="connsiteY152" fmla="*/ 0 h 4586514"/>
                <a:gd name="connsiteX153" fmla="*/ 3856604 w 4190433"/>
                <a:gd name="connsiteY153" fmla="*/ 29028 h 4586514"/>
                <a:gd name="connsiteX154" fmla="*/ 3813061 w 4190433"/>
                <a:gd name="connsiteY154" fmla="*/ 58057 h 4586514"/>
                <a:gd name="connsiteX155" fmla="*/ 3755004 w 4190433"/>
                <a:gd name="connsiteY155" fmla="*/ 188686 h 4586514"/>
                <a:gd name="connsiteX156" fmla="*/ 3740490 w 4190433"/>
                <a:gd name="connsiteY15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811576 w 4190433"/>
                <a:gd name="connsiteY127" fmla="*/ 1393371 h 4586514"/>
                <a:gd name="connsiteX128" fmla="*/ 2898661 w 4190433"/>
                <a:gd name="connsiteY128" fmla="*/ 1364343 h 4586514"/>
                <a:gd name="connsiteX129" fmla="*/ 2942204 w 4190433"/>
                <a:gd name="connsiteY129" fmla="*/ 1349828 h 4586514"/>
                <a:gd name="connsiteX130" fmla="*/ 3000261 w 4190433"/>
                <a:gd name="connsiteY130" fmla="*/ 1320800 h 4586514"/>
                <a:gd name="connsiteX131" fmla="*/ 3087347 w 4190433"/>
                <a:gd name="connsiteY131" fmla="*/ 1291771 h 4586514"/>
                <a:gd name="connsiteX132" fmla="*/ 3130890 w 4190433"/>
                <a:gd name="connsiteY132" fmla="*/ 1277257 h 4586514"/>
                <a:gd name="connsiteX133" fmla="*/ 3188947 w 4190433"/>
                <a:gd name="connsiteY133" fmla="*/ 1262743 h 4586514"/>
                <a:gd name="connsiteX134" fmla="*/ 3232490 w 4190433"/>
                <a:gd name="connsiteY134" fmla="*/ 1248228 h 4586514"/>
                <a:gd name="connsiteX135" fmla="*/ 3334090 w 4190433"/>
                <a:gd name="connsiteY135" fmla="*/ 1233714 h 4586514"/>
                <a:gd name="connsiteX136" fmla="*/ 3421176 w 4190433"/>
                <a:gd name="connsiteY136" fmla="*/ 1190171 h 4586514"/>
                <a:gd name="connsiteX137" fmla="*/ 3464718 w 4190433"/>
                <a:gd name="connsiteY137" fmla="*/ 1175657 h 4586514"/>
                <a:gd name="connsiteX138" fmla="*/ 3566318 w 4190433"/>
                <a:gd name="connsiteY138" fmla="*/ 1117600 h 4586514"/>
                <a:gd name="connsiteX139" fmla="*/ 3609861 w 4190433"/>
                <a:gd name="connsiteY139" fmla="*/ 1103086 h 4586514"/>
                <a:gd name="connsiteX140" fmla="*/ 3725976 w 4190433"/>
                <a:gd name="connsiteY140" fmla="*/ 1045028 h 4586514"/>
                <a:gd name="connsiteX141" fmla="*/ 3813061 w 4190433"/>
                <a:gd name="connsiteY141" fmla="*/ 1001486 h 4586514"/>
                <a:gd name="connsiteX142" fmla="*/ 3929176 w 4190433"/>
                <a:gd name="connsiteY142" fmla="*/ 943428 h 4586514"/>
                <a:gd name="connsiteX143" fmla="*/ 3958204 w 4190433"/>
                <a:gd name="connsiteY143" fmla="*/ 899886 h 4586514"/>
                <a:gd name="connsiteX144" fmla="*/ 4001747 w 4190433"/>
                <a:gd name="connsiteY144" fmla="*/ 885371 h 4586514"/>
                <a:gd name="connsiteX145" fmla="*/ 4045290 w 4190433"/>
                <a:gd name="connsiteY145" fmla="*/ 856343 h 4586514"/>
                <a:gd name="connsiteX146" fmla="*/ 4074318 w 4190433"/>
                <a:gd name="connsiteY146" fmla="*/ 812800 h 4586514"/>
                <a:gd name="connsiteX147" fmla="*/ 4117861 w 4190433"/>
                <a:gd name="connsiteY147" fmla="*/ 769257 h 4586514"/>
                <a:gd name="connsiteX148" fmla="*/ 4146890 w 4190433"/>
                <a:gd name="connsiteY148" fmla="*/ 682171 h 4586514"/>
                <a:gd name="connsiteX149" fmla="*/ 4161404 w 4190433"/>
                <a:gd name="connsiteY149" fmla="*/ 362857 h 4586514"/>
                <a:gd name="connsiteX150" fmla="*/ 4190433 w 4190433"/>
                <a:gd name="connsiteY150" fmla="*/ 275771 h 4586514"/>
                <a:gd name="connsiteX151" fmla="*/ 4161404 w 4190433"/>
                <a:gd name="connsiteY151" fmla="*/ 43543 h 4586514"/>
                <a:gd name="connsiteX152" fmla="*/ 4016261 w 4190433"/>
                <a:gd name="connsiteY152" fmla="*/ 0 h 4586514"/>
                <a:gd name="connsiteX153" fmla="*/ 3856604 w 4190433"/>
                <a:gd name="connsiteY153" fmla="*/ 29028 h 4586514"/>
                <a:gd name="connsiteX154" fmla="*/ 3813061 w 4190433"/>
                <a:gd name="connsiteY154" fmla="*/ 58057 h 4586514"/>
                <a:gd name="connsiteX155" fmla="*/ 3755004 w 4190433"/>
                <a:gd name="connsiteY155" fmla="*/ 188686 h 4586514"/>
                <a:gd name="connsiteX156" fmla="*/ 3740490 w 4190433"/>
                <a:gd name="connsiteY15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2898661 w 4190433"/>
                <a:gd name="connsiteY128" fmla="*/ 1364343 h 4586514"/>
                <a:gd name="connsiteX129" fmla="*/ 2942204 w 4190433"/>
                <a:gd name="connsiteY129" fmla="*/ 1349828 h 4586514"/>
                <a:gd name="connsiteX130" fmla="*/ 3000261 w 4190433"/>
                <a:gd name="connsiteY130" fmla="*/ 1320800 h 4586514"/>
                <a:gd name="connsiteX131" fmla="*/ 3087347 w 4190433"/>
                <a:gd name="connsiteY131" fmla="*/ 1291771 h 4586514"/>
                <a:gd name="connsiteX132" fmla="*/ 3130890 w 4190433"/>
                <a:gd name="connsiteY132" fmla="*/ 1277257 h 4586514"/>
                <a:gd name="connsiteX133" fmla="*/ 3188947 w 4190433"/>
                <a:gd name="connsiteY133" fmla="*/ 1262743 h 4586514"/>
                <a:gd name="connsiteX134" fmla="*/ 3232490 w 4190433"/>
                <a:gd name="connsiteY134" fmla="*/ 1248228 h 4586514"/>
                <a:gd name="connsiteX135" fmla="*/ 3334090 w 4190433"/>
                <a:gd name="connsiteY135" fmla="*/ 1233714 h 4586514"/>
                <a:gd name="connsiteX136" fmla="*/ 3421176 w 4190433"/>
                <a:gd name="connsiteY136" fmla="*/ 1190171 h 4586514"/>
                <a:gd name="connsiteX137" fmla="*/ 3464718 w 4190433"/>
                <a:gd name="connsiteY137" fmla="*/ 1175657 h 4586514"/>
                <a:gd name="connsiteX138" fmla="*/ 3566318 w 4190433"/>
                <a:gd name="connsiteY138" fmla="*/ 1117600 h 4586514"/>
                <a:gd name="connsiteX139" fmla="*/ 3609861 w 4190433"/>
                <a:gd name="connsiteY139" fmla="*/ 1103086 h 4586514"/>
                <a:gd name="connsiteX140" fmla="*/ 3725976 w 4190433"/>
                <a:gd name="connsiteY140" fmla="*/ 1045028 h 4586514"/>
                <a:gd name="connsiteX141" fmla="*/ 3813061 w 4190433"/>
                <a:gd name="connsiteY141" fmla="*/ 1001486 h 4586514"/>
                <a:gd name="connsiteX142" fmla="*/ 3929176 w 4190433"/>
                <a:gd name="connsiteY142" fmla="*/ 943428 h 4586514"/>
                <a:gd name="connsiteX143" fmla="*/ 3958204 w 4190433"/>
                <a:gd name="connsiteY143" fmla="*/ 899886 h 4586514"/>
                <a:gd name="connsiteX144" fmla="*/ 4001747 w 4190433"/>
                <a:gd name="connsiteY144" fmla="*/ 885371 h 4586514"/>
                <a:gd name="connsiteX145" fmla="*/ 4045290 w 4190433"/>
                <a:gd name="connsiteY145" fmla="*/ 856343 h 4586514"/>
                <a:gd name="connsiteX146" fmla="*/ 4074318 w 4190433"/>
                <a:gd name="connsiteY146" fmla="*/ 812800 h 4586514"/>
                <a:gd name="connsiteX147" fmla="*/ 4117861 w 4190433"/>
                <a:gd name="connsiteY147" fmla="*/ 769257 h 4586514"/>
                <a:gd name="connsiteX148" fmla="*/ 4146890 w 4190433"/>
                <a:gd name="connsiteY148" fmla="*/ 682171 h 4586514"/>
                <a:gd name="connsiteX149" fmla="*/ 4161404 w 4190433"/>
                <a:gd name="connsiteY149" fmla="*/ 362857 h 4586514"/>
                <a:gd name="connsiteX150" fmla="*/ 4190433 w 4190433"/>
                <a:gd name="connsiteY150" fmla="*/ 275771 h 4586514"/>
                <a:gd name="connsiteX151" fmla="*/ 4161404 w 4190433"/>
                <a:gd name="connsiteY151" fmla="*/ 43543 h 4586514"/>
                <a:gd name="connsiteX152" fmla="*/ 4016261 w 4190433"/>
                <a:gd name="connsiteY152" fmla="*/ 0 h 4586514"/>
                <a:gd name="connsiteX153" fmla="*/ 3856604 w 4190433"/>
                <a:gd name="connsiteY153" fmla="*/ 29028 h 4586514"/>
                <a:gd name="connsiteX154" fmla="*/ 3813061 w 4190433"/>
                <a:gd name="connsiteY154" fmla="*/ 58057 h 4586514"/>
                <a:gd name="connsiteX155" fmla="*/ 3755004 w 4190433"/>
                <a:gd name="connsiteY155" fmla="*/ 188686 h 4586514"/>
                <a:gd name="connsiteX156" fmla="*/ 3740490 w 4190433"/>
                <a:gd name="connsiteY15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2942204 w 4190433"/>
                <a:gd name="connsiteY128" fmla="*/ 1349828 h 4586514"/>
                <a:gd name="connsiteX129" fmla="*/ 3000261 w 4190433"/>
                <a:gd name="connsiteY129" fmla="*/ 1320800 h 4586514"/>
                <a:gd name="connsiteX130" fmla="*/ 3087347 w 4190433"/>
                <a:gd name="connsiteY130" fmla="*/ 1291771 h 4586514"/>
                <a:gd name="connsiteX131" fmla="*/ 3130890 w 4190433"/>
                <a:gd name="connsiteY131" fmla="*/ 1277257 h 4586514"/>
                <a:gd name="connsiteX132" fmla="*/ 3188947 w 4190433"/>
                <a:gd name="connsiteY132" fmla="*/ 1262743 h 4586514"/>
                <a:gd name="connsiteX133" fmla="*/ 3232490 w 4190433"/>
                <a:gd name="connsiteY133" fmla="*/ 1248228 h 4586514"/>
                <a:gd name="connsiteX134" fmla="*/ 3334090 w 4190433"/>
                <a:gd name="connsiteY134" fmla="*/ 1233714 h 4586514"/>
                <a:gd name="connsiteX135" fmla="*/ 3421176 w 4190433"/>
                <a:gd name="connsiteY135" fmla="*/ 1190171 h 4586514"/>
                <a:gd name="connsiteX136" fmla="*/ 3464718 w 4190433"/>
                <a:gd name="connsiteY136" fmla="*/ 1175657 h 4586514"/>
                <a:gd name="connsiteX137" fmla="*/ 3566318 w 4190433"/>
                <a:gd name="connsiteY137" fmla="*/ 1117600 h 4586514"/>
                <a:gd name="connsiteX138" fmla="*/ 3609861 w 4190433"/>
                <a:gd name="connsiteY138" fmla="*/ 1103086 h 4586514"/>
                <a:gd name="connsiteX139" fmla="*/ 3725976 w 4190433"/>
                <a:gd name="connsiteY139" fmla="*/ 1045028 h 4586514"/>
                <a:gd name="connsiteX140" fmla="*/ 3813061 w 4190433"/>
                <a:gd name="connsiteY140" fmla="*/ 1001486 h 4586514"/>
                <a:gd name="connsiteX141" fmla="*/ 3929176 w 4190433"/>
                <a:gd name="connsiteY141" fmla="*/ 943428 h 4586514"/>
                <a:gd name="connsiteX142" fmla="*/ 3958204 w 4190433"/>
                <a:gd name="connsiteY142" fmla="*/ 899886 h 4586514"/>
                <a:gd name="connsiteX143" fmla="*/ 4001747 w 4190433"/>
                <a:gd name="connsiteY143" fmla="*/ 885371 h 4586514"/>
                <a:gd name="connsiteX144" fmla="*/ 4045290 w 4190433"/>
                <a:gd name="connsiteY144" fmla="*/ 856343 h 4586514"/>
                <a:gd name="connsiteX145" fmla="*/ 4074318 w 4190433"/>
                <a:gd name="connsiteY145" fmla="*/ 812800 h 4586514"/>
                <a:gd name="connsiteX146" fmla="*/ 4117861 w 4190433"/>
                <a:gd name="connsiteY146" fmla="*/ 769257 h 4586514"/>
                <a:gd name="connsiteX147" fmla="*/ 4146890 w 4190433"/>
                <a:gd name="connsiteY147" fmla="*/ 682171 h 4586514"/>
                <a:gd name="connsiteX148" fmla="*/ 4161404 w 4190433"/>
                <a:gd name="connsiteY148" fmla="*/ 362857 h 4586514"/>
                <a:gd name="connsiteX149" fmla="*/ 4190433 w 4190433"/>
                <a:gd name="connsiteY149" fmla="*/ 275771 h 4586514"/>
                <a:gd name="connsiteX150" fmla="*/ 4161404 w 4190433"/>
                <a:gd name="connsiteY150" fmla="*/ 43543 h 4586514"/>
                <a:gd name="connsiteX151" fmla="*/ 4016261 w 4190433"/>
                <a:gd name="connsiteY151" fmla="*/ 0 h 4586514"/>
                <a:gd name="connsiteX152" fmla="*/ 3856604 w 4190433"/>
                <a:gd name="connsiteY152" fmla="*/ 29028 h 4586514"/>
                <a:gd name="connsiteX153" fmla="*/ 3813061 w 4190433"/>
                <a:gd name="connsiteY153" fmla="*/ 58057 h 4586514"/>
                <a:gd name="connsiteX154" fmla="*/ 3755004 w 4190433"/>
                <a:gd name="connsiteY154" fmla="*/ 188686 h 4586514"/>
                <a:gd name="connsiteX155" fmla="*/ 3740490 w 4190433"/>
                <a:gd name="connsiteY155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2942204 w 4190433"/>
                <a:gd name="connsiteY128" fmla="*/ 1349828 h 4586514"/>
                <a:gd name="connsiteX129" fmla="*/ 3000261 w 4190433"/>
                <a:gd name="connsiteY129" fmla="*/ 1320800 h 4586514"/>
                <a:gd name="connsiteX130" fmla="*/ 3087347 w 4190433"/>
                <a:gd name="connsiteY130" fmla="*/ 1291771 h 4586514"/>
                <a:gd name="connsiteX131" fmla="*/ 3130890 w 4190433"/>
                <a:gd name="connsiteY131" fmla="*/ 1277257 h 4586514"/>
                <a:gd name="connsiteX132" fmla="*/ 3188947 w 4190433"/>
                <a:gd name="connsiteY132" fmla="*/ 1262743 h 4586514"/>
                <a:gd name="connsiteX133" fmla="*/ 3232490 w 4190433"/>
                <a:gd name="connsiteY133" fmla="*/ 1248228 h 4586514"/>
                <a:gd name="connsiteX134" fmla="*/ 3334090 w 4190433"/>
                <a:gd name="connsiteY134" fmla="*/ 1233714 h 4586514"/>
                <a:gd name="connsiteX135" fmla="*/ 3421176 w 4190433"/>
                <a:gd name="connsiteY135" fmla="*/ 1190171 h 4586514"/>
                <a:gd name="connsiteX136" fmla="*/ 3464718 w 4190433"/>
                <a:gd name="connsiteY136" fmla="*/ 1175657 h 4586514"/>
                <a:gd name="connsiteX137" fmla="*/ 3609861 w 4190433"/>
                <a:gd name="connsiteY137" fmla="*/ 1103086 h 4586514"/>
                <a:gd name="connsiteX138" fmla="*/ 3725976 w 4190433"/>
                <a:gd name="connsiteY138" fmla="*/ 1045028 h 4586514"/>
                <a:gd name="connsiteX139" fmla="*/ 3813061 w 4190433"/>
                <a:gd name="connsiteY139" fmla="*/ 1001486 h 4586514"/>
                <a:gd name="connsiteX140" fmla="*/ 3929176 w 4190433"/>
                <a:gd name="connsiteY140" fmla="*/ 943428 h 4586514"/>
                <a:gd name="connsiteX141" fmla="*/ 3958204 w 4190433"/>
                <a:gd name="connsiteY141" fmla="*/ 899886 h 4586514"/>
                <a:gd name="connsiteX142" fmla="*/ 4001747 w 4190433"/>
                <a:gd name="connsiteY142" fmla="*/ 885371 h 4586514"/>
                <a:gd name="connsiteX143" fmla="*/ 4045290 w 4190433"/>
                <a:gd name="connsiteY143" fmla="*/ 856343 h 4586514"/>
                <a:gd name="connsiteX144" fmla="*/ 4074318 w 4190433"/>
                <a:gd name="connsiteY144" fmla="*/ 812800 h 4586514"/>
                <a:gd name="connsiteX145" fmla="*/ 4117861 w 4190433"/>
                <a:gd name="connsiteY145" fmla="*/ 769257 h 4586514"/>
                <a:gd name="connsiteX146" fmla="*/ 4146890 w 4190433"/>
                <a:gd name="connsiteY146" fmla="*/ 682171 h 4586514"/>
                <a:gd name="connsiteX147" fmla="*/ 4161404 w 4190433"/>
                <a:gd name="connsiteY147" fmla="*/ 362857 h 4586514"/>
                <a:gd name="connsiteX148" fmla="*/ 4190433 w 4190433"/>
                <a:gd name="connsiteY148" fmla="*/ 275771 h 4586514"/>
                <a:gd name="connsiteX149" fmla="*/ 4161404 w 4190433"/>
                <a:gd name="connsiteY149" fmla="*/ 43543 h 4586514"/>
                <a:gd name="connsiteX150" fmla="*/ 4016261 w 4190433"/>
                <a:gd name="connsiteY150" fmla="*/ 0 h 4586514"/>
                <a:gd name="connsiteX151" fmla="*/ 3856604 w 4190433"/>
                <a:gd name="connsiteY151" fmla="*/ 29028 h 4586514"/>
                <a:gd name="connsiteX152" fmla="*/ 3813061 w 4190433"/>
                <a:gd name="connsiteY152" fmla="*/ 58057 h 4586514"/>
                <a:gd name="connsiteX153" fmla="*/ 3755004 w 4190433"/>
                <a:gd name="connsiteY153" fmla="*/ 188686 h 4586514"/>
                <a:gd name="connsiteX154" fmla="*/ 3740490 w 4190433"/>
                <a:gd name="connsiteY154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2942204 w 4190433"/>
                <a:gd name="connsiteY128" fmla="*/ 1349828 h 4586514"/>
                <a:gd name="connsiteX129" fmla="*/ 3000261 w 4190433"/>
                <a:gd name="connsiteY129" fmla="*/ 1320800 h 4586514"/>
                <a:gd name="connsiteX130" fmla="*/ 3087347 w 4190433"/>
                <a:gd name="connsiteY130" fmla="*/ 1291771 h 4586514"/>
                <a:gd name="connsiteX131" fmla="*/ 3130890 w 4190433"/>
                <a:gd name="connsiteY131" fmla="*/ 1277257 h 4586514"/>
                <a:gd name="connsiteX132" fmla="*/ 3188947 w 4190433"/>
                <a:gd name="connsiteY132" fmla="*/ 1262743 h 4586514"/>
                <a:gd name="connsiteX133" fmla="*/ 3232490 w 4190433"/>
                <a:gd name="connsiteY133" fmla="*/ 1248228 h 4586514"/>
                <a:gd name="connsiteX134" fmla="*/ 3334090 w 4190433"/>
                <a:gd name="connsiteY134" fmla="*/ 1233714 h 4586514"/>
                <a:gd name="connsiteX135" fmla="*/ 3421176 w 4190433"/>
                <a:gd name="connsiteY135" fmla="*/ 1190171 h 4586514"/>
                <a:gd name="connsiteX136" fmla="*/ 3609861 w 4190433"/>
                <a:gd name="connsiteY136" fmla="*/ 1103086 h 4586514"/>
                <a:gd name="connsiteX137" fmla="*/ 3725976 w 4190433"/>
                <a:gd name="connsiteY137" fmla="*/ 1045028 h 4586514"/>
                <a:gd name="connsiteX138" fmla="*/ 3813061 w 4190433"/>
                <a:gd name="connsiteY138" fmla="*/ 1001486 h 4586514"/>
                <a:gd name="connsiteX139" fmla="*/ 3929176 w 4190433"/>
                <a:gd name="connsiteY139" fmla="*/ 943428 h 4586514"/>
                <a:gd name="connsiteX140" fmla="*/ 3958204 w 4190433"/>
                <a:gd name="connsiteY140" fmla="*/ 899886 h 4586514"/>
                <a:gd name="connsiteX141" fmla="*/ 4001747 w 4190433"/>
                <a:gd name="connsiteY141" fmla="*/ 885371 h 4586514"/>
                <a:gd name="connsiteX142" fmla="*/ 4045290 w 4190433"/>
                <a:gd name="connsiteY142" fmla="*/ 856343 h 4586514"/>
                <a:gd name="connsiteX143" fmla="*/ 4074318 w 4190433"/>
                <a:gd name="connsiteY143" fmla="*/ 812800 h 4586514"/>
                <a:gd name="connsiteX144" fmla="*/ 4117861 w 4190433"/>
                <a:gd name="connsiteY144" fmla="*/ 769257 h 4586514"/>
                <a:gd name="connsiteX145" fmla="*/ 4146890 w 4190433"/>
                <a:gd name="connsiteY145" fmla="*/ 682171 h 4586514"/>
                <a:gd name="connsiteX146" fmla="*/ 4161404 w 4190433"/>
                <a:gd name="connsiteY146" fmla="*/ 362857 h 4586514"/>
                <a:gd name="connsiteX147" fmla="*/ 4190433 w 4190433"/>
                <a:gd name="connsiteY147" fmla="*/ 275771 h 4586514"/>
                <a:gd name="connsiteX148" fmla="*/ 4161404 w 4190433"/>
                <a:gd name="connsiteY148" fmla="*/ 43543 h 4586514"/>
                <a:gd name="connsiteX149" fmla="*/ 4016261 w 4190433"/>
                <a:gd name="connsiteY149" fmla="*/ 0 h 4586514"/>
                <a:gd name="connsiteX150" fmla="*/ 3856604 w 4190433"/>
                <a:gd name="connsiteY150" fmla="*/ 29028 h 4586514"/>
                <a:gd name="connsiteX151" fmla="*/ 3813061 w 4190433"/>
                <a:gd name="connsiteY151" fmla="*/ 58057 h 4586514"/>
                <a:gd name="connsiteX152" fmla="*/ 3755004 w 4190433"/>
                <a:gd name="connsiteY152" fmla="*/ 188686 h 4586514"/>
                <a:gd name="connsiteX153" fmla="*/ 3740490 w 4190433"/>
                <a:gd name="connsiteY15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2942204 w 4190433"/>
                <a:gd name="connsiteY128" fmla="*/ 1349828 h 4586514"/>
                <a:gd name="connsiteX129" fmla="*/ 3000261 w 4190433"/>
                <a:gd name="connsiteY129" fmla="*/ 1320800 h 4586514"/>
                <a:gd name="connsiteX130" fmla="*/ 3087347 w 4190433"/>
                <a:gd name="connsiteY130" fmla="*/ 1291771 h 4586514"/>
                <a:gd name="connsiteX131" fmla="*/ 3130890 w 4190433"/>
                <a:gd name="connsiteY131" fmla="*/ 1277257 h 4586514"/>
                <a:gd name="connsiteX132" fmla="*/ 3188947 w 4190433"/>
                <a:gd name="connsiteY132" fmla="*/ 1262743 h 4586514"/>
                <a:gd name="connsiteX133" fmla="*/ 3232490 w 4190433"/>
                <a:gd name="connsiteY133" fmla="*/ 1248228 h 4586514"/>
                <a:gd name="connsiteX134" fmla="*/ 3334090 w 4190433"/>
                <a:gd name="connsiteY134" fmla="*/ 1233714 h 4586514"/>
                <a:gd name="connsiteX135" fmla="*/ 3609861 w 4190433"/>
                <a:gd name="connsiteY135" fmla="*/ 1103086 h 4586514"/>
                <a:gd name="connsiteX136" fmla="*/ 3725976 w 4190433"/>
                <a:gd name="connsiteY136" fmla="*/ 1045028 h 4586514"/>
                <a:gd name="connsiteX137" fmla="*/ 3813061 w 4190433"/>
                <a:gd name="connsiteY137" fmla="*/ 1001486 h 4586514"/>
                <a:gd name="connsiteX138" fmla="*/ 3929176 w 4190433"/>
                <a:gd name="connsiteY138" fmla="*/ 943428 h 4586514"/>
                <a:gd name="connsiteX139" fmla="*/ 3958204 w 4190433"/>
                <a:gd name="connsiteY139" fmla="*/ 899886 h 4586514"/>
                <a:gd name="connsiteX140" fmla="*/ 4001747 w 4190433"/>
                <a:gd name="connsiteY140" fmla="*/ 885371 h 4586514"/>
                <a:gd name="connsiteX141" fmla="*/ 4045290 w 4190433"/>
                <a:gd name="connsiteY141" fmla="*/ 856343 h 4586514"/>
                <a:gd name="connsiteX142" fmla="*/ 4074318 w 4190433"/>
                <a:gd name="connsiteY142" fmla="*/ 812800 h 4586514"/>
                <a:gd name="connsiteX143" fmla="*/ 4117861 w 4190433"/>
                <a:gd name="connsiteY143" fmla="*/ 769257 h 4586514"/>
                <a:gd name="connsiteX144" fmla="*/ 4146890 w 4190433"/>
                <a:gd name="connsiteY144" fmla="*/ 682171 h 4586514"/>
                <a:gd name="connsiteX145" fmla="*/ 4161404 w 4190433"/>
                <a:gd name="connsiteY145" fmla="*/ 362857 h 4586514"/>
                <a:gd name="connsiteX146" fmla="*/ 4190433 w 4190433"/>
                <a:gd name="connsiteY146" fmla="*/ 275771 h 4586514"/>
                <a:gd name="connsiteX147" fmla="*/ 4161404 w 4190433"/>
                <a:gd name="connsiteY147" fmla="*/ 43543 h 4586514"/>
                <a:gd name="connsiteX148" fmla="*/ 4016261 w 4190433"/>
                <a:gd name="connsiteY148" fmla="*/ 0 h 4586514"/>
                <a:gd name="connsiteX149" fmla="*/ 3856604 w 4190433"/>
                <a:gd name="connsiteY149" fmla="*/ 29028 h 4586514"/>
                <a:gd name="connsiteX150" fmla="*/ 3813061 w 4190433"/>
                <a:gd name="connsiteY150" fmla="*/ 58057 h 4586514"/>
                <a:gd name="connsiteX151" fmla="*/ 3755004 w 4190433"/>
                <a:gd name="connsiteY151" fmla="*/ 188686 h 4586514"/>
                <a:gd name="connsiteX152" fmla="*/ 3740490 w 4190433"/>
                <a:gd name="connsiteY152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2942204 w 4190433"/>
                <a:gd name="connsiteY128" fmla="*/ 1349828 h 4586514"/>
                <a:gd name="connsiteX129" fmla="*/ 3000261 w 4190433"/>
                <a:gd name="connsiteY129" fmla="*/ 1320800 h 4586514"/>
                <a:gd name="connsiteX130" fmla="*/ 3087347 w 4190433"/>
                <a:gd name="connsiteY130" fmla="*/ 1291771 h 4586514"/>
                <a:gd name="connsiteX131" fmla="*/ 3130890 w 4190433"/>
                <a:gd name="connsiteY131" fmla="*/ 1277257 h 4586514"/>
                <a:gd name="connsiteX132" fmla="*/ 3188947 w 4190433"/>
                <a:gd name="connsiteY132" fmla="*/ 1262743 h 4586514"/>
                <a:gd name="connsiteX133" fmla="*/ 3232490 w 4190433"/>
                <a:gd name="connsiteY133" fmla="*/ 1248228 h 4586514"/>
                <a:gd name="connsiteX134" fmla="*/ 3326946 w 4190433"/>
                <a:gd name="connsiteY134" fmla="*/ 1238477 h 4586514"/>
                <a:gd name="connsiteX135" fmla="*/ 3609861 w 4190433"/>
                <a:gd name="connsiteY135" fmla="*/ 1103086 h 4586514"/>
                <a:gd name="connsiteX136" fmla="*/ 3725976 w 4190433"/>
                <a:gd name="connsiteY136" fmla="*/ 1045028 h 4586514"/>
                <a:gd name="connsiteX137" fmla="*/ 3813061 w 4190433"/>
                <a:gd name="connsiteY137" fmla="*/ 1001486 h 4586514"/>
                <a:gd name="connsiteX138" fmla="*/ 3929176 w 4190433"/>
                <a:gd name="connsiteY138" fmla="*/ 943428 h 4586514"/>
                <a:gd name="connsiteX139" fmla="*/ 3958204 w 4190433"/>
                <a:gd name="connsiteY139" fmla="*/ 899886 h 4586514"/>
                <a:gd name="connsiteX140" fmla="*/ 4001747 w 4190433"/>
                <a:gd name="connsiteY140" fmla="*/ 885371 h 4586514"/>
                <a:gd name="connsiteX141" fmla="*/ 4045290 w 4190433"/>
                <a:gd name="connsiteY141" fmla="*/ 856343 h 4586514"/>
                <a:gd name="connsiteX142" fmla="*/ 4074318 w 4190433"/>
                <a:gd name="connsiteY142" fmla="*/ 812800 h 4586514"/>
                <a:gd name="connsiteX143" fmla="*/ 4117861 w 4190433"/>
                <a:gd name="connsiteY143" fmla="*/ 769257 h 4586514"/>
                <a:gd name="connsiteX144" fmla="*/ 4146890 w 4190433"/>
                <a:gd name="connsiteY144" fmla="*/ 682171 h 4586514"/>
                <a:gd name="connsiteX145" fmla="*/ 4161404 w 4190433"/>
                <a:gd name="connsiteY145" fmla="*/ 362857 h 4586514"/>
                <a:gd name="connsiteX146" fmla="*/ 4190433 w 4190433"/>
                <a:gd name="connsiteY146" fmla="*/ 275771 h 4586514"/>
                <a:gd name="connsiteX147" fmla="*/ 4161404 w 4190433"/>
                <a:gd name="connsiteY147" fmla="*/ 43543 h 4586514"/>
                <a:gd name="connsiteX148" fmla="*/ 4016261 w 4190433"/>
                <a:gd name="connsiteY148" fmla="*/ 0 h 4586514"/>
                <a:gd name="connsiteX149" fmla="*/ 3856604 w 4190433"/>
                <a:gd name="connsiteY149" fmla="*/ 29028 h 4586514"/>
                <a:gd name="connsiteX150" fmla="*/ 3813061 w 4190433"/>
                <a:gd name="connsiteY150" fmla="*/ 58057 h 4586514"/>
                <a:gd name="connsiteX151" fmla="*/ 3755004 w 4190433"/>
                <a:gd name="connsiteY151" fmla="*/ 188686 h 4586514"/>
                <a:gd name="connsiteX152" fmla="*/ 3740490 w 4190433"/>
                <a:gd name="connsiteY152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2942204 w 4190433"/>
                <a:gd name="connsiteY128" fmla="*/ 1349828 h 4586514"/>
                <a:gd name="connsiteX129" fmla="*/ 3000261 w 4190433"/>
                <a:gd name="connsiteY129" fmla="*/ 1320800 h 4586514"/>
                <a:gd name="connsiteX130" fmla="*/ 3087347 w 4190433"/>
                <a:gd name="connsiteY130" fmla="*/ 1291771 h 4586514"/>
                <a:gd name="connsiteX131" fmla="*/ 3130890 w 4190433"/>
                <a:gd name="connsiteY131" fmla="*/ 1277257 h 4586514"/>
                <a:gd name="connsiteX132" fmla="*/ 3188947 w 4190433"/>
                <a:gd name="connsiteY132" fmla="*/ 1262743 h 4586514"/>
                <a:gd name="connsiteX133" fmla="*/ 3232490 w 4190433"/>
                <a:gd name="connsiteY133" fmla="*/ 1248228 h 4586514"/>
                <a:gd name="connsiteX134" fmla="*/ 3609861 w 4190433"/>
                <a:gd name="connsiteY134" fmla="*/ 1103086 h 4586514"/>
                <a:gd name="connsiteX135" fmla="*/ 3725976 w 4190433"/>
                <a:gd name="connsiteY135" fmla="*/ 1045028 h 4586514"/>
                <a:gd name="connsiteX136" fmla="*/ 3813061 w 4190433"/>
                <a:gd name="connsiteY136" fmla="*/ 1001486 h 4586514"/>
                <a:gd name="connsiteX137" fmla="*/ 3929176 w 4190433"/>
                <a:gd name="connsiteY137" fmla="*/ 943428 h 4586514"/>
                <a:gd name="connsiteX138" fmla="*/ 3958204 w 4190433"/>
                <a:gd name="connsiteY138" fmla="*/ 899886 h 4586514"/>
                <a:gd name="connsiteX139" fmla="*/ 4001747 w 4190433"/>
                <a:gd name="connsiteY139" fmla="*/ 885371 h 4586514"/>
                <a:gd name="connsiteX140" fmla="*/ 4045290 w 4190433"/>
                <a:gd name="connsiteY140" fmla="*/ 856343 h 4586514"/>
                <a:gd name="connsiteX141" fmla="*/ 4074318 w 4190433"/>
                <a:gd name="connsiteY141" fmla="*/ 812800 h 4586514"/>
                <a:gd name="connsiteX142" fmla="*/ 4117861 w 4190433"/>
                <a:gd name="connsiteY142" fmla="*/ 769257 h 4586514"/>
                <a:gd name="connsiteX143" fmla="*/ 4146890 w 4190433"/>
                <a:gd name="connsiteY143" fmla="*/ 682171 h 4586514"/>
                <a:gd name="connsiteX144" fmla="*/ 4161404 w 4190433"/>
                <a:gd name="connsiteY144" fmla="*/ 362857 h 4586514"/>
                <a:gd name="connsiteX145" fmla="*/ 4190433 w 4190433"/>
                <a:gd name="connsiteY145" fmla="*/ 275771 h 4586514"/>
                <a:gd name="connsiteX146" fmla="*/ 4161404 w 4190433"/>
                <a:gd name="connsiteY146" fmla="*/ 43543 h 4586514"/>
                <a:gd name="connsiteX147" fmla="*/ 4016261 w 4190433"/>
                <a:gd name="connsiteY147" fmla="*/ 0 h 4586514"/>
                <a:gd name="connsiteX148" fmla="*/ 3856604 w 4190433"/>
                <a:gd name="connsiteY148" fmla="*/ 29028 h 4586514"/>
                <a:gd name="connsiteX149" fmla="*/ 3813061 w 4190433"/>
                <a:gd name="connsiteY149" fmla="*/ 58057 h 4586514"/>
                <a:gd name="connsiteX150" fmla="*/ 3755004 w 4190433"/>
                <a:gd name="connsiteY150" fmla="*/ 188686 h 4586514"/>
                <a:gd name="connsiteX151" fmla="*/ 3740490 w 4190433"/>
                <a:gd name="connsiteY151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2942204 w 4190433"/>
                <a:gd name="connsiteY128" fmla="*/ 1349828 h 4586514"/>
                <a:gd name="connsiteX129" fmla="*/ 3000261 w 4190433"/>
                <a:gd name="connsiteY129" fmla="*/ 1320800 h 4586514"/>
                <a:gd name="connsiteX130" fmla="*/ 3087347 w 4190433"/>
                <a:gd name="connsiteY130" fmla="*/ 1291771 h 4586514"/>
                <a:gd name="connsiteX131" fmla="*/ 3130890 w 4190433"/>
                <a:gd name="connsiteY131" fmla="*/ 1277257 h 4586514"/>
                <a:gd name="connsiteX132" fmla="*/ 3188947 w 4190433"/>
                <a:gd name="connsiteY132" fmla="*/ 1262743 h 4586514"/>
                <a:gd name="connsiteX133" fmla="*/ 3609861 w 4190433"/>
                <a:gd name="connsiteY133" fmla="*/ 1103086 h 4586514"/>
                <a:gd name="connsiteX134" fmla="*/ 3725976 w 4190433"/>
                <a:gd name="connsiteY134" fmla="*/ 1045028 h 4586514"/>
                <a:gd name="connsiteX135" fmla="*/ 3813061 w 4190433"/>
                <a:gd name="connsiteY135" fmla="*/ 1001486 h 4586514"/>
                <a:gd name="connsiteX136" fmla="*/ 3929176 w 4190433"/>
                <a:gd name="connsiteY136" fmla="*/ 943428 h 4586514"/>
                <a:gd name="connsiteX137" fmla="*/ 3958204 w 4190433"/>
                <a:gd name="connsiteY137" fmla="*/ 899886 h 4586514"/>
                <a:gd name="connsiteX138" fmla="*/ 4001747 w 4190433"/>
                <a:gd name="connsiteY138" fmla="*/ 885371 h 4586514"/>
                <a:gd name="connsiteX139" fmla="*/ 4045290 w 4190433"/>
                <a:gd name="connsiteY139" fmla="*/ 856343 h 4586514"/>
                <a:gd name="connsiteX140" fmla="*/ 4074318 w 4190433"/>
                <a:gd name="connsiteY140" fmla="*/ 812800 h 4586514"/>
                <a:gd name="connsiteX141" fmla="*/ 4117861 w 4190433"/>
                <a:gd name="connsiteY141" fmla="*/ 769257 h 4586514"/>
                <a:gd name="connsiteX142" fmla="*/ 4146890 w 4190433"/>
                <a:gd name="connsiteY142" fmla="*/ 682171 h 4586514"/>
                <a:gd name="connsiteX143" fmla="*/ 4161404 w 4190433"/>
                <a:gd name="connsiteY143" fmla="*/ 362857 h 4586514"/>
                <a:gd name="connsiteX144" fmla="*/ 4190433 w 4190433"/>
                <a:gd name="connsiteY144" fmla="*/ 275771 h 4586514"/>
                <a:gd name="connsiteX145" fmla="*/ 4161404 w 4190433"/>
                <a:gd name="connsiteY145" fmla="*/ 43543 h 4586514"/>
                <a:gd name="connsiteX146" fmla="*/ 4016261 w 4190433"/>
                <a:gd name="connsiteY146" fmla="*/ 0 h 4586514"/>
                <a:gd name="connsiteX147" fmla="*/ 3856604 w 4190433"/>
                <a:gd name="connsiteY147" fmla="*/ 29028 h 4586514"/>
                <a:gd name="connsiteX148" fmla="*/ 3813061 w 4190433"/>
                <a:gd name="connsiteY148" fmla="*/ 58057 h 4586514"/>
                <a:gd name="connsiteX149" fmla="*/ 3755004 w 4190433"/>
                <a:gd name="connsiteY149" fmla="*/ 188686 h 4586514"/>
                <a:gd name="connsiteX150" fmla="*/ 3740490 w 4190433"/>
                <a:gd name="connsiteY15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3000261 w 4190433"/>
                <a:gd name="connsiteY128" fmla="*/ 1320800 h 4586514"/>
                <a:gd name="connsiteX129" fmla="*/ 3087347 w 4190433"/>
                <a:gd name="connsiteY129" fmla="*/ 1291771 h 4586514"/>
                <a:gd name="connsiteX130" fmla="*/ 3130890 w 4190433"/>
                <a:gd name="connsiteY130" fmla="*/ 1277257 h 4586514"/>
                <a:gd name="connsiteX131" fmla="*/ 3188947 w 4190433"/>
                <a:gd name="connsiteY131" fmla="*/ 1262743 h 4586514"/>
                <a:gd name="connsiteX132" fmla="*/ 3609861 w 4190433"/>
                <a:gd name="connsiteY132" fmla="*/ 1103086 h 4586514"/>
                <a:gd name="connsiteX133" fmla="*/ 3725976 w 4190433"/>
                <a:gd name="connsiteY133" fmla="*/ 1045028 h 4586514"/>
                <a:gd name="connsiteX134" fmla="*/ 3813061 w 4190433"/>
                <a:gd name="connsiteY134" fmla="*/ 1001486 h 4586514"/>
                <a:gd name="connsiteX135" fmla="*/ 3929176 w 4190433"/>
                <a:gd name="connsiteY135" fmla="*/ 943428 h 4586514"/>
                <a:gd name="connsiteX136" fmla="*/ 3958204 w 4190433"/>
                <a:gd name="connsiteY136" fmla="*/ 899886 h 4586514"/>
                <a:gd name="connsiteX137" fmla="*/ 4001747 w 4190433"/>
                <a:gd name="connsiteY137" fmla="*/ 885371 h 4586514"/>
                <a:gd name="connsiteX138" fmla="*/ 4045290 w 4190433"/>
                <a:gd name="connsiteY138" fmla="*/ 856343 h 4586514"/>
                <a:gd name="connsiteX139" fmla="*/ 4074318 w 4190433"/>
                <a:gd name="connsiteY139" fmla="*/ 812800 h 4586514"/>
                <a:gd name="connsiteX140" fmla="*/ 4117861 w 4190433"/>
                <a:gd name="connsiteY140" fmla="*/ 769257 h 4586514"/>
                <a:gd name="connsiteX141" fmla="*/ 4146890 w 4190433"/>
                <a:gd name="connsiteY141" fmla="*/ 682171 h 4586514"/>
                <a:gd name="connsiteX142" fmla="*/ 4161404 w 4190433"/>
                <a:gd name="connsiteY142" fmla="*/ 362857 h 4586514"/>
                <a:gd name="connsiteX143" fmla="*/ 4190433 w 4190433"/>
                <a:gd name="connsiteY143" fmla="*/ 275771 h 4586514"/>
                <a:gd name="connsiteX144" fmla="*/ 4161404 w 4190433"/>
                <a:gd name="connsiteY144" fmla="*/ 43543 h 4586514"/>
                <a:gd name="connsiteX145" fmla="*/ 4016261 w 4190433"/>
                <a:gd name="connsiteY145" fmla="*/ 0 h 4586514"/>
                <a:gd name="connsiteX146" fmla="*/ 3856604 w 4190433"/>
                <a:gd name="connsiteY146" fmla="*/ 29028 h 4586514"/>
                <a:gd name="connsiteX147" fmla="*/ 3813061 w 4190433"/>
                <a:gd name="connsiteY147" fmla="*/ 58057 h 4586514"/>
                <a:gd name="connsiteX148" fmla="*/ 3755004 w 4190433"/>
                <a:gd name="connsiteY148" fmla="*/ 188686 h 4586514"/>
                <a:gd name="connsiteX149" fmla="*/ 3740490 w 4190433"/>
                <a:gd name="connsiteY14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3087347 w 4190433"/>
                <a:gd name="connsiteY128" fmla="*/ 1291771 h 4586514"/>
                <a:gd name="connsiteX129" fmla="*/ 3130890 w 4190433"/>
                <a:gd name="connsiteY129" fmla="*/ 1277257 h 4586514"/>
                <a:gd name="connsiteX130" fmla="*/ 3188947 w 4190433"/>
                <a:gd name="connsiteY130" fmla="*/ 1262743 h 4586514"/>
                <a:gd name="connsiteX131" fmla="*/ 3609861 w 4190433"/>
                <a:gd name="connsiteY131" fmla="*/ 1103086 h 4586514"/>
                <a:gd name="connsiteX132" fmla="*/ 3725976 w 4190433"/>
                <a:gd name="connsiteY132" fmla="*/ 1045028 h 4586514"/>
                <a:gd name="connsiteX133" fmla="*/ 3813061 w 4190433"/>
                <a:gd name="connsiteY133" fmla="*/ 1001486 h 4586514"/>
                <a:gd name="connsiteX134" fmla="*/ 3929176 w 4190433"/>
                <a:gd name="connsiteY134" fmla="*/ 943428 h 4586514"/>
                <a:gd name="connsiteX135" fmla="*/ 3958204 w 4190433"/>
                <a:gd name="connsiteY135" fmla="*/ 899886 h 4586514"/>
                <a:gd name="connsiteX136" fmla="*/ 4001747 w 4190433"/>
                <a:gd name="connsiteY136" fmla="*/ 885371 h 4586514"/>
                <a:gd name="connsiteX137" fmla="*/ 4045290 w 4190433"/>
                <a:gd name="connsiteY137" fmla="*/ 856343 h 4586514"/>
                <a:gd name="connsiteX138" fmla="*/ 4074318 w 4190433"/>
                <a:gd name="connsiteY138" fmla="*/ 812800 h 4586514"/>
                <a:gd name="connsiteX139" fmla="*/ 4117861 w 4190433"/>
                <a:gd name="connsiteY139" fmla="*/ 769257 h 4586514"/>
                <a:gd name="connsiteX140" fmla="*/ 4146890 w 4190433"/>
                <a:gd name="connsiteY140" fmla="*/ 682171 h 4586514"/>
                <a:gd name="connsiteX141" fmla="*/ 4161404 w 4190433"/>
                <a:gd name="connsiteY141" fmla="*/ 362857 h 4586514"/>
                <a:gd name="connsiteX142" fmla="*/ 4190433 w 4190433"/>
                <a:gd name="connsiteY142" fmla="*/ 275771 h 4586514"/>
                <a:gd name="connsiteX143" fmla="*/ 4161404 w 4190433"/>
                <a:gd name="connsiteY143" fmla="*/ 43543 h 4586514"/>
                <a:gd name="connsiteX144" fmla="*/ 4016261 w 4190433"/>
                <a:gd name="connsiteY144" fmla="*/ 0 h 4586514"/>
                <a:gd name="connsiteX145" fmla="*/ 3856604 w 4190433"/>
                <a:gd name="connsiteY145" fmla="*/ 29028 h 4586514"/>
                <a:gd name="connsiteX146" fmla="*/ 3813061 w 4190433"/>
                <a:gd name="connsiteY146" fmla="*/ 58057 h 4586514"/>
                <a:gd name="connsiteX147" fmla="*/ 3755004 w 4190433"/>
                <a:gd name="connsiteY147" fmla="*/ 188686 h 4586514"/>
                <a:gd name="connsiteX148" fmla="*/ 3740490 w 4190433"/>
                <a:gd name="connsiteY148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3130890 w 4190433"/>
                <a:gd name="connsiteY128" fmla="*/ 1277257 h 4586514"/>
                <a:gd name="connsiteX129" fmla="*/ 3188947 w 4190433"/>
                <a:gd name="connsiteY129" fmla="*/ 1262743 h 4586514"/>
                <a:gd name="connsiteX130" fmla="*/ 3609861 w 4190433"/>
                <a:gd name="connsiteY130" fmla="*/ 1103086 h 4586514"/>
                <a:gd name="connsiteX131" fmla="*/ 3725976 w 4190433"/>
                <a:gd name="connsiteY131" fmla="*/ 1045028 h 4586514"/>
                <a:gd name="connsiteX132" fmla="*/ 3813061 w 4190433"/>
                <a:gd name="connsiteY132" fmla="*/ 1001486 h 4586514"/>
                <a:gd name="connsiteX133" fmla="*/ 3929176 w 4190433"/>
                <a:gd name="connsiteY133" fmla="*/ 943428 h 4586514"/>
                <a:gd name="connsiteX134" fmla="*/ 3958204 w 4190433"/>
                <a:gd name="connsiteY134" fmla="*/ 899886 h 4586514"/>
                <a:gd name="connsiteX135" fmla="*/ 4001747 w 4190433"/>
                <a:gd name="connsiteY135" fmla="*/ 885371 h 4586514"/>
                <a:gd name="connsiteX136" fmla="*/ 4045290 w 4190433"/>
                <a:gd name="connsiteY136" fmla="*/ 856343 h 4586514"/>
                <a:gd name="connsiteX137" fmla="*/ 4074318 w 4190433"/>
                <a:gd name="connsiteY137" fmla="*/ 812800 h 4586514"/>
                <a:gd name="connsiteX138" fmla="*/ 4117861 w 4190433"/>
                <a:gd name="connsiteY138" fmla="*/ 769257 h 4586514"/>
                <a:gd name="connsiteX139" fmla="*/ 4146890 w 4190433"/>
                <a:gd name="connsiteY139" fmla="*/ 682171 h 4586514"/>
                <a:gd name="connsiteX140" fmla="*/ 4161404 w 4190433"/>
                <a:gd name="connsiteY140" fmla="*/ 362857 h 4586514"/>
                <a:gd name="connsiteX141" fmla="*/ 4190433 w 4190433"/>
                <a:gd name="connsiteY141" fmla="*/ 275771 h 4586514"/>
                <a:gd name="connsiteX142" fmla="*/ 4161404 w 4190433"/>
                <a:gd name="connsiteY142" fmla="*/ 43543 h 4586514"/>
                <a:gd name="connsiteX143" fmla="*/ 4016261 w 4190433"/>
                <a:gd name="connsiteY143" fmla="*/ 0 h 4586514"/>
                <a:gd name="connsiteX144" fmla="*/ 3856604 w 4190433"/>
                <a:gd name="connsiteY144" fmla="*/ 29028 h 4586514"/>
                <a:gd name="connsiteX145" fmla="*/ 3813061 w 4190433"/>
                <a:gd name="connsiteY145" fmla="*/ 58057 h 4586514"/>
                <a:gd name="connsiteX146" fmla="*/ 3755004 w 4190433"/>
                <a:gd name="connsiteY146" fmla="*/ 188686 h 4586514"/>
                <a:gd name="connsiteX147" fmla="*/ 3740490 w 4190433"/>
                <a:gd name="connsiteY147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3188947 w 4190433"/>
                <a:gd name="connsiteY128" fmla="*/ 1262743 h 4586514"/>
                <a:gd name="connsiteX129" fmla="*/ 3609861 w 4190433"/>
                <a:gd name="connsiteY129" fmla="*/ 1103086 h 4586514"/>
                <a:gd name="connsiteX130" fmla="*/ 3725976 w 4190433"/>
                <a:gd name="connsiteY130" fmla="*/ 1045028 h 4586514"/>
                <a:gd name="connsiteX131" fmla="*/ 3813061 w 4190433"/>
                <a:gd name="connsiteY131" fmla="*/ 1001486 h 4586514"/>
                <a:gd name="connsiteX132" fmla="*/ 3929176 w 4190433"/>
                <a:gd name="connsiteY132" fmla="*/ 943428 h 4586514"/>
                <a:gd name="connsiteX133" fmla="*/ 3958204 w 4190433"/>
                <a:gd name="connsiteY133" fmla="*/ 899886 h 4586514"/>
                <a:gd name="connsiteX134" fmla="*/ 4001747 w 4190433"/>
                <a:gd name="connsiteY134" fmla="*/ 885371 h 4586514"/>
                <a:gd name="connsiteX135" fmla="*/ 4045290 w 4190433"/>
                <a:gd name="connsiteY135" fmla="*/ 856343 h 4586514"/>
                <a:gd name="connsiteX136" fmla="*/ 4074318 w 4190433"/>
                <a:gd name="connsiteY136" fmla="*/ 812800 h 4586514"/>
                <a:gd name="connsiteX137" fmla="*/ 4117861 w 4190433"/>
                <a:gd name="connsiteY137" fmla="*/ 769257 h 4586514"/>
                <a:gd name="connsiteX138" fmla="*/ 4146890 w 4190433"/>
                <a:gd name="connsiteY138" fmla="*/ 682171 h 4586514"/>
                <a:gd name="connsiteX139" fmla="*/ 4161404 w 4190433"/>
                <a:gd name="connsiteY139" fmla="*/ 362857 h 4586514"/>
                <a:gd name="connsiteX140" fmla="*/ 4190433 w 4190433"/>
                <a:gd name="connsiteY140" fmla="*/ 275771 h 4586514"/>
                <a:gd name="connsiteX141" fmla="*/ 4161404 w 4190433"/>
                <a:gd name="connsiteY141" fmla="*/ 43543 h 4586514"/>
                <a:gd name="connsiteX142" fmla="*/ 4016261 w 4190433"/>
                <a:gd name="connsiteY142" fmla="*/ 0 h 4586514"/>
                <a:gd name="connsiteX143" fmla="*/ 3856604 w 4190433"/>
                <a:gd name="connsiteY143" fmla="*/ 29028 h 4586514"/>
                <a:gd name="connsiteX144" fmla="*/ 3813061 w 4190433"/>
                <a:gd name="connsiteY144" fmla="*/ 58057 h 4586514"/>
                <a:gd name="connsiteX145" fmla="*/ 3755004 w 4190433"/>
                <a:gd name="connsiteY145" fmla="*/ 188686 h 4586514"/>
                <a:gd name="connsiteX146" fmla="*/ 3740490 w 4190433"/>
                <a:gd name="connsiteY14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3609861 w 4190433"/>
                <a:gd name="connsiteY128" fmla="*/ 1103086 h 4586514"/>
                <a:gd name="connsiteX129" fmla="*/ 3725976 w 4190433"/>
                <a:gd name="connsiteY129" fmla="*/ 1045028 h 4586514"/>
                <a:gd name="connsiteX130" fmla="*/ 3813061 w 4190433"/>
                <a:gd name="connsiteY130" fmla="*/ 1001486 h 4586514"/>
                <a:gd name="connsiteX131" fmla="*/ 3929176 w 4190433"/>
                <a:gd name="connsiteY131" fmla="*/ 943428 h 4586514"/>
                <a:gd name="connsiteX132" fmla="*/ 3958204 w 4190433"/>
                <a:gd name="connsiteY132" fmla="*/ 899886 h 4586514"/>
                <a:gd name="connsiteX133" fmla="*/ 4001747 w 4190433"/>
                <a:gd name="connsiteY133" fmla="*/ 885371 h 4586514"/>
                <a:gd name="connsiteX134" fmla="*/ 4045290 w 4190433"/>
                <a:gd name="connsiteY134" fmla="*/ 856343 h 4586514"/>
                <a:gd name="connsiteX135" fmla="*/ 4074318 w 4190433"/>
                <a:gd name="connsiteY135" fmla="*/ 812800 h 4586514"/>
                <a:gd name="connsiteX136" fmla="*/ 4117861 w 4190433"/>
                <a:gd name="connsiteY136" fmla="*/ 769257 h 4586514"/>
                <a:gd name="connsiteX137" fmla="*/ 4146890 w 4190433"/>
                <a:gd name="connsiteY137" fmla="*/ 682171 h 4586514"/>
                <a:gd name="connsiteX138" fmla="*/ 4161404 w 4190433"/>
                <a:gd name="connsiteY138" fmla="*/ 362857 h 4586514"/>
                <a:gd name="connsiteX139" fmla="*/ 4190433 w 4190433"/>
                <a:gd name="connsiteY139" fmla="*/ 275771 h 4586514"/>
                <a:gd name="connsiteX140" fmla="*/ 4161404 w 4190433"/>
                <a:gd name="connsiteY140" fmla="*/ 43543 h 4586514"/>
                <a:gd name="connsiteX141" fmla="*/ 4016261 w 4190433"/>
                <a:gd name="connsiteY141" fmla="*/ 0 h 4586514"/>
                <a:gd name="connsiteX142" fmla="*/ 3856604 w 4190433"/>
                <a:gd name="connsiteY142" fmla="*/ 29028 h 4586514"/>
                <a:gd name="connsiteX143" fmla="*/ 3813061 w 4190433"/>
                <a:gd name="connsiteY143" fmla="*/ 58057 h 4586514"/>
                <a:gd name="connsiteX144" fmla="*/ 3755004 w 4190433"/>
                <a:gd name="connsiteY144" fmla="*/ 188686 h 4586514"/>
                <a:gd name="connsiteX145" fmla="*/ 3740490 w 4190433"/>
                <a:gd name="connsiteY145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664947 w 4190433"/>
                <a:gd name="connsiteY35" fmla="*/ 3338286 h 4586514"/>
                <a:gd name="connsiteX36" fmla="*/ 1766547 w 4190433"/>
                <a:gd name="connsiteY36" fmla="*/ 3352800 h 4586514"/>
                <a:gd name="connsiteX37" fmla="*/ 1810090 w 4190433"/>
                <a:gd name="connsiteY37" fmla="*/ 3367314 h 4586514"/>
                <a:gd name="connsiteX38" fmla="*/ 1868147 w 4190433"/>
                <a:gd name="connsiteY38" fmla="*/ 3381828 h 4586514"/>
                <a:gd name="connsiteX39" fmla="*/ 1955233 w 4190433"/>
                <a:gd name="connsiteY39" fmla="*/ 3439886 h 4586514"/>
                <a:gd name="connsiteX40" fmla="*/ 2085861 w 4190433"/>
                <a:gd name="connsiteY40" fmla="*/ 3483428 h 4586514"/>
                <a:gd name="connsiteX41" fmla="*/ 2129404 w 4190433"/>
                <a:gd name="connsiteY41" fmla="*/ 3497943 h 4586514"/>
                <a:gd name="connsiteX42" fmla="*/ 2274547 w 4190433"/>
                <a:gd name="connsiteY42" fmla="*/ 3541486 h 4586514"/>
                <a:gd name="connsiteX43" fmla="*/ 2318090 w 4190433"/>
                <a:gd name="connsiteY43" fmla="*/ 3556000 h 4586514"/>
                <a:gd name="connsiteX44" fmla="*/ 2361633 w 4190433"/>
                <a:gd name="connsiteY44" fmla="*/ 3570514 h 4586514"/>
                <a:gd name="connsiteX45" fmla="*/ 2448718 w 4190433"/>
                <a:gd name="connsiteY45" fmla="*/ 3628571 h 4586514"/>
                <a:gd name="connsiteX46" fmla="*/ 2492261 w 4190433"/>
                <a:gd name="connsiteY46" fmla="*/ 3643086 h 4586514"/>
                <a:gd name="connsiteX47" fmla="*/ 2535804 w 4190433"/>
                <a:gd name="connsiteY47" fmla="*/ 3672114 h 4586514"/>
                <a:gd name="connsiteX48" fmla="*/ 2651918 w 4190433"/>
                <a:gd name="connsiteY48" fmla="*/ 3701143 h 4586514"/>
                <a:gd name="connsiteX49" fmla="*/ 2739004 w 4190433"/>
                <a:gd name="connsiteY49" fmla="*/ 3730171 h 4586514"/>
                <a:gd name="connsiteX50" fmla="*/ 2826090 w 4190433"/>
                <a:gd name="connsiteY50" fmla="*/ 3744686 h 4586514"/>
                <a:gd name="connsiteX51" fmla="*/ 3058318 w 4190433"/>
                <a:gd name="connsiteY51" fmla="*/ 3788228 h 4586514"/>
                <a:gd name="connsiteX52" fmla="*/ 3101861 w 4190433"/>
                <a:gd name="connsiteY52" fmla="*/ 3875314 h 4586514"/>
                <a:gd name="connsiteX53" fmla="*/ 3014776 w 4190433"/>
                <a:gd name="connsiteY53" fmla="*/ 3933371 h 4586514"/>
                <a:gd name="connsiteX54" fmla="*/ 2971233 w 4190433"/>
                <a:gd name="connsiteY54" fmla="*/ 3947886 h 4586514"/>
                <a:gd name="connsiteX55" fmla="*/ 2811576 w 4190433"/>
                <a:gd name="connsiteY55" fmla="*/ 3962400 h 4586514"/>
                <a:gd name="connsiteX56" fmla="*/ 2680947 w 4190433"/>
                <a:gd name="connsiteY56" fmla="*/ 3976914 h 4586514"/>
                <a:gd name="connsiteX57" fmla="*/ 2593861 w 4190433"/>
                <a:gd name="connsiteY57" fmla="*/ 3991428 h 4586514"/>
                <a:gd name="connsiteX58" fmla="*/ 2506776 w 4190433"/>
                <a:gd name="connsiteY58" fmla="*/ 4034971 h 4586514"/>
                <a:gd name="connsiteX59" fmla="*/ 2463233 w 4190433"/>
                <a:gd name="connsiteY59" fmla="*/ 4049486 h 4586514"/>
                <a:gd name="connsiteX60" fmla="*/ 2434204 w 4190433"/>
                <a:gd name="connsiteY60" fmla="*/ 4252686 h 4586514"/>
                <a:gd name="connsiteX61" fmla="*/ 2405176 w 4190433"/>
                <a:gd name="connsiteY61" fmla="*/ 4339771 h 4586514"/>
                <a:gd name="connsiteX62" fmla="*/ 2390661 w 4190433"/>
                <a:gd name="connsiteY62" fmla="*/ 4383314 h 4586514"/>
                <a:gd name="connsiteX63" fmla="*/ 2434204 w 4190433"/>
                <a:gd name="connsiteY63" fmla="*/ 4499428 h 4586514"/>
                <a:gd name="connsiteX64" fmla="*/ 2477747 w 4190433"/>
                <a:gd name="connsiteY64" fmla="*/ 4513943 h 4586514"/>
                <a:gd name="connsiteX65" fmla="*/ 2521290 w 4190433"/>
                <a:gd name="connsiteY65" fmla="*/ 4542971 h 4586514"/>
                <a:gd name="connsiteX66" fmla="*/ 2666433 w 4190433"/>
                <a:gd name="connsiteY66" fmla="*/ 4586514 h 4586514"/>
                <a:gd name="connsiteX67" fmla="*/ 2768033 w 4190433"/>
                <a:gd name="connsiteY67" fmla="*/ 4572000 h 4586514"/>
                <a:gd name="connsiteX68" fmla="*/ 2942204 w 4190433"/>
                <a:gd name="connsiteY68" fmla="*/ 4542971 h 4586514"/>
                <a:gd name="connsiteX69" fmla="*/ 2971233 w 4190433"/>
                <a:gd name="connsiteY69" fmla="*/ 4455886 h 4586514"/>
                <a:gd name="connsiteX70" fmla="*/ 2985747 w 4190433"/>
                <a:gd name="connsiteY70" fmla="*/ 4412343 h 4586514"/>
                <a:gd name="connsiteX71" fmla="*/ 3000261 w 4190433"/>
                <a:gd name="connsiteY71" fmla="*/ 4354286 h 4586514"/>
                <a:gd name="connsiteX72" fmla="*/ 3014776 w 4190433"/>
                <a:gd name="connsiteY72" fmla="*/ 4310743 h 4586514"/>
                <a:gd name="connsiteX73" fmla="*/ 3058318 w 4190433"/>
                <a:gd name="connsiteY73" fmla="*/ 4281714 h 4586514"/>
                <a:gd name="connsiteX74" fmla="*/ 3130890 w 4190433"/>
                <a:gd name="connsiteY74" fmla="*/ 4209143 h 4586514"/>
                <a:gd name="connsiteX75" fmla="*/ 3276033 w 4190433"/>
                <a:gd name="connsiteY75" fmla="*/ 4078514 h 4586514"/>
                <a:gd name="connsiteX76" fmla="*/ 3348604 w 4190433"/>
                <a:gd name="connsiteY76" fmla="*/ 3991428 h 4586514"/>
                <a:gd name="connsiteX77" fmla="*/ 3406661 w 4190433"/>
                <a:gd name="connsiteY77" fmla="*/ 3904343 h 4586514"/>
                <a:gd name="connsiteX78" fmla="*/ 3435690 w 4190433"/>
                <a:gd name="connsiteY78" fmla="*/ 3860800 h 4586514"/>
                <a:gd name="connsiteX79" fmla="*/ 3435690 w 4190433"/>
                <a:gd name="connsiteY79" fmla="*/ 3556000 h 4586514"/>
                <a:gd name="connsiteX80" fmla="*/ 3392147 w 4190433"/>
                <a:gd name="connsiteY80" fmla="*/ 3410857 h 4586514"/>
                <a:gd name="connsiteX81" fmla="*/ 3348604 w 4190433"/>
                <a:gd name="connsiteY81" fmla="*/ 3367314 h 4586514"/>
                <a:gd name="connsiteX82" fmla="*/ 3319576 w 4190433"/>
                <a:gd name="connsiteY82" fmla="*/ 3323771 h 4586514"/>
                <a:gd name="connsiteX83" fmla="*/ 3232490 w 4190433"/>
                <a:gd name="connsiteY83" fmla="*/ 3280228 h 4586514"/>
                <a:gd name="connsiteX84" fmla="*/ 3145404 w 4190433"/>
                <a:gd name="connsiteY84" fmla="*/ 3236686 h 4586514"/>
                <a:gd name="connsiteX85" fmla="*/ 2985747 w 4190433"/>
                <a:gd name="connsiteY85" fmla="*/ 3178628 h 4586514"/>
                <a:gd name="connsiteX86" fmla="*/ 2913176 w 4190433"/>
                <a:gd name="connsiteY86" fmla="*/ 3164114 h 4586514"/>
                <a:gd name="connsiteX87" fmla="*/ 2855118 w 4190433"/>
                <a:gd name="connsiteY87" fmla="*/ 3149600 h 4586514"/>
                <a:gd name="connsiteX88" fmla="*/ 2608376 w 4190433"/>
                <a:gd name="connsiteY88" fmla="*/ 3135086 h 4586514"/>
                <a:gd name="connsiteX89" fmla="*/ 2071347 w 4190433"/>
                <a:gd name="connsiteY89" fmla="*/ 3149600 h 4586514"/>
                <a:gd name="connsiteX90" fmla="*/ 1839118 w 4190433"/>
                <a:gd name="connsiteY90" fmla="*/ 3164114 h 4586514"/>
                <a:gd name="connsiteX91" fmla="*/ 1519804 w 4190433"/>
                <a:gd name="connsiteY91" fmla="*/ 3149600 h 4586514"/>
                <a:gd name="connsiteX92" fmla="*/ 1432718 w 4190433"/>
                <a:gd name="connsiteY92" fmla="*/ 3135086 h 4586514"/>
                <a:gd name="connsiteX93" fmla="*/ 1287576 w 4190433"/>
                <a:gd name="connsiteY93" fmla="*/ 3106057 h 4586514"/>
                <a:gd name="connsiteX94" fmla="*/ 1185976 w 4190433"/>
                <a:gd name="connsiteY94" fmla="*/ 3091543 h 4586514"/>
                <a:gd name="connsiteX95" fmla="*/ 1098890 w 4190433"/>
                <a:gd name="connsiteY95" fmla="*/ 3048000 h 4586514"/>
                <a:gd name="connsiteX96" fmla="*/ 1069861 w 4190433"/>
                <a:gd name="connsiteY96" fmla="*/ 3004457 h 4586514"/>
                <a:gd name="connsiteX97" fmla="*/ 1055347 w 4190433"/>
                <a:gd name="connsiteY97" fmla="*/ 2960914 h 4586514"/>
                <a:gd name="connsiteX98" fmla="*/ 1069861 w 4190433"/>
                <a:gd name="connsiteY98" fmla="*/ 2859314 h 4586514"/>
                <a:gd name="connsiteX99" fmla="*/ 1113404 w 4190433"/>
                <a:gd name="connsiteY99" fmla="*/ 2844800 h 4586514"/>
                <a:gd name="connsiteX100" fmla="*/ 1316604 w 4190433"/>
                <a:gd name="connsiteY100" fmla="*/ 2830286 h 4586514"/>
                <a:gd name="connsiteX101" fmla="*/ 1476261 w 4190433"/>
                <a:gd name="connsiteY101" fmla="*/ 2786743 h 4586514"/>
                <a:gd name="connsiteX102" fmla="*/ 1519804 w 4190433"/>
                <a:gd name="connsiteY102" fmla="*/ 2772228 h 4586514"/>
                <a:gd name="connsiteX103" fmla="*/ 1911690 w 4190433"/>
                <a:gd name="connsiteY103" fmla="*/ 2786743 h 4586514"/>
                <a:gd name="connsiteX104" fmla="*/ 2971233 w 4190433"/>
                <a:gd name="connsiteY104" fmla="*/ 2757714 h 4586514"/>
                <a:gd name="connsiteX105" fmla="*/ 3058318 w 4190433"/>
                <a:gd name="connsiteY105" fmla="*/ 2743200 h 4586514"/>
                <a:gd name="connsiteX106" fmla="*/ 3116376 w 4190433"/>
                <a:gd name="connsiteY106" fmla="*/ 2728686 h 4586514"/>
                <a:gd name="connsiteX107" fmla="*/ 3276033 w 4190433"/>
                <a:gd name="connsiteY107" fmla="*/ 2714171 h 4586514"/>
                <a:gd name="connsiteX108" fmla="*/ 3508261 w 4190433"/>
                <a:gd name="connsiteY108" fmla="*/ 2685143 h 4586514"/>
                <a:gd name="connsiteX109" fmla="*/ 3580833 w 4190433"/>
                <a:gd name="connsiteY109" fmla="*/ 2670628 h 4586514"/>
                <a:gd name="connsiteX110" fmla="*/ 3711461 w 4190433"/>
                <a:gd name="connsiteY110" fmla="*/ 2656114 h 4586514"/>
                <a:gd name="connsiteX111" fmla="*/ 3798547 w 4190433"/>
                <a:gd name="connsiteY111" fmla="*/ 2627086 h 4586514"/>
                <a:gd name="connsiteX112" fmla="*/ 3900147 w 4190433"/>
                <a:gd name="connsiteY112" fmla="*/ 2569028 h 4586514"/>
                <a:gd name="connsiteX113" fmla="*/ 3929176 w 4190433"/>
                <a:gd name="connsiteY113" fmla="*/ 2481943 h 4586514"/>
                <a:gd name="connsiteX114" fmla="*/ 3943690 w 4190433"/>
                <a:gd name="connsiteY114" fmla="*/ 2438400 h 4586514"/>
                <a:gd name="connsiteX115" fmla="*/ 3929176 w 4190433"/>
                <a:gd name="connsiteY115" fmla="*/ 2177143 h 4586514"/>
                <a:gd name="connsiteX116" fmla="*/ 3856604 w 4190433"/>
                <a:gd name="connsiteY116" fmla="*/ 2046514 h 4586514"/>
                <a:gd name="connsiteX117" fmla="*/ 3813061 w 4190433"/>
                <a:gd name="connsiteY117" fmla="*/ 2032000 h 4586514"/>
                <a:gd name="connsiteX118" fmla="*/ 3682433 w 4190433"/>
                <a:gd name="connsiteY118" fmla="*/ 1930400 h 4586514"/>
                <a:gd name="connsiteX119" fmla="*/ 3638890 w 4190433"/>
                <a:gd name="connsiteY119" fmla="*/ 1901371 h 4586514"/>
                <a:gd name="connsiteX120" fmla="*/ 3595347 w 4190433"/>
                <a:gd name="connsiteY120" fmla="*/ 1886857 h 4586514"/>
                <a:gd name="connsiteX121" fmla="*/ 3479233 w 4190433"/>
                <a:gd name="connsiteY121" fmla="*/ 1857828 h 4586514"/>
                <a:gd name="connsiteX122" fmla="*/ 3203461 w 4190433"/>
                <a:gd name="connsiteY122" fmla="*/ 1814286 h 4586514"/>
                <a:gd name="connsiteX123" fmla="*/ 3116376 w 4190433"/>
                <a:gd name="connsiteY123" fmla="*/ 1785257 h 4586514"/>
                <a:gd name="connsiteX124" fmla="*/ 2622209 w 4190433"/>
                <a:gd name="connsiteY124" fmla="*/ 1664153 h 4586514"/>
                <a:gd name="connsiteX125" fmla="*/ 2260600 w 4190433"/>
                <a:gd name="connsiteY125" fmla="*/ 1512546 h 4586514"/>
                <a:gd name="connsiteX126" fmla="*/ 2350634 w 4190433"/>
                <a:gd name="connsiteY126" fmla="*/ 1389743 h 4586514"/>
                <a:gd name="connsiteX127" fmla="*/ 2771094 w 4190433"/>
                <a:gd name="connsiteY127" fmla="*/ 1286215 h 4586514"/>
                <a:gd name="connsiteX128" fmla="*/ 3609861 w 4190433"/>
                <a:gd name="connsiteY128" fmla="*/ 1103086 h 4586514"/>
                <a:gd name="connsiteX129" fmla="*/ 3813061 w 4190433"/>
                <a:gd name="connsiteY129" fmla="*/ 1001486 h 4586514"/>
                <a:gd name="connsiteX130" fmla="*/ 3929176 w 4190433"/>
                <a:gd name="connsiteY130" fmla="*/ 943428 h 4586514"/>
                <a:gd name="connsiteX131" fmla="*/ 3958204 w 4190433"/>
                <a:gd name="connsiteY131" fmla="*/ 899886 h 4586514"/>
                <a:gd name="connsiteX132" fmla="*/ 4001747 w 4190433"/>
                <a:gd name="connsiteY132" fmla="*/ 885371 h 4586514"/>
                <a:gd name="connsiteX133" fmla="*/ 4045290 w 4190433"/>
                <a:gd name="connsiteY133" fmla="*/ 856343 h 4586514"/>
                <a:gd name="connsiteX134" fmla="*/ 4074318 w 4190433"/>
                <a:gd name="connsiteY134" fmla="*/ 812800 h 4586514"/>
                <a:gd name="connsiteX135" fmla="*/ 4117861 w 4190433"/>
                <a:gd name="connsiteY135" fmla="*/ 769257 h 4586514"/>
                <a:gd name="connsiteX136" fmla="*/ 4146890 w 4190433"/>
                <a:gd name="connsiteY136" fmla="*/ 682171 h 4586514"/>
                <a:gd name="connsiteX137" fmla="*/ 4161404 w 4190433"/>
                <a:gd name="connsiteY137" fmla="*/ 362857 h 4586514"/>
                <a:gd name="connsiteX138" fmla="*/ 4190433 w 4190433"/>
                <a:gd name="connsiteY138" fmla="*/ 275771 h 4586514"/>
                <a:gd name="connsiteX139" fmla="*/ 4161404 w 4190433"/>
                <a:gd name="connsiteY139" fmla="*/ 43543 h 4586514"/>
                <a:gd name="connsiteX140" fmla="*/ 4016261 w 4190433"/>
                <a:gd name="connsiteY140" fmla="*/ 0 h 4586514"/>
                <a:gd name="connsiteX141" fmla="*/ 3856604 w 4190433"/>
                <a:gd name="connsiteY141" fmla="*/ 29028 h 4586514"/>
                <a:gd name="connsiteX142" fmla="*/ 3813061 w 4190433"/>
                <a:gd name="connsiteY142" fmla="*/ 58057 h 4586514"/>
                <a:gd name="connsiteX143" fmla="*/ 3755004 w 4190433"/>
                <a:gd name="connsiteY143" fmla="*/ 188686 h 4586514"/>
                <a:gd name="connsiteX144" fmla="*/ 3740490 w 4190433"/>
                <a:gd name="connsiteY144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766547 w 4190433"/>
                <a:gd name="connsiteY35" fmla="*/ 3352800 h 4586514"/>
                <a:gd name="connsiteX36" fmla="*/ 1810090 w 4190433"/>
                <a:gd name="connsiteY36" fmla="*/ 3367314 h 4586514"/>
                <a:gd name="connsiteX37" fmla="*/ 1868147 w 4190433"/>
                <a:gd name="connsiteY37" fmla="*/ 3381828 h 4586514"/>
                <a:gd name="connsiteX38" fmla="*/ 1955233 w 4190433"/>
                <a:gd name="connsiteY38" fmla="*/ 3439886 h 4586514"/>
                <a:gd name="connsiteX39" fmla="*/ 2085861 w 4190433"/>
                <a:gd name="connsiteY39" fmla="*/ 3483428 h 4586514"/>
                <a:gd name="connsiteX40" fmla="*/ 2129404 w 4190433"/>
                <a:gd name="connsiteY40" fmla="*/ 3497943 h 4586514"/>
                <a:gd name="connsiteX41" fmla="*/ 2274547 w 4190433"/>
                <a:gd name="connsiteY41" fmla="*/ 3541486 h 4586514"/>
                <a:gd name="connsiteX42" fmla="*/ 2318090 w 4190433"/>
                <a:gd name="connsiteY42" fmla="*/ 3556000 h 4586514"/>
                <a:gd name="connsiteX43" fmla="*/ 2361633 w 4190433"/>
                <a:gd name="connsiteY43" fmla="*/ 3570514 h 4586514"/>
                <a:gd name="connsiteX44" fmla="*/ 2448718 w 4190433"/>
                <a:gd name="connsiteY44" fmla="*/ 3628571 h 4586514"/>
                <a:gd name="connsiteX45" fmla="*/ 2492261 w 4190433"/>
                <a:gd name="connsiteY45" fmla="*/ 3643086 h 4586514"/>
                <a:gd name="connsiteX46" fmla="*/ 2535804 w 4190433"/>
                <a:gd name="connsiteY46" fmla="*/ 3672114 h 4586514"/>
                <a:gd name="connsiteX47" fmla="*/ 2651918 w 4190433"/>
                <a:gd name="connsiteY47" fmla="*/ 3701143 h 4586514"/>
                <a:gd name="connsiteX48" fmla="*/ 2739004 w 4190433"/>
                <a:gd name="connsiteY48" fmla="*/ 3730171 h 4586514"/>
                <a:gd name="connsiteX49" fmla="*/ 2826090 w 4190433"/>
                <a:gd name="connsiteY49" fmla="*/ 3744686 h 4586514"/>
                <a:gd name="connsiteX50" fmla="*/ 3058318 w 4190433"/>
                <a:gd name="connsiteY50" fmla="*/ 3788228 h 4586514"/>
                <a:gd name="connsiteX51" fmla="*/ 3101861 w 4190433"/>
                <a:gd name="connsiteY51" fmla="*/ 3875314 h 4586514"/>
                <a:gd name="connsiteX52" fmla="*/ 3014776 w 4190433"/>
                <a:gd name="connsiteY52" fmla="*/ 3933371 h 4586514"/>
                <a:gd name="connsiteX53" fmla="*/ 2971233 w 4190433"/>
                <a:gd name="connsiteY53" fmla="*/ 3947886 h 4586514"/>
                <a:gd name="connsiteX54" fmla="*/ 2811576 w 4190433"/>
                <a:gd name="connsiteY54" fmla="*/ 3962400 h 4586514"/>
                <a:gd name="connsiteX55" fmla="*/ 2680947 w 4190433"/>
                <a:gd name="connsiteY55" fmla="*/ 3976914 h 4586514"/>
                <a:gd name="connsiteX56" fmla="*/ 2593861 w 4190433"/>
                <a:gd name="connsiteY56" fmla="*/ 3991428 h 4586514"/>
                <a:gd name="connsiteX57" fmla="*/ 2506776 w 4190433"/>
                <a:gd name="connsiteY57" fmla="*/ 4034971 h 4586514"/>
                <a:gd name="connsiteX58" fmla="*/ 2463233 w 4190433"/>
                <a:gd name="connsiteY58" fmla="*/ 4049486 h 4586514"/>
                <a:gd name="connsiteX59" fmla="*/ 2434204 w 4190433"/>
                <a:gd name="connsiteY59" fmla="*/ 4252686 h 4586514"/>
                <a:gd name="connsiteX60" fmla="*/ 2405176 w 4190433"/>
                <a:gd name="connsiteY60" fmla="*/ 4339771 h 4586514"/>
                <a:gd name="connsiteX61" fmla="*/ 2390661 w 4190433"/>
                <a:gd name="connsiteY61" fmla="*/ 4383314 h 4586514"/>
                <a:gd name="connsiteX62" fmla="*/ 2434204 w 4190433"/>
                <a:gd name="connsiteY62" fmla="*/ 4499428 h 4586514"/>
                <a:gd name="connsiteX63" fmla="*/ 2477747 w 4190433"/>
                <a:gd name="connsiteY63" fmla="*/ 4513943 h 4586514"/>
                <a:gd name="connsiteX64" fmla="*/ 2521290 w 4190433"/>
                <a:gd name="connsiteY64" fmla="*/ 4542971 h 4586514"/>
                <a:gd name="connsiteX65" fmla="*/ 2666433 w 4190433"/>
                <a:gd name="connsiteY65" fmla="*/ 4586514 h 4586514"/>
                <a:gd name="connsiteX66" fmla="*/ 2768033 w 4190433"/>
                <a:gd name="connsiteY66" fmla="*/ 4572000 h 4586514"/>
                <a:gd name="connsiteX67" fmla="*/ 2942204 w 4190433"/>
                <a:gd name="connsiteY67" fmla="*/ 4542971 h 4586514"/>
                <a:gd name="connsiteX68" fmla="*/ 2971233 w 4190433"/>
                <a:gd name="connsiteY68" fmla="*/ 4455886 h 4586514"/>
                <a:gd name="connsiteX69" fmla="*/ 2985747 w 4190433"/>
                <a:gd name="connsiteY69" fmla="*/ 4412343 h 4586514"/>
                <a:gd name="connsiteX70" fmla="*/ 3000261 w 4190433"/>
                <a:gd name="connsiteY70" fmla="*/ 4354286 h 4586514"/>
                <a:gd name="connsiteX71" fmla="*/ 3014776 w 4190433"/>
                <a:gd name="connsiteY71" fmla="*/ 4310743 h 4586514"/>
                <a:gd name="connsiteX72" fmla="*/ 3058318 w 4190433"/>
                <a:gd name="connsiteY72" fmla="*/ 4281714 h 4586514"/>
                <a:gd name="connsiteX73" fmla="*/ 3130890 w 4190433"/>
                <a:gd name="connsiteY73" fmla="*/ 4209143 h 4586514"/>
                <a:gd name="connsiteX74" fmla="*/ 3276033 w 4190433"/>
                <a:gd name="connsiteY74" fmla="*/ 4078514 h 4586514"/>
                <a:gd name="connsiteX75" fmla="*/ 3348604 w 4190433"/>
                <a:gd name="connsiteY75" fmla="*/ 3991428 h 4586514"/>
                <a:gd name="connsiteX76" fmla="*/ 3406661 w 4190433"/>
                <a:gd name="connsiteY76" fmla="*/ 3904343 h 4586514"/>
                <a:gd name="connsiteX77" fmla="*/ 3435690 w 4190433"/>
                <a:gd name="connsiteY77" fmla="*/ 3860800 h 4586514"/>
                <a:gd name="connsiteX78" fmla="*/ 3435690 w 4190433"/>
                <a:gd name="connsiteY78" fmla="*/ 3556000 h 4586514"/>
                <a:gd name="connsiteX79" fmla="*/ 3392147 w 4190433"/>
                <a:gd name="connsiteY79" fmla="*/ 3410857 h 4586514"/>
                <a:gd name="connsiteX80" fmla="*/ 3348604 w 4190433"/>
                <a:gd name="connsiteY80" fmla="*/ 3367314 h 4586514"/>
                <a:gd name="connsiteX81" fmla="*/ 3319576 w 4190433"/>
                <a:gd name="connsiteY81" fmla="*/ 3323771 h 4586514"/>
                <a:gd name="connsiteX82" fmla="*/ 3232490 w 4190433"/>
                <a:gd name="connsiteY82" fmla="*/ 3280228 h 4586514"/>
                <a:gd name="connsiteX83" fmla="*/ 3145404 w 4190433"/>
                <a:gd name="connsiteY83" fmla="*/ 3236686 h 4586514"/>
                <a:gd name="connsiteX84" fmla="*/ 2985747 w 4190433"/>
                <a:gd name="connsiteY84" fmla="*/ 3178628 h 4586514"/>
                <a:gd name="connsiteX85" fmla="*/ 2913176 w 4190433"/>
                <a:gd name="connsiteY85" fmla="*/ 3164114 h 4586514"/>
                <a:gd name="connsiteX86" fmla="*/ 2855118 w 4190433"/>
                <a:gd name="connsiteY86" fmla="*/ 3149600 h 4586514"/>
                <a:gd name="connsiteX87" fmla="*/ 2608376 w 4190433"/>
                <a:gd name="connsiteY87" fmla="*/ 3135086 h 4586514"/>
                <a:gd name="connsiteX88" fmla="*/ 2071347 w 4190433"/>
                <a:gd name="connsiteY88" fmla="*/ 3149600 h 4586514"/>
                <a:gd name="connsiteX89" fmla="*/ 1839118 w 4190433"/>
                <a:gd name="connsiteY89" fmla="*/ 3164114 h 4586514"/>
                <a:gd name="connsiteX90" fmla="*/ 1519804 w 4190433"/>
                <a:gd name="connsiteY90" fmla="*/ 3149600 h 4586514"/>
                <a:gd name="connsiteX91" fmla="*/ 1432718 w 4190433"/>
                <a:gd name="connsiteY91" fmla="*/ 3135086 h 4586514"/>
                <a:gd name="connsiteX92" fmla="*/ 1287576 w 4190433"/>
                <a:gd name="connsiteY92" fmla="*/ 3106057 h 4586514"/>
                <a:gd name="connsiteX93" fmla="*/ 1185976 w 4190433"/>
                <a:gd name="connsiteY93" fmla="*/ 3091543 h 4586514"/>
                <a:gd name="connsiteX94" fmla="*/ 1098890 w 4190433"/>
                <a:gd name="connsiteY94" fmla="*/ 3048000 h 4586514"/>
                <a:gd name="connsiteX95" fmla="*/ 1069861 w 4190433"/>
                <a:gd name="connsiteY95" fmla="*/ 3004457 h 4586514"/>
                <a:gd name="connsiteX96" fmla="*/ 1055347 w 4190433"/>
                <a:gd name="connsiteY96" fmla="*/ 2960914 h 4586514"/>
                <a:gd name="connsiteX97" fmla="*/ 1069861 w 4190433"/>
                <a:gd name="connsiteY97" fmla="*/ 2859314 h 4586514"/>
                <a:gd name="connsiteX98" fmla="*/ 1113404 w 4190433"/>
                <a:gd name="connsiteY98" fmla="*/ 2844800 h 4586514"/>
                <a:gd name="connsiteX99" fmla="*/ 1316604 w 4190433"/>
                <a:gd name="connsiteY99" fmla="*/ 2830286 h 4586514"/>
                <a:gd name="connsiteX100" fmla="*/ 1476261 w 4190433"/>
                <a:gd name="connsiteY100" fmla="*/ 2786743 h 4586514"/>
                <a:gd name="connsiteX101" fmla="*/ 1519804 w 4190433"/>
                <a:gd name="connsiteY101" fmla="*/ 2772228 h 4586514"/>
                <a:gd name="connsiteX102" fmla="*/ 1911690 w 4190433"/>
                <a:gd name="connsiteY102" fmla="*/ 2786743 h 4586514"/>
                <a:gd name="connsiteX103" fmla="*/ 2971233 w 4190433"/>
                <a:gd name="connsiteY103" fmla="*/ 2757714 h 4586514"/>
                <a:gd name="connsiteX104" fmla="*/ 3058318 w 4190433"/>
                <a:gd name="connsiteY104" fmla="*/ 2743200 h 4586514"/>
                <a:gd name="connsiteX105" fmla="*/ 3116376 w 4190433"/>
                <a:gd name="connsiteY105" fmla="*/ 2728686 h 4586514"/>
                <a:gd name="connsiteX106" fmla="*/ 3276033 w 4190433"/>
                <a:gd name="connsiteY106" fmla="*/ 2714171 h 4586514"/>
                <a:gd name="connsiteX107" fmla="*/ 3508261 w 4190433"/>
                <a:gd name="connsiteY107" fmla="*/ 2685143 h 4586514"/>
                <a:gd name="connsiteX108" fmla="*/ 3580833 w 4190433"/>
                <a:gd name="connsiteY108" fmla="*/ 2670628 h 4586514"/>
                <a:gd name="connsiteX109" fmla="*/ 3711461 w 4190433"/>
                <a:gd name="connsiteY109" fmla="*/ 2656114 h 4586514"/>
                <a:gd name="connsiteX110" fmla="*/ 3798547 w 4190433"/>
                <a:gd name="connsiteY110" fmla="*/ 2627086 h 4586514"/>
                <a:gd name="connsiteX111" fmla="*/ 3900147 w 4190433"/>
                <a:gd name="connsiteY111" fmla="*/ 2569028 h 4586514"/>
                <a:gd name="connsiteX112" fmla="*/ 3929176 w 4190433"/>
                <a:gd name="connsiteY112" fmla="*/ 2481943 h 4586514"/>
                <a:gd name="connsiteX113" fmla="*/ 3943690 w 4190433"/>
                <a:gd name="connsiteY113" fmla="*/ 2438400 h 4586514"/>
                <a:gd name="connsiteX114" fmla="*/ 3929176 w 4190433"/>
                <a:gd name="connsiteY114" fmla="*/ 2177143 h 4586514"/>
                <a:gd name="connsiteX115" fmla="*/ 3856604 w 4190433"/>
                <a:gd name="connsiteY115" fmla="*/ 2046514 h 4586514"/>
                <a:gd name="connsiteX116" fmla="*/ 3813061 w 4190433"/>
                <a:gd name="connsiteY116" fmla="*/ 2032000 h 4586514"/>
                <a:gd name="connsiteX117" fmla="*/ 3682433 w 4190433"/>
                <a:gd name="connsiteY117" fmla="*/ 1930400 h 4586514"/>
                <a:gd name="connsiteX118" fmla="*/ 3638890 w 4190433"/>
                <a:gd name="connsiteY118" fmla="*/ 1901371 h 4586514"/>
                <a:gd name="connsiteX119" fmla="*/ 3595347 w 4190433"/>
                <a:gd name="connsiteY119" fmla="*/ 1886857 h 4586514"/>
                <a:gd name="connsiteX120" fmla="*/ 3479233 w 4190433"/>
                <a:gd name="connsiteY120" fmla="*/ 1857828 h 4586514"/>
                <a:gd name="connsiteX121" fmla="*/ 3203461 w 4190433"/>
                <a:gd name="connsiteY121" fmla="*/ 1814286 h 4586514"/>
                <a:gd name="connsiteX122" fmla="*/ 3116376 w 4190433"/>
                <a:gd name="connsiteY122" fmla="*/ 1785257 h 4586514"/>
                <a:gd name="connsiteX123" fmla="*/ 2622209 w 4190433"/>
                <a:gd name="connsiteY123" fmla="*/ 1664153 h 4586514"/>
                <a:gd name="connsiteX124" fmla="*/ 2260600 w 4190433"/>
                <a:gd name="connsiteY124" fmla="*/ 1512546 h 4586514"/>
                <a:gd name="connsiteX125" fmla="*/ 2350634 w 4190433"/>
                <a:gd name="connsiteY125" fmla="*/ 1389743 h 4586514"/>
                <a:gd name="connsiteX126" fmla="*/ 2771094 w 4190433"/>
                <a:gd name="connsiteY126" fmla="*/ 1286215 h 4586514"/>
                <a:gd name="connsiteX127" fmla="*/ 3609861 w 4190433"/>
                <a:gd name="connsiteY127" fmla="*/ 1103086 h 4586514"/>
                <a:gd name="connsiteX128" fmla="*/ 3813061 w 4190433"/>
                <a:gd name="connsiteY128" fmla="*/ 1001486 h 4586514"/>
                <a:gd name="connsiteX129" fmla="*/ 3929176 w 4190433"/>
                <a:gd name="connsiteY129" fmla="*/ 943428 h 4586514"/>
                <a:gd name="connsiteX130" fmla="*/ 3958204 w 4190433"/>
                <a:gd name="connsiteY130" fmla="*/ 899886 h 4586514"/>
                <a:gd name="connsiteX131" fmla="*/ 4001747 w 4190433"/>
                <a:gd name="connsiteY131" fmla="*/ 885371 h 4586514"/>
                <a:gd name="connsiteX132" fmla="*/ 4045290 w 4190433"/>
                <a:gd name="connsiteY132" fmla="*/ 856343 h 4586514"/>
                <a:gd name="connsiteX133" fmla="*/ 4074318 w 4190433"/>
                <a:gd name="connsiteY133" fmla="*/ 812800 h 4586514"/>
                <a:gd name="connsiteX134" fmla="*/ 4117861 w 4190433"/>
                <a:gd name="connsiteY134" fmla="*/ 769257 h 4586514"/>
                <a:gd name="connsiteX135" fmla="*/ 4146890 w 4190433"/>
                <a:gd name="connsiteY135" fmla="*/ 682171 h 4586514"/>
                <a:gd name="connsiteX136" fmla="*/ 4161404 w 4190433"/>
                <a:gd name="connsiteY136" fmla="*/ 362857 h 4586514"/>
                <a:gd name="connsiteX137" fmla="*/ 4190433 w 4190433"/>
                <a:gd name="connsiteY137" fmla="*/ 275771 h 4586514"/>
                <a:gd name="connsiteX138" fmla="*/ 4161404 w 4190433"/>
                <a:gd name="connsiteY138" fmla="*/ 43543 h 4586514"/>
                <a:gd name="connsiteX139" fmla="*/ 4016261 w 4190433"/>
                <a:gd name="connsiteY139" fmla="*/ 0 h 4586514"/>
                <a:gd name="connsiteX140" fmla="*/ 3856604 w 4190433"/>
                <a:gd name="connsiteY140" fmla="*/ 29028 h 4586514"/>
                <a:gd name="connsiteX141" fmla="*/ 3813061 w 4190433"/>
                <a:gd name="connsiteY141" fmla="*/ 58057 h 4586514"/>
                <a:gd name="connsiteX142" fmla="*/ 3755004 w 4190433"/>
                <a:gd name="connsiteY142" fmla="*/ 188686 h 4586514"/>
                <a:gd name="connsiteX143" fmla="*/ 3740490 w 4190433"/>
                <a:gd name="connsiteY14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766547 w 4190433"/>
                <a:gd name="connsiteY35" fmla="*/ 3352800 h 4586514"/>
                <a:gd name="connsiteX36" fmla="*/ 1868147 w 4190433"/>
                <a:gd name="connsiteY36" fmla="*/ 3381828 h 4586514"/>
                <a:gd name="connsiteX37" fmla="*/ 1955233 w 4190433"/>
                <a:gd name="connsiteY37" fmla="*/ 3439886 h 4586514"/>
                <a:gd name="connsiteX38" fmla="*/ 2085861 w 4190433"/>
                <a:gd name="connsiteY38" fmla="*/ 3483428 h 4586514"/>
                <a:gd name="connsiteX39" fmla="*/ 2129404 w 4190433"/>
                <a:gd name="connsiteY39" fmla="*/ 3497943 h 4586514"/>
                <a:gd name="connsiteX40" fmla="*/ 2274547 w 4190433"/>
                <a:gd name="connsiteY40" fmla="*/ 3541486 h 4586514"/>
                <a:gd name="connsiteX41" fmla="*/ 2318090 w 4190433"/>
                <a:gd name="connsiteY41" fmla="*/ 3556000 h 4586514"/>
                <a:gd name="connsiteX42" fmla="*/ 2361633 w 4190433"/>
                <a:gd name="connsiteY42" fmla="*/ 3570514 h 4586514"/>
                <a:gd name="connsiteX43" fmla="*/ 2448718 w 4190433"/>
                <a:gd name="connsiteY43" fmla="*/ 3628571 h 4586514"/>
                <a:gd name="connsiteX44" fmla="*/ 2492261 w 4190433"/>
                <a:gd name="connsiteY44" fmla="*/ 3643086 h 4586514"/>
                <a:gd name="connsiteX45" fmla="*/ 2535804 w 4190433"/>
                <a:gd name="connsiteY45" fmla="*/ 3672114 h 4586514"/>
                <a:gd name="connsiteX46" fmla="*/ 2651918 w 4190433"/>
                <a:gd name="connsiteY46" fmla="*/ 3701143 h 4586514"/>
                <a:gd name="connsiteX47" fmla="*/ 2739004 w 4190433"/>
                <a:gd name="connsiteY47" fmla="*/ 3730171 h 4586514"/>
                <a:gd name="connsiteX48" fmla="*/ 2826090 w 4190433"/>
                <a:gd name="connsiteY48" fmla="*/ 3744686 h 4586514"/>
                <a:gd name="connsiteX49" fmla="*/ 3058318 w 4190433"/>
                <a:gd name="connsiteY49" fmla="*/ 3788228 h 4586514"/>
                <a:gd name="connsiteX50" fmla="*/ 3101861 w 4190433"/>
                <a:gd name="connsiteY50" fmla="*/ 3875314 h 4586514"/>
                <a:gd name="connsiteX51" fmla="*/ 3014776 w 4190433"/>
                <a:gd name="connsiteY51" fmla="*/ 3933371 h 4586514"/>
                <a:gd name="connsiteX52" fmla="*/ 2971233 w 4190433"/>
                <a:gd name="connsiteY52" fmla="*/ 3947886 h 4586514"/>
                <a:gd name="connsiteX53" fmla="*/ 2811576 w 4190433"/>
                <a:gd name="connsiteY53" fmla="*/ 3962400 h 4586514"/>
                <a:gd name="connsiteX54" fmla="*/ 2680947 w 4190433"/>
                <a:gd name="connsiteY54" fmla="*/ 3976914 h 4586514"/>
                <a:gd name="connsiteX55" fmla="*/ 2593861 w 4190433"/>
                <a:gd name="connsiteY55" fmla="*/ 3991428 h 4586514"/>
                <a:gd name="connsiteX56" fmla="*/ 2506776 w 4190433"/>
                <a:gd name="connsiteY56" fmla="*/ 4034971 h 4586514"/>
                <a:gd name="connsiteX57" fmla="*/ 2463233 w 4190433"/>
                <a:gd name="connsiteY57" fmla="*/ 4049486 h 4586514"/>
                <a:gd name="connsiteX58" fmla="*/ 2434204 w 4190433"/>
                <a:gd name="connsiteY58" fmla="*/ 4252686 h 4586514"/>
                <a:gd name="connsiteX59" fmla="*/ 2405176 w 4190433"/>
                <a:gd name="connsiteY59" fmla="*/ 4339771 h 4586514"/>
                <a:gd name="connsiteX60" fmla="*/ 2390661 w 4190433"/>
                <a:gd name="connsiteY60" fmla="*/ 4383314 h 4586514"/>
                <a:gd name="connsiteX61" fmla="*/ 2434204 w 4190433"/>
                <a:gd name="connsiteY61" fmla="*/ 4499428 h 4586514"/>
                <a:gd name="connsiteX62" fmla="*/ 2477747 w 4190433"/>
                <a:gd name="connsiteY62" fmla="*/ 4513943 h 4586514"/>
                <a:gd name="connsiteX63" fmla="*/ 2521290 w 4190433"/>
                <a:gd name="connsiteY63" fmla="*/ 4542971 h 4586514"/>
                <a:gd name="connsiteX64" fmla="*/ 2666433 w 4190433"/>
                <a:gd name="connsiteY64" fmla="*/ 4586514 h 4586514"/>
                <a:gd name="connsiteX65" fmla="*/ 2768033 w 4190433"/>
                <a:gd name="connsiteY65" fmla="*/ 4572000 h 4586514"/>
                <a:gd name="connsiteX66" fmla="*/ 2942204 w 4190433"/>
                <a:gd name="connsiteY66" fmla="*/ 4542971 h 4586514"/>
                <a:gd name="connsiteX67" fmla="*/ 2971233 w 4190433"/>
                <a:gd name="connsiteY67" fmla="*/ 4455886 h 4586514"/>
                <a:gd name="connsiteX68" fmla="*/ 2985747 w 4190433"/>
                <a:gd name="connsiteY68" fmla="*/ 4412343 h 4586514"/>
                <a:gd name="connsiteX69" fmla="*/ 3000261 w 4190433"/>
                <a:gd name="connsiteY69" fmla="*/ 4354286 h 4586514"/>
                <a:gd name="connsiteX70" fmla="*/ 3014776 w 4190433"/>
                <a:gd name="connsiteY70" fmla="*/ 4310743 h 4586514"/>
                <a:gd name="connsiteX71" fmla="*/ 3058318 w 4190433"/>
                <a:gd name="connsiteY71" fmla="*/ 4281714 h 4586514"/>
                <a:gd name="connsiteX72" fmla="*/ 3130890 w 4190433"/>
                <a:gd name="connsiteY72" fmla="*/ 4209143 h 4586514"/>
                <a:gd name="connsiteX73" fmla="*/ 3276033 w 4190433"/>
                <a:gd name="connsiteY73" fmla="*/ 4078514 h 4586514"/>
                <a:gd name="connsiteX74" fmla="*/ 3348604 w 4190433"/>
                <a:gd name="connsiteY74" fmla="*/ 3991428 h 4586514"/>
                <a:gd name="connsiteX75" fmla="*/ 3406661 w 4190433"/>
                <a:gd name="connsiteY75" fmla="*/ 3904343 h 4586514"/>
                <a:gd name="connsiteX76" fmla="*/ 3435690 w 4190433"/>
                <a:gd name="connsiteY76" fmla="*/ 3860800 h 4586514"/>
                <a:gd name="connsiteX77" fmla="*/ 3435690 w 4190433"/>
                <a:gd name="connsiteY77" fmla="*/ 3556000 h 4586514"/>
                <a:gd name="connsiteX78" fmla="*/ 3392147 w 4190433"/>
                <a:gd name="connsiteY78" fmla="*/ 3410857 h 4586514"/>
                <a:gd name="connsiteX79" fmla="*/ 3348604 w 4190433"/>
                <a:gd name="connsiteY79" fmla="*/ 3367314 h 4586514"/>
                <a:gd name="connsiteX80" fmla="*/ 3319576 w 4190433"/>
                <a:gd name="connsiteY80" fmla="*/ 3323771 h 4586514"/>
                <a:gd name="connsiteX81" fmla="*/ 3232490 w 4190433"/>
                <a:gd name="connsiteY81" fmla="*/ 3280228 h 4586514"/>
                <a:gd name="connsiteX82" fmla="*/ 3145404 w 4190433"/>
                <a:gd name="connsiteY82" fmla="*/ 3236686 h 4586514"/>
                <a:gd name="connsiteX83" fmla="*/ 2985747 w 4190433"/>
                <a:gd name="connsiteY83" fmla="*/ 3178628 h 4586514"/>
                <a:gd name="connsiteX84" fmla="*/ 2913176 w 4190433"/>
                <a:gd name="connsiteY84" fmla="*/ 3164114 h 4586514"/>
                <a:gd name="connsiteX85" fmla="*/ 2855118 w 4190433"/>
                <a:gd name="connsiteY85" fmla="*/ 3149600 h 4586514"/>
                <a:gd name="connsiteX86" fmla="*/ 2608376 w 4190433"/>
                <a:gd name="connsiteY86" fmla="*/ 3135086 h 4586514"/>
                <a:gd name="connsiteX87" fmla="*/ 2071347 w 4190433"/>
                <a:gd name="connsiteY87" fmla="*/ 3149600 h 4586514"/>
                <a:gd name="connsiteX88" fmla="*/ 1839118 w 4190433"/>
                <a:gd name="connsiteY88" fmla="*/ 3164114 h 4586514"/>
                <a:gd name="connsiteX89" fmla="*/ 1519804 w 4190433"/>
                <a:gd name="connsiteY89" fmla="*/ 3149600 h 4586514"/>
                <a:gd name="connsiteX90" fmla="*/ 1432718 w 4190433"/>
                <a:gd name="connsiteY90" fmla="*/ 3135086 h 4586514"/>
                <a:gd name="connsiteX91" fmla="*/ 1287576 w 4190433"/>
                <a:gd name="connsiteY91" fmla="*/ 3106057 h 4586514"/>
                <a:gd name="connsiteX92" fmla="*/ 1185976 w 4190433"/>
                <a:gd name="connsiteY92" fmla="*/ 3091543 h 4586514"/>
                <a:gd name="connsiteX93" fmla="*/ 1098890 w 4190433"/>
                <a:gd name="connsiteY93" fmla="*/ 3048000 h 4586514"/>
                <a:gd name="connsiteX94" fmla="*/ 1069861 w 4190433"/>
                <a:gd name="connsiteY94" fmla="*/ 3004457 h 4586514"/>
                <a:gd name="connsiteX95" fmla="*/ 1055347 w 4190433"/>
                <a:gd name="connsiteY95" fmla="*/ 2960914 h 4586514"/>
                <a:gd name="connsiteX96" fmla="*/ 1069861 w 4190433"/>
                <a:gd name="connsiteY96" fmla="*/ 2859314 h 4586514"/>
                <a:gd name="connsiteX97" fmla="*/ 1113404 w 4190433"/>
                <a:gd name="connsiteY97" fmla="*/ 2844800 h 4586514"/>
                <a:gd name="connsiteX98" fmla="*/ 1316604 w 4190433"/>
                <a:gd name="connsiteY98" fmla="*/ 2830286 h 4586514"/>
                <a:gd name="connsiteX99" fmla="*/ 1476261 w 4190433"/>
                <a:gd name="connsiteY99" fmla="*/ 2786743 h 4586514"/>
                <a:gd name="connsiteX100" fmla="*/ 1519804 w 4190433"/>
                <a:gd name="connsiteY100" fmla="*/ 2772228 h 4586514"/>
                <a:gd name="connsiteX101" fmla="*/ 1911690 w 4190433"/>
                <a:gd name="connsiteY101" fmla="*/ 2786743 h 4586514"/>
                <a:gd name="connsiteX102" fmla="*/ 2971233 w 4190433"/>
                <a:gd name="connsiteY102" fmla="*/ 2757714 h 4586514"/>
                <a:gd name="connsiteX103" fmla="*/ 3058318 w 4190433"/>
                <a:gd name="connsiteY103" fmla="*/ 2743200 h 4586514"/>
                <a:gd name="connsiteX104" fmla="*/ 3116376 w 4190433"/>
                <a:gd name="connsiteY104" fmla="*/ 2728686 h 4586514"/>
                <a:gd name="connsiteX105" fmla="*/ 3276033 w 4190433"/>
                <a:gd name="connsiteY105" fmla="*/ 2714171 h 4586514"/>
                <a:gd name="connsiteX106" fmla="*/ 3508261 w 4190433"/>
                <a:gd name="connsiteY106" fmla="*/ 2685143 h 4586514"/>
                <a:gd name="connsiteX107" fmla="*/ 3580833 w 4190433"/>
                <a:gd name="connsiteY107" fmla="*/ 2670628 h 4586514"/>
                <a:gd name="connsiteX108" fmla="*/ 3711461 w 4190433"/>
                <a:gd name="connsiteY108" fmla="*/ 2656114 h 4586514"/>
                <a:gd name="connsiteX109" fmla="*/ 3798547 w 4190433"/>
                <a:gd name="connsiteY109" fmla="*/ 2627086 h 4586514"/>
                <a:gd name="connsiteX110" fmla="*/ 3900147 w 4190433"/>
                <a:gd name="connsiteY110" fmla="*/ 2569028 h 4586514"/>
                <a:gd name="connsiteX111" fmla="*/ 3929176 w 4190433"/>
                <a:gd name="connsiteY111" fmla="*/ 2481943 h 4586514"/>
                <a:gd name="connsiteX112" fmla="*/ 3943690 w 4190433"/>
                <a:gd name="connsiteY112" fmla="*/ 2438400 h 4586514"/>
                <a:gd name="connsiteX113" fmla="*/ 3929176 w 4190433"/>
                <a:gd name="connsiteY113" fmla="*/ 2177143 h 4586514"/>
                <a:gd name="connsiteX114" fmla="*/ 3856604 w 4190433"/>
                <a:gd name="connsiteY114" fmla="*/ 2046514 h 4586514"/>
                <a:gd name="connsiteX115" fmla="*/ 3813061 w 4190433"/>
                <a:gd name="connsiteY115" fmla="*/ 2032000 h 4586514"/>
                <a:gd name="connsiteX116" fmla="*/ 3682433 w 4190433"/>
                <a:gd name="connsiteY116" fmla="*/ 1930400 h 4586514"/>
                <a:gd name="connsiteX117" fmla="*/ 3638890 w 4190433"/>
                <a:gd name="connsiteY117" fmla="*/ 1901371 h 4586514"/>
                <a:gd name="connsiteX118" fmla="*/ 3595347 w 4190433"/>
                <a:gd name="connsiteY118" fmla="*/ 1886857 h 4586514"/>
                <a:gd name="connsiteX119" fmla="*/ 3479233 w 4190433"/>
                <a:gd name="connsiteY119" fmla="*/ 1857828 h 4586514"/>
                <a:gd name="connsiteX120" fmla="*/ 3203461 w 4190433"/>
                <a:gd name="connsiteY120" fmla="*/ 1814286 h 4586514"/>
                <a:gd name="connsiteX121" fmla="*/ 3116376 w 4190433"/>
                <a:gd name="connsiteY121" fmla="*/ 1785257 h 4586514"/>
                <a:gd name="connsiteX122" fmla="*/ 2622209 w 4190433"/>
                <a:gd name="connsiteY122" fmla="*/ 1664153 h 4586514"/>
                <a:gd name="connsiteX123" fmla="*/ 2260600 w 4190433"/>
                <a:gd name="connsiteY123" fmla="*/ 1512546 h 4586514"/>
                <a:gd name="connsiteX124" fmla="*/ 2350634 w 4190433"/>
                <a:gd name="connsiteY124" fmla="*/ 1389743 h 4586514"/>
                <a:gd name="connsiteX125" fmla="*/ 2771094 w 4190433"/>
                <a:gd name="connsiteY125" fmla="*/ 1286215 h 4586514"/>
                <a:gd name="connsiteX126" fmla="*/ 3609861 w 4190433"/>
                <a:gd name="connsiteY126" fmla="*/ 1103086 h 4586514"/>
                <a:gd name="connsiteX127" fmla="*/ 3813061 w 4190433"/>
                <a:gd name="connsiteY127" fmla="*/ 1001486 h 4586514"/>
                <a:gd name="connsiteX128" fmla="*/ 3929176 w 4190433"/>
                <a:gd name="connsiteY128" fmla="*/ 943428 h 4586514"/>
                <a:gd name="connsiteX129" fmla="*/ 3958204 w 4190433"/>
                <a:gd name="connsiteY129" fmla="*/ 899886 h 4586514"/>
                <a:gd name="connsiteX130" fmla="*/ 4001747 w 4190433"/>
                <a:gd name="connsiteY130" fmla="*/ 885371 h 4586514"/>
                <a:gd name="connsiteX131" fmla="*/ 4045290 w 4190433"/>
                <a:gd name="connsiteY131" fmla="*/ 856343 h 4586514"/>
                <a:gd name="connsiteX132" fmla="*/ 4074318 w 4190433"/>
                <a:gd name="connsiteY132" fmla="*/ 812800 h 4586514"/>
                <a:gd name="connsiteX133" fmla="*/ 4117861 w 4190433"/>
                <a:gd name="connsiteY133" fmla="*/ 769257 h 4586514"/>
                <a:gd name="connsiteX134" fmla="*/ 4146890 w 4190433"/>
                <a:gd name="connsiteY134" fmla="*/ 682171 h 4586514"/>
                <a:gd name="connsiteX135" fmla="*/ 4161404 w 4190433"/>
                <a:gd name="connsiteY135" fmla="*/ 362857 h 4586514"/>
                <a:gd name="connsiteX136" fmla="*/ 4190433 w 4190433"/>
                <a:gd name="connsiteY136" fmla="*/ 275771 h 4586514"/>
                <a:gd name="connsiteX137" fmla="*/ 4161404 w 4190433"/>
                <a:gd name="connsiteY137" fmla="*/ 43543 h 4586514"/>
                <a:gd name="connsiteX138" fmla="*/ 4016261 w 4190433"/>
                <a:gd name="connsiteY138" fmla="*/ 0 h 4586514"/>
                <a:gd name="connsiteX139" fmla="*/ 3856604 w 4190433"/>
                <a:gd name="connsiteY139" fmla="*/ 29028 h 4586514"/>
                <a:gd name="connsiteX140" fmla="*/ 3813061 w 4190433"/>
                <a:gd name="connsiteY140" fmla="*/ 58057 h 4586514"/>
                <a:gd name="connsiteX141" fmla="*/ 3755004 w 4190433"/>
                <a:gd name="connsiteY141" fmla="*/ 188686 h 4586514"/>
                <a:gd name="connsiteX142" fmla="*/ 3740490 w 4190433"/>
                <a:gd name="connsiteY142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766547 w 4190433"/>
                <a:gd name="connsiteY35" fmla="*/ 3352800 h 4586514"/>
                <a:gd name="connsiteX36" fmla="*/ 1955233 w 4190433"/>
                <a:gd name="connsiteY36" fmla="*/ 3439886 h 4586514"/>
                <a:gd name="connsiteX37" fmla="*/ 2085861 w 4190433"/>
                <a:gd name="connsiteY37" fmla="*/ 3483428 h 4586514"/>
                <a:gd name="connsiteX38" fmla="*/ 2129404 w 4190433"/>
                <a:gd name="connsiteY38" fmla="*/ 3497943 h 4586514"/>
                <a:gd name="connsiteX39" fmla="*/ 2274547 w 4190433"/>
                <a:gd name="connsiteY39" fmla="*/ 3541486 h 4586514"/>
                <a:gd name="connsiteX40" fmla="*/ 2318090 w 4190433"/>
                <a:gd name="connsiteY40" fmla="*/ 3556000 h 4586514"/>
                <a:gd name="connsiteX41" fmla="*/ 2361633 w 4190433"/>
                <a:gd name="connsiteY41" fmla="*/ 3570514 h 4586514"/>
                <a:gd name="connsiteX42" fmla="*/ 2448718 w 4190433"/>
                <a:gd name="connsiteY42" fmla="*/ 3628571 h 4586514"/>
                <a:gd name="connsiteX43" fmla="*/ 2492261 w 4190433"/>
                <a:gd name="connsiteY43" fmla="*/ 3643086 h 4586514"/>
                <a:gd name="connsiteX44" fmla="*/ 2535804 w 4190433"/>
                <a:gd name="connsiteY44" fmla="*/ 3672114 h 4586514"/>
                <a:gd name="connsiteX45" fmla="*/ 2651918 w 4190433"/>
                <a:gd name="connsiteY45" fmla="*/ 3701143 h 4586514"/>
                <a:gd name="connsiteX46" fmla="*/ 2739004 w 4190433"/>
                <a:gd name="connsiteY46" fmla="*/ 3730171 h 4586514"/>
                <a:gd name="connsiteX47" fmla="*/ 2826090 w 4190433"/>
                <a:gd name="connsiteY47" fmla="*/ 3744686 h 4586514"/>
                <a:gd name="connsiteX48" fmla="*/ 3058318 w 4190433"/>
                <a:gd name="connsiteY48" fmla="*/ 3788228 h 4586514"/>
                <a:gd name="connsiteX49" fmla="*/ 3101861 w 4190433"/>
                <a:gd name="connsiteY49" fmla="*/ 3875314 h 4586514"/>
                <a:gd name="connsiteX50" fmla="*/ 3014776 w 4190433"/>
                <a:gd name="connsiteY50" fmla="*/ 3933371 h 4586514"/>
                <a:gd name="connsiteX51" fmla="*/ 2971233 w 4190433"/>
                <a:gd name="connsiteY51" fmla="*/ 3947886 h 4586514"/>
                <a:gd name="connsiteX52" fmla="*/ 2811576 w 4190433"/>
                <a:gd name="connsiteY52" fmla="*/ 3962400 h 4586514"/>
                <a:gd name="connsiteX53" fmla="*/ 2680947 w 4190433"/>
                <a:gd name="connsiteY53" fmla="*/ 3976914 h 4586514"/>
                <a:gd name="connsiteX54" fmla="*/ 2593861 w 4190433"/>
                <a:gd name="connsiteY54" fmla="*/ 3991428 h 4586514"/>
                <a:gd name="connsiteX55" fmla="*/ 2506776 w 4190433"/>
                <a:gd name="connsiteY55" fmla="*/ 4034971 h 4586514"/>
                <a:gd name="connsiteX56" fmla="*/ 2463233 w 4190433"/>
                <a:gd name="connsiteY56" fmla="*/ 4049486 h 4586514"/>
                <a:gd name="connsiteX57" fmla="*/ 2434204 w 4190433"/>
                <a:gd name="connsiteY57" fmla="*/ 4252686 h 4586514"/>
                <a:gd name="connsiteX58" fmla="*/ 2405176 w 4190433"/>
                <a:gd name="connsiteY58" fmla="*/ 4339771 h 4586514"/>
                <a:gd name="connsiteX59" fmla="*/ 2390661 w 4190433"/>
                <a:gd name="connsiteY59" fmla="*/ 4383314 h 4586514"/>
                <a:gd name="connsiteX60" fmla="*/ 2434204 w 4190433"/>
                <a:gd name="connsiteY60" fmla="*/ 4499428 h 4586514"/>
                <a:gd name="connsiteX61" fmla="*/ 2477747 w 4190433"/>
                <a:gd name="connsiteY61" fmla="*/ 4513943 h 4586514"/>
                <a:gd name="connsiteX62" fmla="*/ 2521290 w 4190433"/>
                <a:gd name="connsiteY62" fmla="*/ 4542971 h 4586514"/>
                <a:gd name="connsiteX63" fmla="*/ 2666433 w 4190433"/>
                <a:gd name="connsiteY63" fmla="*/ 4586514 h 4586514"/>
                <a:gd name="connsiteX64" fmla="*/ 2768033 w 4190433"/>
                <a:gd name="connsiteY64" fmla="*/ 4572000 h 4586514"/>
                <a:gd name="connsiteX65" fmla="*/ 2942204 w 4190433"/>
                <a:gd name="connsiteY65" fmla="*/ 4542971 h 4586514"/>
                <a:gd name="connsiteX66" fmla="*/ 2971233 w 4190433"/>
                <a:gd name="connsiteY66" fmla="*/ 4455886 h 4586514"/>
                <a:gd name="connsiteX67" fmla="*/ 2985747 w 4190433"/>
                <a:gd name="connsiteY67" fmla="*/ 4412343 h 4586514"/>
                <a:gd name="connsiteX68" fmla="*/ 3000261 w 4190433"/>
                <a:gd name="connsiteY68" fmla="*/ 4354286 h 4586514"/>
                <a:gd name="connsiteX69" fmla="*/ 3014776 w 4190433"/>
                <a:gd name="connsiteY69" fmla="*/ 4310743 h 4586514"/>
                <a:gd name="connsiteX70" fmla="*/ 3058318 w 4190433"/>
                <a:gd name="connsiteY70" fmla="*/ 4281714 h 4586514"/>
                <a:gd name="connsiteX71" fmla="*/ 3130890 w 4190433"/>
                <a:gd name="connsiteY71" fmla="*/ 4209143 h 4586514"/>
                <a:gd name="connsiteX72" fmla="*/ 3276033 w 4190433"/>
                <a:gd name="connsiteY72" fmla="*/ 4078514 h 4586514"/>
                <a:gd name="connsiteX73" fmla="*/ 3348604 w 4190433"/>
                <a:gd name="connsiteY73" fmla="*/ 3991428 h 4586514"/>
                <a:gd name="connsiteX74" fmla="*/ 3406661 w 4190433"/>
                <a:gd name="connsiteY74" fmla="*/ 3904343 h 4586514"/>
                <a:gd name="connsiteX75" fmla="*/ 3435690 w 4190433"/>
                <a:gd name="connsiteY75" fmla="*/ 3860800 h 4586514"/>
                <a:gd name="connsiteX76" fmla="*/ 3435690 w 4190433"/>
                <a:gd name="connsiteY76" fmla="*/ 3556000 h 4586514"/>
                <a:gd name="connsiteX77" fmla="*/ 3392147 w 4190433"/>
                <a:gd name="connsiteY77" fmla="*/ 3410857 h 4586514"/>
                <a:gd name="connsiteX78" fmla="*/ 3348604 w 4190433"/>
                <a:gd name="connsiteY78" fmla="*/ 3367314 h 4586514"/>
                <a:gd name="connsiteX79" fmla="*/ 3319576 w 4190433"/>
                <a:gd name="connsiteY79" fmla="*/ 3323771 h 4586514"/>
                <a:gd name="connsiteX80" fmla="*/ 3232490 w 4190433"/>
                <a:gd name="connsiteY80" fmla="*/ 3280228 h 4586514"/>
                <a:gd name="connsiteX81" fmla="*/ 3145404 w 4190433"/>
                <a:gd name="connsiteY81" fmla="*/ 3236686 h 4586514"/>
                <a:gd name="connsiteX82" fmla="*/ 2985747 w 4190433"/>
                <a:gd name="connsiteY82" fmla="*/ 3178628 h 4586514"/>
                <a:gd name="connsiteX83" fmla="*/ 2913176 w 4190433"/>
                <a:gd name="connsiteY83" fmla="*/ 3164114 h 4586514"/>
                <a:gd name="connsiteX84" fmla="*/ 2855118 w 4190433"/>
                <a:gd name="connsiteY84" fmla="*/ 3149600 h 4586514"/>
                <a:gd name="connsiteX85" fmla="*/ 2608376 w 4190433"/>
                <a:gd name="connsiteY85" fmla="*/ 3135086 h 4586514"/>
                <a:gd name="connsiteX86" fmla="*/ 2071347 w 4190433"/>
                <a:gd name="connsiteY86" fmla="*/ 3149600 h 4586514"/>
                <a:gd name="connsiteX87" fmla="*/ 1839118 w 4190433"/>
                <a:gd name="connsiteY87" fmla="*/ 3164114 h 4586514"/>
                <a:gd name="connsiteX88" fmla="*/ 1519804 w 4190433"/>
                <a:gd name="connsiteY88" fmla="*/ 3149600 h 4586514"/>
                <a:gd name="connsiteX89" fmla="*/ 1432718 w 4190433"/>
                <a:gd name="connsiteY89" fmla="*/ 3135086 h 4586514"/>
                <a:gd name="connsiteX90" fmla="*/ 1287576 w 4190433"/>
                <a:gd name="connsiteY90" fmla="*/ 3106057 h 4586514"/>
                <a:gd name="connsiteX91" fmla="*/ 1185976 w 4190433"/>
                <a:gd name="connsiteY91" fmla="*/ 3091543 h 4586514"/>
                <a:gd name="connsiteX92" fmla="*/ 1098890 w 4190433"/>
                <a:gd name="connsiteY92" fmla="*/ 3048000 h 4586514"/>
                <a:gd name="connsiteX93" fmla="*/ 1069861 w 4190433"/>
                <a:gd name="connsiteY93" fmla="*/ 3004457 h 4586514"/>
                <a:gd name="connsiteX94" fmla="*/ 1055347 w 4190433"/>
                <a:gd name="connsiteY94" fmla="*/ 2960914 h 4586514"/>
                <a:gd name="connsiteX95" fmla="*/ 1069861 w 4190433"/>
                <a:gd name="connsiteY95" fmla="*/ 2859314 h 4586514"/>
                <a:gd name="connsiteX96" fmla="*/ 1113404 w 4190433"/>
                <a:gd name="connsiteY96" fmla="*/ 2844800 h 4586514"/>
                <a:gd name="connsiteX97" fmla="*/ 1316604 w 4190433"/>
                <a:gd name="connsiteY97" fmla="*/ 2830286 h 4586514"/>
                <a:gd name="connsiteX98" fmla="*/ 1476261 w 4190433"/>
                <a:gd name="connsiteY98" fmla="*/ 2786743 h 4586514"/>
                <a:gd name="connsiteX99" fmla="*/ 1519804 w 4190433"/>
                <a:gd name="connsiteY99" fmla="*/ 2772228 h 4586514"/>
                <a:gd name="connsiteX100" fmla="*/ 1911690 w 4190433"/>
                <a:gd name="connsiteY100" fmla="*/ 2786743 h 4586514"/>
                <a:gd name="connsiteX101" fmla="*/ 2971233 w 4190433"/>
                <a:gd name="connsiteY101" fmla="*/ 2757714 h 4586514"/>
                <a:gd name="connsiteX102" fmla="*/ 3058318 w 4190433"/>
                <a:gd name="connsiteY102" fmla="*/ 2743200 h 4586514"/>
                <a:gd name="connsiteX103" fmla="*/ 3116376 w 4190433"/>
                <a:gd name="connsiteY103" fmla="*/ 2728686 h 4586514"/>
                <a:gd name="connsiteX104" fmla="*/ 3276033 w 4190433"/>
                <a:gd name="connsiteY104" fmla="*/ 2714171 h 4586514"/>
                <a:gd name="connsiteX105" fmla="*/ 3508261 w 4190433"/>
                <a:gd name="connsiteY105" fmla="*/ 2685143 h 4586514"/>
                <a:gd name="connsiteX106" fmla="*/ 3580833 w 4190433"/>
                <a:gd name="connsiteY106" fmla="*/ 2670628 h 4586514"/>
                <a:gd name="connsiteX107" fmla="*/ 3711461 w 4190433"/>
                <a:gd name="connsiteY107" fmla="*/ 2656114 h 4586514"/>
                <a:gd name="connsiteX108" fmla="*/ 3798547 w 4190433"/>
                <a:gd name="connsiteY108" fmla="*/ 2627086 h 4586514"/>
                <a:gd name="connsiteX109" fmla="*/ 3900147 w 4190433"/>
                <a:gd name="connsiteY109" fmla="*/ 2569028 h 4586514"/>
                <a:gd name="connsiteX110" fmla="*/ 3929176 w 4190433"/>
                <a:gd name="connsiteY110" fmla="*/ 2481943 h 4586514"/>
                <a:gd name="connsiteX111" fmla="*/ 3943690 w 4190433"/>
                <a:gd name="connsiteY111" fmla="*/ 2438400 h 4586514"/>
                <a:gd name="connsiteX112" fmla="*/ 3929176 w 4190433"/>
                <a:gd name="connsiteY112" fmla="*/ 2177143 h 4586514"/>
                <a:gd name="connsiteX113" fmla="*/ 3856604 w 4190433"/>
                <a:gd name="connsiteY113" fmla="*/ 2046514 h 4586514"/>
                <a:gd name="connsiteX114" fmla="*/ 3813061 w 4190433"/>
                <a:gd name="connsiteY114" fmla="*/ 2032000 h 4586514"/>
                <a:gd name="connsiteX115" fmla="*/ 3682433 w 4190433"/>
                <a:gd name="connsiteY115" fmla="*/ 1930400 h 4586514"/>
                <a:gd name="connsiteX116" fmla="*/ 3638890 w 4190433"/>
                <a:gd name="connsiteY116" fmla="*/ 1901371 h 4586514"/>
                <a:gd name="connsiteX117" fmla="*/ 3595347 w 4190433"/>
                <a:gd name="connsiteY117" fmla="*/ 1886857 h 4586514"/>
                <a:gd name="connsiteX118" fmla="*/ 3479233 w 4190433"/>
                <a:gd name="connsiteY118" fmla="*/ 1857828 h 4586514"/>
                <a:gd name="connsiteX119" fmla="*/ 3203461 w 4190433"/>
                <a:gd name="connsiteY119" fmla="*/ 1814286 h 4586514"/>
                <a:gd name="connsiteX120" fmla="*/ 3116376 w 4190433"/>
                <a:gd name="connsiteY120" fmla="*/ 1785257 h 4586514"/>
                <a:gd name="connsiteX121" fmla="*/ 2622209 w 4190433"/>
                <a:gd name="connsiteY121" fmla="*/ 1664153 h 4586514"/>
                <a:gd name="connsiteX122" fmla="*/ 2260600 w 4190433"/>
                <a:gd name="connsiteY122" fmla="*/ 1512546 h 4586514"/>
                <a:gd name="connsiteX123" fmla="*/ 2350634 w 4190433"/>
                <a:gd name="connsiteY123" fmla="*/ 1389743 h 4586514"/>
                <a:gd name="connsiteX124" fmla="*/ 2771094 w 4190433"/>
                <a:gd name="connsiteY124" fmla="*/ 1286215 h 4586514"/>
                <a:gd name="connsiteX125" fmla="*/ 3609861 w 4190433"/>
                <a:gd name="connsiteY125" fmla="*/ 1103086 h 4586514"/>
                <a:gd name="connsiteX126" fmla="*/ 3813061 w 4190433"/>
                <a:gd name="connsiteY126" fmla="*/ 1001486 h 4586514"/>
                <a:gd name="connsiteX127" fmla="*/ 3929176 w 4190433"/>
                <a:gd name="connsiteY127" fmla="*/ 943428 h 4586514"/>
                <a:gd name="connsiteX128" fmla="*/ 3958204 w 4190433"/>
                <a:gd name="connsiteY128" fmla="*/ 899886 h 4586514"/>
                <a:gd name="connsiteX129" fmla="*/ 4001747 w 4190433"/>
                <a:gd name="connsiteY129" fmla="*/ 885371 h 4586514"/>
                <a:gd name="connsiteX130" fmla="*/ 4045290 w 4190433"/>
                <a:gd name="connsiteY130" fmla="*/ 856343 h 4586514"/>
                <a:gd name="connsiteX131" fmla="*/ 4074318 w 4190433"/>
                <a:gd name="connsiteY131" fmla="*/ 812800 h 4586514"/>
                <a:gd name="connsiteX132" fmla="*/ 4117861 w 4190433"/>
                <a:gd name="connsiteY132" fmla="*/ 769257 h 4586514"/>
                <a:gd name="connsiteX133" fmla="*/ 4146890 w 4190433"/>
                <a:gd name="connsiteY133" fmla="*/ 682171 h 4586514"/>
                <a:gd name="connsiteX134" fmla="*/ 4161404 w 4190433"/>
                <a:gd name="connsiteY134" fmla="*/ 362857 h 4586514"/>
                <a:gd name="connsiteX135" fmla="*/ 4190433 w 4190433"/>
                <a:gd name="connsiteY135" fmla="*/ 275771 h 4586514"/>
                <a:gd name="connsiteX136" fmla="*/ 4161404 w 4190433"/>
                <a:gd name="connsiteY136" fmla="*/ 43543 h 4586514"/>
                <a:gd name="connsiteX137" fmla="*/ 4016261 w 4190433"/>
                <a:gd name="connsiteY137" fmla="*/ 0 h 4586514"/>
                <a:gd name="connsiteX138" fmla="*/ 3856604 w 4190433"/>
                <a:gd name="connsiteY138" fmla="*/ 29028 h 4586514"/>
                <a:gd name="connsiteX139" fmla="*/ 3813061 w 4190433"/>
                <a:gd name="connsiteY139" fmla="*/ 58057 h 4586514"/>
                <a:gd name="connsiteX140" fmla="*/ 3755004 w 4190433"/>
                <a:gd name="connsiteY140" fmla="*/ 188686 h 4586514"/>
                <a:gd name="connsiteX141" fmla="*/ 3740490 w 4190433"/>
                <a:gd name="connsiteY141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1955233 w 4190433"/>
                <a:gd name="connsiteY35" fmla="*/ 3439886 h 4586514"/>
                <a:gd name="connsiteX36" fmla="*/ 2085861 w 4190433"/>
                <a:gd name="connsiteY36" fmla="*/ 3483428 h 4586514"/>
                <a:gd name="connsiteX37" fmla="*/ 2129404 w 4190433"/>
                <a:gd name="connsiteY37" fmla="*/ 3497943 h 4586514"/>
                <a:gd name="connsiteX38" fmla="*/ 2274547 w 4190433"/>
                <a:gd name="connsiteY38" fmla="*/ 3541486 h 4586514"/>
                <a:gd name="connsiteX39" fmla="*/ 2318090 w 4190433"/>
                <a:gd name="connsiteY39" fmla="*/ 3556000 h 4586514"/>
                <a:gd name="connsiteX40" fmla="*/ 2361633 w 4190433"/>
                <a:gd name="connsiteY40" fmla="*/ 3570514 h 4586514"/>
                <a:gd name="connsiteX41" fmla="*/ 2448718 w 4190433"/>
                <a:gd name="connsiteY41" fmla="*/ 3628571 h 4586514"/>
                <a:gd name="connsiteX42" fmla="*/ 2492261 w 4190433"/>
                <a:gd name="connsiteY42" fmla="*/ 3643086 h 4586514"/>
                <a:gd name="connsiteX43" fmla="*/ 2535804 w 4190433"/>
                <a:gd name="connsiteY43" fmla="*/ 3672114 h 4586514"/>
                <a:gd name="connsiteX44" fmla="*/ 2651918 w 4190433"/>
                <a:gd name="connsiteY44" fmla="*/ 3701143 h 4586514"/>
                <a:gd name="connsiteX45" fmla="*/ 2739004 w 4190433"/>
                <a:gd name="connsiteY45" fmla="*/ 3730171 h 4586514"/>
                <a:gd name="connsiteX46" fmla="*/ 2826090 w 4190433"/>
                <a:gd name="connsiteY46" fmla="*/ 3744686 h 4586514"/>
                <a:gd name="connsiteX47" fmla="*/ 3058318 w 4190433"/>
                <a:gd name="connsiteY47" fmla="*/ 3788228 h 4586514"/>
                <a:gd name="connsiteX48" fmla="*/ 3101861 w 4190433"/>
                <a:gd name="connsiteY48" fmla="*/ 3875314 h 4586514"/>
                <a:gd name="connsiteX49" fmla="*/ 3014776 w 4190433"/>
                <a:gd name="connsiteY49" fmla="*/ 3933371 h 4586514"/>
                <a:gd name="connsiteX50" fmla="*/ 2971233 w 4190433"/>
                <a:gd name="connsiteY50" fmla="*/ 3947886 h 4586514"/>
                <a:gd name="connsiteX51" fmla="*/ 2811576 w 4190433"/>
                <a:gd name="connsiteY51" fmla="*/ 3962400 h 4586514"/>
                <a:gd name="connsiteX52" fmla="*/ 2680947 w 4190433"/>
                <a:gd name="connsiteY52" fmla="*/ 3976914 h 4586514"/>
                <a:gd name="connsiteX53" fmla="*/ 2593861 w 4190433"/>
                <a:gd name="connsiteY53" fmla="*/ 3991428 h 4586514"/>
                <a:gd name="connsiteX54" fmla="*/ 2506776 w 4190433"/>
                <a:gd name="connsiteY54" fmla="*/ 4034971 h 4586514"/>
                <a:gd name="connsiteX55" fmla="*/ 2463233 w 4190433"/>
                <a:gd name="connsiteY55" fmla="*/ 4049486 h 4586514"/>
                <a:gd name="connsiteX56" fmla="*/ 2434204 w 4190433"/>
                <a:gd name="connsiteY56" fmla="*/ 4252686 h 4586514"/>
                <a:gd name="connsiteX57" fmla="*/ 2405176 w 4190433"/>
                <a:gd name="connsiteY57" fmla="*/ 4339771 h 4586514"/>
                <a:gd name="connsiteX58" fmla="*/ 2390661 w 4190433"/>
                <a:gd name="connsiteY58" fmla="*/ 4383314 h 4586514"/>
                <a:gd name="connsiteX59" fmla="*/ 2434204 w 4190433"/>
                <a:gd name="connsiteY59" fmla="*/ 4499428 h 4586514"/>
                <a:gd name="connsiteX60" fmla="*/ 2477747 w 4190433"/>
                <a:gd name="connsiteY60" fmla="*/ 4513943 h 4586514"/>
                <a:gd name="connsiteX61" fmla="*/ 2521290 w 4190433"/>
                <a:gd name="connsiteY61" fmla="*/ 4542971 h 4586514"/>
                <a:gd name="connsiteX62" fmla="*/ 2666433 w 4190433"/>
                <a:gd name="connsiteY62" fmla="*/ 4586514 h 4586514"/>
                <a:gd name="connsiteX63" fmla="*/ 2768033 w 4190433"/>
                <a:gd name="connsiteY63" fmla="*/ 4572000 h 4586514"/>
                <a:gd name="connsiteX64" fmla="*/ 2942204 w 4190433"/>
                <a:gd name="connsiteY64" fmla="*/ 4542971 h 4586514"/>
                <a:gd name="connsiteX65" fmla="*/ 2971233 w 4190433"/>
                <a:gd name="connsiteY65" fmla="*/ 4455886 h 4586514"/>
                <a:gd name="connsiteX66" fmla="*/ 2985747 w 4190433"/>
                <a:gd name="connsiteY66" fmla="*/ 4412343 h 4586514"/>
                <a:gd name="connsiteX67" fmla="*/ 3000261 w 4190433"/>
                <a:gd name="connsiteY67" fmla="*/ 4354286 h 4586514"/>
                <a:gd name="connsiteX68" fmla="*/ 3014776 w 4190433"/>
                <a:gd name="connsiteY68" fmla="*/ 4310743 h 4586514"/>
                <a:gd name="connsiteX69" fmla="*/ 3058318 w 4190433"/>
                <a:gd name="connsiteY69" fmla="*/ 4281714 h 4586514"/>
                <a:gd name="connsiteX70" fmla="*/ 3130890 w 4190433"/>
                <a:gd name="connsiteY70" fmla="*/ 4209143 h 4586514"/>
                <a:gd name="connsiteX71" fmla="*/ 3276033 w 4190433"/>
                <a:gd name="connsiteY71" fmla="*/ 4078514 h 4586514"/>
                <a:gd name="connsiteX72" fmla="*/ 3348604 w 4190433"/>
                <a:gd name="connsiteY72" fmla="*/ 3991428 h 4586514"/>
                <a:gd name="connsiteX73" fmla="*/ 3406661 w 4190433"/>
                <a:gd name="connsiteY73" fmla="*/ 3904343 h 4586514"/>
                <a:gd name="connsiteX74" fmla="*/ 3435690 w 4190433"/>
                <a:gd name="connsiteY74" fmla="*/ 3860800 h 4586514"/>
                <a:gd name="connsiteX75" fmla="*/ 3435690 w 4190433"/>
                <a:gd name="connsiteY75" fmla="*/ 3556000 h 4586514"/>
                <a:gd name="connsiteX76" fmla="*/ 3392147 w 4190433"/>
                <a:gd name="connsiteY76" fmla="*/ 3410857 h 4586514"/>
                <a:gd name="connsiteX77" fmla="*/ 3348604 w 4190433"/>
                <a:gd name="connsiteY77" fmla="*/ 3367314 h 4586514"/>
                <a:gd name="connsiteX78" fmla="*/ 3319576 w 4190433"/>
                <a:gd name="connsiteY78" fmla="*/ 3323771 h 4586514"/>
                <a:gd name="connsiteX79" fmla="*/ 3232490 w 4190433"/>
                <a:gd name="connsiteY79" fmla="*/ 3280228 h 4586514"/>
                <a:gd name="connsiteX80" fmla="*/ 3145404 w 4190433"/>
                <a:gd name="connsiteY80" fmla="*/ 3236686 h 4586514"/>
                <a:gd name="connsiteX81" fmla="*/ 2985747 w 4190433"/>
                <a:gd name="connsiteY81" fmla="*/ 3178628 h 4586514"/>
                <a:gd name="connsiteX82" fmla="*/ 2913176 w 4190433"/>
                <a:gd name="connsiteY82" fmla="*/ 3164114 h 4586514"/>
                <a:gd name="connsiteX83" fmla="*/ 2855118 w 4190433"/>
                <a:gd name="connsiteY83" fmla="*/ 3149600 h 4586514"/>
                <a:gd name="connsiteX84" fmla="*/ 2608376 w 4190433"/>
                <a:gd name="connsiteY84" fmla="*/ 3135086 h 4586514"/>
                <a:gd name="connsiteX85" fmla="*/ 2071347 w 4190433"/>
                <a:gd name="connsiteY85" fmla="*/ 3149600 h 4586514"/>
                <a:gd name="connsiteX86" fmla="*/ 1839118 w 4190433"/>
                <a:gd name="connsiteY86" fmla="*/ 3164114 h 4586514"/>
                <a:gd name="connsiteX87" fmla="*/ 1519804 w 4190433"/>
                <a:gd name="connsiteY87" fmla="*/ 3149600 h 4586514"/>
                <a:gd name="connsiteX88" fmla="*/ 1432718 w 4190433"/>
                <a:gd name="connsiteY88" fmla="*/ 3135086 h 4586514"/>
                <a:gd name="connsiteX89" fmla="*/ 1287576 w 4190433"/>
                <a:gd name="connsiteY89" fmla="*/ 3106057 h 4586514"/>
                <a:gd name="connsiteX90" fmla="*/ 1185976 w 4190433"/>
                <a:gd name="connsiteY90" fmla="*/ 3091543 h 4586514"/>
                <a:gd name="connsiteX91" fmla="*/ 1098890 w 4190433"/>
                <a:gd name="connsiteY91" fmla="*/ 3048000 h 4586514"/>
                <a:gd name="connsiteX92" fmla="*/ 1069861 w 4190433"/>
                <a:gd name="connsiteY92" fmla="*/ 3004457 h 4586514"/>
                <a:gd name="connsiteX93" fmla="*/ 1055347 w 4190433"/>
                <a:gd name="connsiteY93" fmla="*/ 2960914 h 4586514"/>
                <a:gd name="connsiteX94" fmla="*/ 1069861 w 4190433"/>
                <a:gd name="connsiteY94" fmla="*/ 2859314 h 4586514"/>
                <a:gd name="connsiteX95" fmla="*/ 1113404 w 4190433"/>
                <a:gd name="connsiteY95" fmla="*/ 2844800 h 4586514"/>
                <a:gd name="connsiteX96" fmla="*/ 1316604 w 4190433"/>
                <a:gd name="connsiteY96" fmla="*/ 2830286 h 4586514"/>
                <a:gd name="connsiteX97" fmla="*/ 1476261 w 4190433"/>
                <a:gd name="connsiteY97" fmla="*/ 2786743 h 4586514"/>
                <a:gd name="connsiteX98" fmla="*/ 1519804 w 4190433"/>
                <a:gd name="connsiteY98" fmla="*/ 2772228 h 4586514"/>
                <a:gd name="connsiteX99" fmla="*/ 1911690 w 4190433"/>
                <a:gd name="connsiteY99" fmla="*/ 2786743 h 4586514"/>
                <a:gd name="connsiteX100" fmla="*/ 2971233 w 4190433"/>
                <a:gd name="connsiteY100" fmla="*/ 2757714 h 4586514"/>
                <a:gd name="connsiteX101" fmla="*/ 3058318 w 4190433"/>
                <a:gd name="connsiteY101" fmla="*/ 2743200 h 4586514"/>
                <a:gd name="connsiteX102" fmla="*/ 3116376 w 4190433"/>
                <a:gd name="connsiteY102" fmla="*/ 2728686 h 4586514"/>
                <a:gd name="connsiteX103" fmla="*/ 3276033 w 4190433"/>
                <a:gd name="connsiteY103" fmla="*/ 2714171 h 4586514"/>
                <a:gd name="connsiteX104" fmla="*/ 3508261 w 4190433"/>
                <a:gd name="connsiteY104" fmla="*/ 2685143 h 4586514"/>
                <a:gd name="connsiteX105" fmla="*/ 3580833 w 4190433"/>
                <a:gd name="connsiteY105" fmla="*/ 2670628 h 4586514"/>
                <a:gd name="connsiteX106" fmla="*/ 3711461 w 4190433"/>
                <a:gd name="connsiteY106" fmla="*/ 2656114 h 4586514"/>
                <a:gd name="connsiteX107" fmla="*/ 3798547 w 4190433"/>
                <a:gd name="connsiteY107" fmla="*/ 2627086 h 4586514"/>
                <a:gd name="connsiteX108" fmla="*/ 3900147 w 4190433"/>
                <a:gd name="connsiteY108" fmla="*/ 2569028 h 4586514"/>
                <a:gd name="connsiteX109" fmla="*/ 3929176 w 4190433"/>
                <a:gd name="connsiteY109" fmla="*/ 2481943 h 4586514"/>
                <a:gd name="connsiteX110" fmla="*/ 3943690 w 4190433"/>
                <a:gd name="connsiteY110" fmla="*/ 2438400 h 4586514"/>
                <a:gd name="connsiteX111" fmla="*/ 3929176 w 4190433"/>
                <a:gd name="connsiteY111" fmla="*/ 2177143 h 4586514"/>
                <a:gd name="connsiteX112" fmla="*/ 3856604 w 4190433"/>
                <a:gd name="connsiteY112" fmla="*/ 2046514 h 4586514"/>
                <a:gd name="connsiteX113" fmla="*/ 3813061 w 4190433"/>
                <a:gd name="connsiteY113" fmla="*/ 2032000 h 4586514"/>
                <a:gd name="connsiteX114" fmla="*/ 3682433 w 4190433"/>
                <a:gd name="connsiteY114" fmla="*/ 1930400 h 4586514"/>
                <a:gd name="connsiteX115" fmla="*/ 3638890 w 4190433"/>
                <a:gd name="connsiteY115" fmla="*/ 1901371 h 4586514"/>
                <a:gd name="connsiteX116" fmla="*/ 3595347 w 4190433"/>
                <a:gd name="connsiteY116" fmla="*/ 1886857 h 4586514"/>
                <a:gd name="connsiteX117" fmla="*/ 3479233 w 4190433"/>
                <a:gd name="connsiteY117" fmla="*/ 1857828 h 4586514"/>
                <a:gd name="connsiteX118" fmla="*/ 3203461 w 4190433"/>
                <a:gd name="connsiteY118" fmla="*/ 1814286 h 4586514"/>
                <a:gd name="connsiteX119" fmla="*/ 3116376 w 4190433"/>
                <a:gd name="connsiteY119" fmla="*/ 1785257 h 4586514"/>
                <a:gd name="connsiteX120" fmla="*/ 2622209 w 4190433"/>
                <a:gd name="connsiteY120" fmla="*/ 1664153 h 4586514"/>
                <a:gd name="connsiteX121" fmla="*/ 2260600 w 4190433"/>
                <a:gd name="connsiteY121" fmla="*/ 1512546 h 4586514"/>
                <a:gd name="connsiteX122" fmla="*/ 2350634 w 4190433"/>
                <a:gd name="connsiteY122" fmla="*/ 1389743 h 4586514"/>
                <a:gd name="connsiteX123" fmla="*/ 2771094 w 4190433"/>
                <a:gd name="connsiteY123" fmla="*/ 1286215 h 4586514"/>
                <a:gd name="connsiteX124" fmla="*/ 3609861 w 4190433"/>
                <a:gd name="connsiteY124" fmla="*/ 1103086 h 4586514"/>
                <a:gd name="connsiteX125" fmla="*/ 3813061 w 4190433"/>
                <a:gd name="connsiteY125" fmla="*/ 1001486 h 4586514"/>
                <a:gd name="connsiteX126" fmla="*/ 3929176 w 4190433"/>
                <a:gd name="connsiteY126" fmla="*/ 943428 h 4586514"/>
                <a:gd name="connsiteX127" fmla="*/ 3958204 w 4190433"/>
                <a:gd name="connsiteY127" fmla="*/ 899886 h 4586514"/>
                <a:gd name="connsiteX128" fmla="*/ 4001747 w 4190433"/>
                <a:gd name="connsiteY128" fmla="*/ 885371 h 4586514"/>
                <a:gd name="connsiteX129" fmla="*/ 4045290 w 4190433"/>
                <a:gd name="connsiteY129" fmla="*/ 856343 h 4586514"/>
                <a:gd name="connsiteX130" fmla="*/ 4074318 w 4190433"/>
                <a:gd name="connsiteY130" fmla="*/ 812800 h 4586514"/>
                <a:gd name="connsiteX131" fmla="*/ 4117861 w 4190433"/>
                <a:gd name="connsiteY131" fmla="*/ 769257 h 4586514"/>
                <a:gd name="connsiteX132" fmla="*/ 4146890 w 4190433"/>
                <a:gd name="connsiteY132" fmla="*/ 682171 h 4586514"/>
                <a:gd name="connsiteX133" fmla="*/ 4161404 w 4190433"/>
                <a:gd name="connsiteY133" fmla="*/ 362857 h 4586514"/>
                <a:gd name="connsiteX134" fmla="*/ 4190433 w 4190433"/>
                <a:gd name="connsiteY134" fmla="*/ 275771 h 4586514"/>
                <a:gd name="connsiteX135" fmla="*/ 4161404 w 4190433"/>
                <a:gd name="connsiteY135" fmla="*/ 43543 h 4586514"/>
                <a:gd name="connsiteX136" fmla="*/ 4016261 w 4190433"/>
                <a:gd name="connsiteY136" fmla="*/ 0 h 4586514"/>
                <a:gd name="connsiteX137" fmla="*/ 3856604 w 4190433"/>
                <a:gd name="connsiteY137" fmla="*/ 29028 h 4586514"/>
                <a:gd name="connsiteX138" fmla="*/ 3813061 w 4190433"/>
                <a:gd name="connsiteY138" fmla="*/ 58057 h 4586514"/>
                <a:gd name="connsiteX139" fmla="*/ 3755004 w 4190433"/>
                <a:gd name="connsiteY139" fmla="*/ 188686 h 4586514"/>
                <a:gd name="connsiteX140" fmla="*/ 3740490 w 4190433"/>
                <a:gd name="connsiteY14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085861 w 4190433"/>
                <a:gd name="connsiteY35" fmla="*/ 3483428 h 4586514"/>
                <a:gd name="connsiteX36" fmla="*/ 2129404 w 4190433"/>
                <a:gd name="connsiteY36" fmla="*/ 3497943 h 4586514"/>
                <a:gd name="connsiteX37" fmla="*/ 2274547 w 4190433"/>
                <a:gd name="connsiteY37" fmla="*/ 3541486 h 4586514"/>
                <a:gd name="connsiteX38" fmla="*/ 2318090 w 4190433"/>
                <a:gd name="connsiteY38" fmla="*/ 3556000 h 4586514"/>
                <a:gd name="connsiteX39" fmla="*/ 2361633 w 4190433"/>
                <a:gd name="connsiteY39" fmla="*/ 3570514 h 4586514"/>
                <a:gd name="connsiteX40" fmla="*/ 2448718 w 4190433"/>
                <a:gd name="connsiteY40" fmla="*/ 3628571 h 4586514"/>
                <a:gd name="connsiteX41" fmla="*/ 2492261 w 4190433"/>
                <a:gd name="connsiteY41" fmla="*/ 3643086 h 4586514"/>
                <a:gd name="connsiteX42" fmla="*/ 2535804 w 4190433"/>
                <a:gd name="connsiteY42" fmla="*/ 3672114 h 4586514"/>
                <a:gd name="connsiteX43" fmla="*/ 2651918 w 4190433"/>
                <a:gd name="connsiteY43" fmla="*/ 3701143 h 4586514"/>
                <a:gd name="connsiteX44" fmla="*/ 2739004 w 4190433"/>
                <a:gd name="connsiteY44" fmla="*/ 3730171 h 4586514"/>
                <a:gd name="connsiteX45" fmla="*/ 2826090 w 4190433"/>
                <a:gd name="connsiteY45" fmla="*/ 3744686 h 4586514"/>
                <a:gd name="connsiteX46" fmla="*/ 3058318 w 4190433"/>
                <a:gd name="connsiteY46" fmla="*/ 3788228 h 4586514"/>
                <a:gd name="connsiteX47" fmla="*/ 3101861 w 4190433"/>
                <a:gd name="connsiteY47" fmla="*/ 3875314 h 4586514"/>
                <a:gd name="connsiteX48" fmla="*/ 3014776 w 4190433"/>
                <a:gd name="connsiteY48" fmla="*/ 3933371 h 4586514"/>
                <a:gd name="connsiteX49" fmla="*/ 2971233 w 4190433"/>
                <a:gd name="connsiteY49" fmla="*/ 3947886 h 4586514"/>
                <a:gd name="connsiteX50" fmla="*/ 2811576 w 4190433"/>
                <a:gd name="connsiteY50" fmla="*/ 3962400 h 4586514"/>
                <a:gd name="connsiteX51" fmla="*/ 2680947 w 4190433"/>
                <a:gd name="connsiteY51" fmla="*/ 3976914 h 4586514"/>
                <a:gd name="connsiteX52" fmla="*/ 2593861 w 4190433"/>
                <a:gd name="connsiteY52" fmla="*/ 3991428 h 4586514"/>
                <a:gd name="connsiteX53" fmla="*/ 2506776 w 4190433"/>
                <a:gd name="connsiteY53" fmla="*/ 4034971 h 4586514"/>
                <a:gd name="connsiteX54" fmla="*/ 2463233 w 4190433"/>
                <a:gd name="connsiteY54" fmla="*/ 4049486 h 4586514"/>
                <a:gd name="connsiteX55" fmla="*/ 2434204 w 4190433"/>
                <a:gd name="connsiteY55" fmla="*/ 4252686 h 4586514"/>
                <a:gd name="connsiteX56" fmla="*/ 2405176 w 4190433"/>
                <a:gd name="connsiteY56" fmla="*/ 4339771 h 4586514"/>
                <a:gd name="connsiteX57" fmla="*/ 2390661 w 4190433"/>
                <a:gd name="connsiteY57" fmla="*/ 4383314 h 4586514"/>
                <a:gd name="connsiteX58" fmla="*/ 2434204 w 4190433"/>
                <a:gd name="connsiteY58" fmla="*/ 4499428 h 4586514"/>
                <a:gd name="connsiteX59" fmla="*/ 2477747 w 4190433"/>
                <a:gd name="connsiteY59" fmla="*/ 4513943 h 4586514"/>
                <a:gd name="connsiteX60" fmla="*/ 2521290 w 4190433"/>
                <a:gd name="connsiteY60" fmla="*/ 4542971 h 4586514"/>
                <a:gd name="connsiteX61" fmla="*/ 2666433 w 4190433"/>
                <a:gd name="connsiteY61" fmla="*/ 4586514 h 4586514"/>
                <a:gd name="connsiteX62" fmla="*/ 2768033 w 4190433"/>
                <a:gd name="connsiteY62" fmla="*/ 4572000 h 4586514"/>
                <a:gd name="connsiteX63" fmla="*/ 2942204 w 4190433"/>
                <a:gd name="connsiteY63" fmla="*/ 4542971 h 4586514"/>
                <a:gd name="connsiteX64" fmla="*/ 2971233 w 4190433"/>
                <a:gd name="connsiteY64" fmla="*/ 4455886 h 4586514"/>
                <a:gd name="connsiteX65" fmla="*/ 2985747 w 4190433"/>
                <a:gd name="connsiteY65" fmla="*/ 4412343 h 4586514"/>
                <a:gd name="connsiteX66" fmla="*/ 3000261 w 4190433"/>
                <a:gd name="connsiteY66" fmla="*/ 4354286 h 4586514"/>
                <a:gd name="connsiteX67" fmla="*/ 3014776 w 4190433"/>
                <a:gd name="connsiteY67" fmla="*/ 4310743 h 4586514"/>
                <a:gd name="connsiteX68" fmla="*/ 3058318 w 4190433"/>
                <a:gd name="connsiteY68" fmla="*/ 4281714 h 4586514"/>
                <a:gd name="connsiteX69" fmla="*/ 3130890 w 4190433"/>
                <a:gd name="connsiteY69" fmla="*/ 4209143 h 4586514"/>
                <a:gd name="connsiteX70" fmla="*/ 3276033 w 4190433"/>
                <a:gd name="connsiteY70" fmla="*/ 4078514 h 4586514"/>
                <a:gd name="connsiteX71" fmla="*/ 3348604 w 4190433"/>
                <a:gd name="connsiteY71" fmla="*/ 3991428 h 4586514"/>
                <a:gd name="connsiteX72" fmla="*/ 3406661 w 4190433"/>
                <a:gd name="connsiteY72" fmla="*/ 3904343 h 4586514"/>
                <a:gd name="connsiteX73" fmla="*/ 3435690 w 4190433"/>
                <a:gd name="connsiteY73" fmla="*/ 3860800 h 4586514"/>
                <a:gd name="connsiteX74" fmla="*/ 3435690 w 4190433"/>
                <a:gd name="connsiteY74" fmla="*/ 3556000 h 4586514"/>
                <a:gd name="connsiteX75" fmla="*/ 3392147 w 4190433"/>
                <a:gd name="connsiteY75" fmla="*/ 3410857 h 4586514"/>
                <a:gd name="connsiteX76" fmla="*/ 3348604 w 4190433"/>
                <a:gd name="connsiteY76" fmla="*/ 3367314 h 4586514"/>
                <a:gd name="connsiteX77" fmla="*/ 3319576 w 4190433"/>
                <a:gd name="connsiteY77" fmla="*/ 3323771 h 4586514"/>
                <a:gd name="connsiteX78" fmla="*/ 3232490 w 4190433"/>
                <a:gd name="connsiteY78" fmla="*/ 3280228 h 4586514"/>
                <a:gd name="connsiteX79" fmla="*/ 3145404 w 4190433"/>
                <a:gd name="connsiteY79" fmla="*/ 3236686 h 4586514"/>
                <a:gd name="connsiteX80" fmla="*/ 2985747 w 4190433"/>
                <a:gd name="connsiteY80" fmla="*/ 3178628 h 4586514"/>
                <a:gd name="connsiteX81" fmla="*/ 2913176 w 4190433"/>
                <a:gd name="connsiteY81" fmla="*/ 3164114 h 4586514"/>
                <a:gd name="connsiteX82" fmla="*/ 2855118 w 4190433"/>
                <a:gd name="connsiteY82" fmla="*/ 3149600 h 4586514"/>
                <a:gd name="connsiteX83" fmla="*/ 2608376 w 4190433"/>
                <a:gd name="connsiteY83" fmla="*/ 3135086 h 4586514"/>
                <a:gd name="connsiteX84" fmla="*/ 2071347 w 4190433"/>
                <a:gd name="connsiteY84" fmla="*/ 3149600 h 4586514"/>
                <a:gd name="connsiteX85" fmla="*/ 1839118 w 4190433"/>
                <a:gd name="connsiteY85" fmla="*/ 3164114 h 4586514"/>
                <a:gd name="connsiteX86" fmla="*/ 1519804 w 4190433"/>
                <a:gd name="connsiteY86" fmla="*/ 3149600 h 4586514"/>
                <a:gd name="connsiteX87" fmla="*/ 1432718 w 4190433"/>
                <a:gd name="connsiteY87" fmla="*/ 3135086 h 4586514"/>
                <a:gd name="connsiteX88" fmla="*/ 1287576 w 4190433"/>
                <a:gd name="connsiteY88" fmla="*/ 3106057 h 4586514"/>
                <a:gd name="connsiteX89" fmla="*/ 1185976 w 4190433"/>
                <a:gd name="connsiteY89" fmla="*/ 3091543 h 4586514"/>
                <a:gd name="connsiteX90" fmla="*/ 1098890 w 4190433"/>
                <a:gd name="connsiteY90" fmla="*/ 3048000 h 4586514"/>
                <a:gd name="connsiteX91" fmla="*/ 1069861 w 4190433"/>
                <a:gd name="connsiteY91" fmla="*/ 3004457 h 4586514"/>
                <a:gd name="connsiteX92" fmla="*/ 1055347 w 4190433"/>
                <a:gd name="connsiteY92" fmla="*/ 2960914 h 4586514"/>
                <a:gd name="connsiteX93" fmla="*/ 1069861 w 4190433"/>
                <a:gd name="connsiteY93" fmla="*/ 2859314 h 4586514"/>
                <a:gd name="connsiteX94" fmla="*/ 1113404 w 4190433"/>
                <a:gd name="connsiteY94" fmla="*/ 2844800 h 4586514"/>
                <a:gd name="connsiteX95" fmla="*/ 1316604 w 4190433"/>
                <a:gd name="connsiteY95" fmla="*/ 2830286 h 4586514"/>
                <a:gd name="connsiteX96" fmla="*/ 1476261 w 4190433"/>
                <a:gd name="connsiteY96" fmla="*/ 2786743 h 4586514"/>
                <a:gd name="connsiteX97" fmla="*/ 1519804 w 4190433"/>
                <a:gd name="connsiteY97" fmla="*/ 2772228 h 4586514"/>
                <a:gd name="connsiteX98" fmla="*/ 1911690 w 4190433"/>
                <a:gd name="connsiteY98" fmla="*/ 2786743 h 4586514"/>
                <a:gd name="connsiteX99" fmla="*/ 2971233 w 4190433"/>
                <a:gd name="connsiteY99" fmla="*/ 2757714 h 4586514"/>
                <a:gd name="connsiteX100" fmla="*/ 3058318 w 4190433"/>
                <a:gd name="connsiteY100" fmla="*/ 2743200 h 4586514"/>
                <a:gd name="connsiteX101" fmla="*/ 3116376 w 4190433"/>
                <a:gd name="connsiteY101" fmla="*/ 2728686 h 4586514"/>
                <a:gd name="connsiteX102" fmla="*/ 3276033 w 4190433"/>
                <a:gd name="connsiteY102" fmla="*/ 2714171 h 4586514"/>
                <a:gd name="connsiteX103" fmla="*/ 3508261 w 4190433"/>
                <a:gd name="connsiteY103" fmla="*/ 2685143 h 4586514"/>
                <a:gd name="connsiteX104" fmla="*/ 3580833 w 4190433"/>
                <a:gd name="connsiteY104" fmla="*/ 2670628 h 4586514"/>
                <a:gd name="connsiteX105" fmla="*/ 3711461 w 4190433"/>
                <a:gd name="connsiteY105" fmla="*/ 2656114 h 4586514"/>
                <a:gd name="connsiteX106" fmla="*/ 3798547 w 4190433"/>
                <a:gd name="connsiteY106" fmla="*/ 2627086 h 4586514"/>
                <a:gd name="connsiteX107" fmla="*/ 3900147 w 4190433"/>
                <a:gd name="connsiteY107" fmla="*/ 2569028 h 4586514"/>
                <a:gd name="connsiteX108" fmla="*/ 3929176 w 4190433"/>
                <a:gd name="connsiteY108" fmla="*/ 2481943 h 4586514"/>
                <a:gd name="connsiteX109" fmla="*/ 3943690 w 4190433"/>
                <a:gd name="connsiteY109" fmla="*/ 2438400 h 4586514"/>
                <a:gd name="connsiteX110" fmla="*/ 3929176 w 4190433"/>
                <a:gd name="connsiteY110" fmla="*/ 2177143 h 4586514"/>
                <a:gd name="connsiteX111" fmla="*/ 3856604 w 4190433"/>
                <a:gd name="connsiteY111" fmla="*/ 2046514 h 4586514"/>
                <a:gd name="connsiteX112" fmla="*/ 3813061 w 4190433"/>
                <a:gd name="connsiteY112" fmla="*/ 2032000 h 4586514"/>
                <a:gd name="connsiteX113" fmla="*/ 3682433 w 4190433"/>
                <a:gd name="connsiteY113" fmla="*/ 1930400 h 4586514"/>
                <a:gd name="connsiteX114" fmla="*/ 3638890 w 4190433"/>
                <a:gd name="connsiteY114" fmla="*/ 1901371 h 4586514"/>
                <a:gd name="connsiteX115" fmla="*/ 3595347 w 4190433"/>
                <a:gd name="connsiteY115" fmla="*/ 1886857 h 4586514"/>
                <a:gd name="connsiteX116" fmla="*/ 3479233 w 4190433"/>
                <a:gd name="connsiteY116" fmla="*/ 1857828 h 4586514"/>
                <a:gd name="connsiteX117" fmla="*/ 3203461 w 4190433"/>
                <a:gd name="connsiteY117" fmla="*/ 1814286 h 4586514"/>
                <a:gd name="connsiteX118" fmla="*/ 3116376 w 4190433"/>
                <a:gd name="connsiteY118" fmla="*/ 1785257 h 4586514"/>
                <a:gd name="connsiteX119" fmla="*/ 2622209 w 4190433"/>
                <a:gd name="connsiteY119" fmla="*/ 1664153 h 4586514"/>
                <a:gd name="connsiteX120" fmla="*/ 2260600 w 4190433"/>
                <a:gd name="connsiteY120" fmla="*/ 1512546 h 4586514"/>
                <a:gd name="connsiteX121" fmla="*/ 2350634 w 4190433"/>
                <a:gd name="connsiteY121" fmla="*/ 1389743 h 4586514"/>
                <a:gd name="connsiteX122" fmla="*/ 2771094 w 4190433"/>
                <a:gd name="connsiteY122" fmla="*/ 1286215 h 4586514"/>
                <a:gd name="connsiteX123" fmla="*/ 3609861 w 4190433"/>
                <a:gd name="connsiteY123" fmla="*/ 1103086 h 4586514"/>
                <a:gd name="connsiteX124" fmla="*/ 3813061 w 4190433"/>
                <a:gd name="connsiteY124" fmla="*/ 1001486 h 4586514"/>
                <a:gd name="connsiteX125" fmla="*/ 3929176 w 4190433"/>
                <a:gd name="connsiteY125" fmla="*/ 943428 h 4586514"/>
                <a:gd name="connsiteX126" fmla="*/ 3958204 w 4190433"/>
                <a:gd name="connsiteY126" fmla="*/ 899886 h 4586514"/>
                <a:gd name="connsiteX127" fmla="*/ 4001747 w 4190433"/>
                <a:gd name="connsiteY127" fmla="*/ 885371 h 4586514"/>
                <a:gd name="connsiteX128" fmla="*/ 4045290 w 4190433"/>
                <a:gd name="connsiteY128" fmla="*/ 856343 h 4586514"/>
                <a:gd name="connsiteX129" fmla="*/ 4074318 w 4190433"/>
                <a:gd name="connsiteY129" fmla="*/ 812800 h 4586514"/>
                <a:gd name="connsiteX130" fmla="*/ 4117861 w 4190433"/>
                <a:gd name="connsiteY130" fmla="*/ 769257 h 4586514"/>
                <a:gd name="connsiteX131" fmla="*/ 4146890 w 4190433"/>
                <a:gd name="connsiteY131" fmla="*/ 682171 h 4586514"/>
                <a:gd name="connsiteX132" fmla="*/ 4161404 w 4190433"/>
                <a:gd name="connsiteY132" fmla="*/ 362857 h 4586514"/>
                <a:gd name="connsiteX133" fmla="*/ 4190433 w 4190433"/>
                <a:gd name="connsiteY133" fmla="*/ 275771 h 4586514"/>
                <a:gd name="connsiteX134" fmla="*/ 4161404 w 4190433"/>
                <a:gd name="connsiteY134" fmla="*/ 43543 h 4586514"/>
                <a:gd name="connsiteX135" fmla="*/ 4016261 w 4190433"/>
                <a:gd name="connsiteY135" fmla="*/ 0 h 4586514"/>
                <a:gd name="connsiteX136" fmla="*/ 3856604 w 4190433"/>
                <a:gd name="connsiteY136" fmla="*/ 29028 h 4586514"/>
                <a:gd name="connsiteX137" fmla="*/ 3813061 w 4190433"/>
                <a:gd name="connsiteY137" fmla="*/ 58057 h 4586514"/>
                <a:gd name="connsiteX138" fmla="*/ 3755004 w 4190433"/>
                <a:gd name="connsiteY138" fmla="*/ 188686 h 4586514"/>
                <a:gd name="connsiteX139" fmla="*/ 3740490 w 4190433"/>
                <a:gd name="connsiteY13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085861 w 4190433"/>
                <a:gd name="connsiteY35" fmla="*/ 3483428 h 4586514"/>
                <a:gd name="connsiteX36" fmla="*/ 2274547 w 4190433"/>
                <a:gd name="connsiteY36" fmla="*/ 3541486 h 4586514"/>
                <a:gd name="connsiteX37" fmla="*/ 2318090 w 4190433"/>
                <a:gd name="connsiteY37" fmla="*/ 3556000 h 4586514"/>
                <a:gd name="connsiteX38" fmla="*/ 2361633 w 4190433"/>
                <a:gd name="connsiteY38" fmla="*/ 3570514 h 4586514"/>
                <a:gd name="connsiteX39" fmla="*/ 2448718 w 4190433"/>
                <a:gd name="connsiteY39" fmla="*/ 3628571 h 4586514"/>
                <a:gd name="connsiteX40" fmla="*/ 2492261 w 4190433"/>
                <a:gd name="connsiteY40" fmla="*/ 3643086 h 4586514"/>
                <a:gd name="connsiteX41" fmla="*/ 2535804 w 4190433"/>
                <a:gd name="connsiteY41" fmla="*/ 3672114 h 4586514"/>
                <a:gd name="connsiteX42" fmla="*/ 2651918 w 4190433"/>
                <a:gd name="connsiteY42" fmla="*/ 3701143 h 4586514"/>
                <a:gd name="connsiteX43" fmla="*/ 2739004 w 4190433"/>
                <a:gd name="connsiteY43" fmla="*/ 3730171 h 4586514"/>
                <a:gd name="connsiteX44" fmla="*/ 2826090 w 4190433"/>
                <a:gd name="connsiteY44" fmla="*/ 3744686 h 4586514"/>
                <a:gd name="connsiteX45" fmla="*/ 3058318 w 4190433"/>
                <a:gd name="connsiteY45" fmla="*/ 3788228 h 4586514"/>
                <a:gd name="connsiteX46" fmla="*/ 3101861 w 4190433"/>
                <a:gd name="connsiteY46" fmla="*/ 3875314 h 4586514"/>
                <a:gd name="connsiteX47" fmla="*/ 3014776 w 4190433"/>
                <a:gd name="connsiteY47" fmla="*/ 3933371 h 4586514"/>
                <a:gd name="connsiteX48" fmla="*/ 2971233 w 4190433"/>
                <a:gd name="connsiteY48" fmla="*/ 3947886 h 4586514"/>
                <a:gd name="connsiteX49" fmla="*/ 2811576 w 4190433"/>
                <a:gd name="connsiteY49" fmla="*/ 3962400 h 4586514"/>
                <a:gd name="connsiteX50" fmla="*/ 2680947 w 4190433"/>
                <a:gd name="connsiteY50" fmla="*/ 3976914 h 4586514"/>
                <a:gd name="connsiteX51" fmla="*/ 2593861 w 4190433"/>
                <a:gd name="connsiteY51" fmla="*/ 3991428 h 4586514"/>
                <a:gd name="connsiteX52" fmla="*/ 2506776 w 4190433"/>
                <a:gd name="connsiteY52" fmla="*/ 4034971 h 4586514"/>
                <a:gd name="connsiteX53" fmla="*/ 2463233 w 4190433"/>
                <a:gd name="connsiteY53" fmla="*/ 4049486 h 4586514"/>
                <a:gd name="connsiteX54" fmla="*/ 2434204 w 4190433"/>
                <a:gd name="connsiteY54" fmla="*/ 4252686 h 4586514"/>
                <a:gd name="connsiteX55" fmla="*/ 2405176 w 4190433"/>
                <a:gd name="connsiteY55" fmla="*/ 4339771 h 4586514"/>
                <a:gd name="connsiteX56" fmla="*/ 2390661 w 4190433"/>
                <a:gd name="connsiteY56" fmla="*/ 4383314 h 4586514"/>
                <a:gd name="connsiteX57" fmla="*/ 2434204 w 4190433"/>
                <a:gd name="connsiteY57" fmla="*/ 4499428 h 4586514"/>
                <a:gd name="connsiteX58" fmla="*/ 2477747 w 4190433"/>
                <a:gd name="connsiteY58" fmla="*/ 4513943 h 4586514"/>
                <a:gd name="connsiteX59" fmla="*/ 2521290 w 4190433"/>
                <a:gd name="connsiteY59" fmla="*/ 4542971 h 4586514"/>
                <a:gd name="connsiteX60" fmla="*/ 2666433 w 4190433"/>
                <a:gd name="connsiteY60" fmla="*/ 4586514 h 4586514"/>
                <a:gd name="connsiteX61" fmla="*/ 2768033 w 4190433"/>
                <a:gd name="connsiteY61" fmla="*/ 4572000 h 4586514"/>
                <a:gd name="connsiteX62" fmla="*/ 2942204 w 4190433"/>
                <a:gd name="connsiteY62" fmla="*/ 4542971 h 4586514"/>
                <a:gd name="connsiteX63" fmla="*/ 2971233 w 4190433"/>
                <a:gd name="connsiteY63" fmla="*/ 4455886 h 4586514"/>
                <a:gd name="connsiteX64" fmla="*/ 2985747 w 4190433"/>
                <a:gd name="connsiteY64" fmla="*/ 4412343 h 4586514"/>
                <a:gd name="connsiteX65" fmla="*/ 3000261 w 4190433"/>
                <a:gd name="connsiteY65" fmla="*/ 4354286 h 4586514"/>
                <a:gd name="connsiteX66" fmla="*/ 3014776 w 4190433"/>
                <a:gd name="connsiteY66" fmla="*/ 4310743 h 4586514"/>
                <a:gd name="connsiteX67" fmla="*/ 3058318 w 4190433"/>
                <a:gd name="connsiteY67" fmla="*/ 4281714 h 4586514"/>
                <a:gd name="connsiteX68" fmla="*/ 3130890 w 4190433"/>
                <a:gd name="connsiteY68" fmla="*/ 4209143 h 4586514"/>
                <a:gd name="connsiteX69" fmla="*/ 3276033 w 4190433"/>
                <a:gd name="connsiteY69" fmla="*/ 4078514 h 4586514"/>
                <a:gd name="connsiteX70" fmla="*/ 3348604 w 4190433"/>
                <a:gd name="connsiteY70" fmla="*/ 3991428 h 4586514"/>
                <a:gd name="connsiteX71" fmla="*/ 3406661 w 4190433"/>
                <a:gd name="connsiteY71" fmla="*/ 3904343 h 4586514"/>
                <a:gd name="connsiteX72" fmla="*/ 3435690 w 4190433"/>
                <a:gd name="connsiteY72" fmla="*/ 3860800 h 4586514"/>
                <a:gd name="connsiteX73" fmla="*/ 3435690 w 4190433"/>
                <a:gd name="connsiteY73" fmla="*/ 3556000 h 4586514"/>
                <a:gd name="connsiteX74" fmla="*/ 3392147 w 4190433"/>
                <a:gd name="connsiteY74" fmla="*/ 3410857 h 4586514"/>
                <a:gd name="connsiteX75" fmla="*/ 3348604 w 4190433"/>
                <a:gd name="connsiteY75" fmla="*/ 3367314 h 4586514"/>
                <a:gd name="connsiteX76" fmla="*/ 3319576 w 4190433"/>
                <a:gd name="connsiteY76" fmla="*/ 3323771 h 4586514"/>
                <a:gd name="connsiteX77" fmla="*/ 3232490 w 4190433"/>
                <a:gd name="connsiteY77" fmla="*/ 3280228 h 4586514"/>
                <a:gd name="connsiteX78" fmla="*/ 3145404 w 4190433"/>
                <a:gd name="connsiteY78" fmla="*/ 3236686 h 4586514"/>
                <a:gd name="connsiteX79" fmla="*/ 2985747 w 4190433"/>
                <a:gd name="connsiteY79" fmla="*/ 3178628 h 4586514"/>
                <a:gd name="connsiteX80" fmla="*/ 2913176 w 4190433"/>
                <a:gd name="connsiteY80" fmla="*/ 3164114 h 4586514"/>
                <a:gd name="connsiteX81" fmla="*/ 2855118 w 4190433"/>
                <a:gd name="connsiteY81" fmla="*/ 3149600 h 4586514"/>
                <a:gd name="connsiteX82" fmla="*/ 2608376 w 4190433"/>
                <a:gd name="connsiteY82" fmla="*/ 3135086 h 4586514"/>
                <a:gd name="connsiteX83" fmla="*/ 2071347 w 4190433"/>
                <a:gd name="connsiteY83" fmla="*/ 3149600 h 4586514"/>
                <a:gd name="connsiteX84" fmla="*/ 1839118 w 4190433"/>
                <a:gd name="connsiteY84" fmla="*/ 3164114 h 4586514"/>
                <a:gd name="connsiteX85" fmla="*/ 1519804 w 4190433"/>
                <a:gd name="connsiteY85" fmla="*/ 3149600 h 4586514"/>
                <a:gd name="connsiteX86" fmla="*/ 1432718 w 4190433"/>
                <a:gd name="connsiteY86" fmla="*/ 3135086 h 4586514"/>
                <a:gd name="connsiteX87" fmla="*/ 1287576 w 4190433"/>
                <a:gd name="connsiteY87" fmla="*/ 3106057 h 4586514"/>
                <a:gd name="connsiteX88" fmla="*/ 1185976 w 4190433"/>
                <a:gd name="connsiteY88" fmla="*/ 3091543 h 4586514"/>
                <a:gd name="connsiteX89" fmla="*/ 1098890 w 4190433"/>
                <a:gd name="connsiteY89" fmla="*/ 3048000 h 4586514"/>
                <a:gd name="connsiteX90" fmla="*/ 1069861 w 4190433"/>
                <a:gd name="connsiteY90" fmla="*/ 3004457 h 4586514"/>
                <a:gd name="connsiteX91" fmla="*/ 1055347 w 4190433"/>
                <a:gd name="connsiteY91" fmla="*/ 2960914 h 4586514"/>
                <a:gd name="connsiteX92" fmla="*/ 1069861 w 4190433"/>
                <a:gd name="connsiteY92" fmla="*/ 2859314 h 4586514"/>
                <a:gd name="connsiteX93" fmla="*/ 1113404 w 4190433"/>
                <a:gd name="connsiteY93" fmla="*/ 2844800 h 4586514"/>
                <a:gd name="connsiteX94" fmla="*/ 1316604 w 4190433"/>
                <a:gd name="connsiteY94" fmla="*/ 2830286 h 4586514"/>
                <a:gd name="connsiteX95" fmla="*/ 1476261 w 4190433"/>
                <a:gd name="connsiteY95" fmla="*/ 2786743 h 4586514"/>
                <a:gd name="connsiteX96" fmla="*/ 1519804 w 4190433"/>
                <a:gd name="connsiteY96" fmla="*/ 2772228 h 4586514"/>
                <a:gd name="connsiteX97" fmla="*/ 1911690 w 4190433"/>
                <a:gd name="connsiteY97" fmla="*/ 2786743 h 4586514"/>
                <a:gd name="connsiteX98" fmla="*/ 2971233 w 4190433"/>
                <a:gd name="connsiteY98" fmla="*/ 2757714 h 4586514"/>
                <a:gd name="connsiteX99" fmla="*/ 3058318 w 4190433"/>
                <a:gd name="connsiteY99" fmla="*/ 2743200 h 4586514"/>
                <a:gd name="connsiteX100" fmla="*/ 3116376 w 4190433"/>
                <a:gd name="connsiteY100" fmla="*/ 2728686 h 4586514"/>
                <a:gd name="connsiteX101" fmla="*/ 3276033 w 4190433"/>
                <a:gd name="connsiteY101" fmla="*/ 2714171 h 4586514"/>
                <a:gd name="connsiteX102" fmla="*/ 3508261 w 4190433"/>
                <a:gd name="connsiteY102" fmla="*/ 2685143 h 4586514"/>
                <a:gd name="connsiteX103" fmla="*/ 3580833 w 4190433"/>
                <a:gd name="connsiteY103" fmla="*/ 2670628 h 4586514"/>
                <a:gd name="connsiteX104" fmla="*/ 3711461 w 4190433"/>
                <a:gd name="connsiteY104" fmla="*/ 2656114 h 4586514"/>
                <a:gd name="connsiteX105" fmla="*/ 3798547 w 4190433"/>
                <a:gd name="connsiteY105" fmla="*/ 2627086 h 4586514"/>
                <a:gd name="connsiteX106" fmla="*/ 3900147 w 4190433"/>
                <a:gd name="connsiteY106" fmla="*/ 2569028 h 4586514"/>
                <a:gd name="connsiteX107" fmla="*/ 3929176 w 4190433"/>
                <a:gd name="connsiteY107" fmla="*/ 2481943 h 4586514"/>
                <a:gd name="connsiteX108" fmla="*/ 3943690 w 4190433"/>
                <a:gd name="connsiteY108" fmla="*/ 2438400 h 4586514"/>
                <a:gd name="connsiteX109" fmla="*/ 3929176 w 4190433"/>
                <a:gd name="connsiteY109" fmla="*/ 2177143 h 4586514"/>
                <a:gd name="connsiteX110" fmla="*/ 3856604 w 4190433"/>
                <a:gd name="connsiteY110" fmla="*/ 2046514 h 4586514"/>
                <a:gd name="connsiteX111" fmla="*/ 3813061 w 4190433"/>
                <a:gd name="connsiteY111" fmla="*/ 2032000 h 4586514"/>
                <a:gd name="connsiteX112" fmla="*/ 3682433 w 4190433"/>
                <a:gd name="connsiteY112" fmla="*/ 1930400 h 4586514"/>
                <a:gd name="connsiteX113" fmla="*/ 3638890 w 4190433"/>
                <a:gd name="connsiteY113" fmla="*/ 1901371 h 4586514"/>
                <a:gd name="connsiteX114" fmla="*/ 3595347 w 4190433"/>
                <a:gd name="connsiteY114" fmla="*/ 1886857 h 4586514"/>
                <a:gd name="connsiteX115" fmla="*/ 3479233 w 4190433"/>
                <a:gd name="connsiteY115" fmla="*/ 1857828 h 4586514"/>
                <a:gd name="connsiteX116" fmla="*/ 3203461 w 4190433"/>
                <a:gd name="connsiteY116" fmla="*/ 1814286 h 4586514"/>
                <a:gd name="connsiteX117" fmla="*/ 3116376 w 4190433"/>
                <a:gd name="connsiteY117" fmla="*/ 1785257 h 4586514"/>
                <a:gd name="connsiteX118" fmla="*/ 2622209 w 4190433"/>
                <a:gd name="connsiteY118" fmla="*/ 1664153 h 4586514"/>
                <a:gd name="connsiteX119" fmla="*/ 2260600 w 4190433"/>
                <a:gd name="connsiteY119" fmla="*/ 1512546 h 4586514"/>
                <a:gd name="connsiteX120" fmla="*/ 2350634 w 4190433"/>
                <a:gd name="connsiteY120" fmla="*/ 1389743 h 4586514"/>
                <a:gd name="connsiteX121" fmla="*/ 2771094 w 4190433"/>
                <a:gd name="connsiteY121" fmla="*/ 1286215 h 4586514"/>
                <a:gd name="connsiteX122" fmla="*/ 3609861 w 4190433"/>
                <a:gd name="connsiteY122" fmla="*/ 1103086 h 4586514"/>
                <a:gd name="connsiteX123" fmla="*/ 3813061 w 4190433"/>
                <a:gd name="connsiteY123" fmla="*/ 1001486 h 4586514"/>
                <a:gd name="connsiteX124" fmla="*/ 3929176 w 4190433"/>
                <a:gd name="connsiteY124" fmla="*/ 943428 h 4586514"/>
                <a:gd name="connsiteX125" fmla="*/ 3958204 w 4190433"/>
                <a:gd name="connsiteY125" fmla="*/ 899886 h 4586514"/>
                <a:gd name="connsiteX126" fmla="*/ 4001747 w 4190433"/>
                <a:gd name="connsiteY126" fmla="*/ 885371 h 4586514"/>
                <a:gd name="connsiteX127" fmla="*/ 4045290 w 4190433"/>
                <a:gd name="connsiteY127" fmla="*/ 856343 h 4586514"/>
                <a:gd name="connsiteX128" fmla="*/ 4074318 w 4190433"/>
                <a:gd name="connsiteY128" fmla="*/ 812800 h 4586514"/>
                <a:gd name="connsiteX129" fmla="*/ 4117861 w 4190433"/>
                <a:gd name="connsiteY129" fmla="*/ 769257 h 4586514"/>
                <a:gd name="connsiteX130" fmla="*/ 4146890 w 4190433"/>
                <a:gd name="connsiteY130" fmla="*/ 682171 h 4586514"/>
                <a:gd name="connsiteX131" fmla="*/ 4161404 w 4190433"/>
                <a:gd name="connsiteY131" fmla="*/ 362857 h 4586514"/>
                <a:gd name="connsiteX132" fmla="*/ 4190433 w 4190433"/>
                <a:gd name="connsiteY132" fmla="*/ 275771 h 4586514"/>
                <a:gd name="connsiteX133" fmla="*/ 4161404 w 4190433"/>
                <a:gd name="connsiteY133" fmla="*/ 43543 h 4586514"/>
                <a:gd name="connsiteX134" fmla="*/ 4016261 w 4190433"/>
                <a:gd name="connsiteY134" fmla="*/ 0 h 4586514"/>
                <a:gd name="connsiteX135" fmla="*/ 3856604 w 4190433"/>
                <a:gd name="connsiteY135" fmla="*/ 29028 h 4586514"/>
                <a:gd name="connsiteX136" fmla="*/ 3813061 w 4190433"/>
                <a:gd name="connsiteY136" fmla="*/ 58057 h 4586514"/>
                <a:gd name="connsiteX137" fmla="*/ 3755004 w 4190433"/>
                <a:gd name="connsiteY137" fmla="*/ 188686 h 4586514"/>
                <a:gd name="connsiteX138" fmla="*/ 3740490 w 4190433"/>
                <a:gd name="connsiteY138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274547 w 4190433"/>
                <a:gd name="connsiteY35" fmla="*/ 3541486 h 4586514"/>
                <a:gd name="connsiteX36" fmla="*/ 2318090 w 4190433"/>
                <a:gd name="connsiteY36" fmla="*/ 3556000 h 4586514"/>
                <a:gd name="connsiteX37" fmla="*/ 2361633 w 4190433"/>
                <a:gd name="connsiteY37" fmla="*/ 3570514 h 4586514"/>
                <a:gd name="connsiteX38" fmla="*/ 2448718 w 4190433"/>
                <a:gd name="connsiteY38" fmla="*/ 3628571 h 4586514"/>
                <a:gd name="connsiteX39" fmla="*/ 2492261 w 4190433"/>
                <a:gd name="connsiteY39" fmla="*/ 3643086 h 4586514"/>
                <a:gd name="connsiteX40" fmla="*/ 2535804 w 4190433"/>
                <a:gd name="connsiteY40" fmla="*/ 3672114 h 4586514"/>
                <a:gd name="connsiteX41" fmla="*/ 2651918 w 4190433"/>
                <a:gd name="connsiteY41" fmla="*/ 3701143 h 4586514"/>
                <a:gd name="connsiteX42" fmla="*/ 2739004 w 4190433"/>
                <a:gd name="connsiteY42" fmla="*/ 3730171 h 4586514"/>
                <a:gd name="connsiteX43" fmla="*/ 2826090 w 4190433"/>
                <a:gd name="connsiteY43" fmla="*/ 3744686 h 4586514"/>
                <a:gd name="connsiteX44" fmla="*/ 3058318 w 4190433"/>
                <a:gd name="connsiteY44" fmla="*/ 3788228 h 4586514"/>
                <a:gd name="connsiteX45" fmla="*/ 3101861 w 4190433"/>
                <a:gd name="connsiteY45" fmla="*/ 3875314 h 4586514"/>
                <a:gd name="connsiteX46" fmla="*/ 3014776 w 4190433"/>
                <a:gd name="connsiteY46" fmla="*/ 3933371 h 4586514"/>
                <a:gd name="connsiteX47" fmla="*/ 2971233 w 4190433"/>
                <a:gd name="connsiteY47" fmla="*/ 3947886 h 4586514"/>
                <a:gd name="connsiteX48" fmla="*/ 2811576 w 4190433"/>
                <a:gd name="connsiteY48" fmla="*/ 3962400 h 4586514"/>
                <a:gd name="connsiteX49" fmla="*/ 2680947 w 4190433"/>
                <a:gd name="connsiteY49" fmla="*/ 3976914 h 4586514"/>
                <a:gd name="connsiteX50" fmla="*/ 2593861 w 4190433"/>
                <a:gd name="connsiteY50" fmla="*/ 3991428 h 4586514"/>
                <a:gd name="connsiteX51" fmla="*/ 2506776 w 4190433"/>
                <a:gd name="connsiteY51" fmla="*/ 4034971 h 4586514"/>
                <a:gd name="connsiteX52" fmla="*/ 2463233 w 4190433"/>
                <a:gd name="connsiteY52" fmla="*/ 4049486 h 4586514"/>
                <a:gd name="connsiteX53" fmla="*/ 2434204 w 4190433"/>
                <a:gd name="connsiteY53" fmla="*/ 4252686 h 4586514"/>
                <a:gd name="connsiteX54" fmla="*/ 2405176 w 4190433"/>
                <a:gd name="connsiteY54" fmla="*/ 4339771 h 4586514"/>
                <a:gd name="connsiteX55" fmla="*/ 2390661 w 4190433"/>
                <a:gd name="connsiteY55" fmla="*/ 4383314 h 4586514"/>
                <a:gd name="connsiteX56" fmla="*/ 2434204 w 4190433"/>
                <a:gd name="connsiteY56" fmla="*/ 4499428 h 4586514"/>
                <a:gd name="connsiteX57" fmla="*/ 2477747 w 4190433"/>
                <a:gd name="connsiteY57" fmla="*/ 4513943 h 4586514"/>
                <a:gd name="connsiteX58" fmla="*/ 2521290 w 4190433"/>
                <a:gd name="connsiteY58" fmla="*/ 4542971 h 4586514"/>
                <a:gd name="connsiteX59" fmla="*/ 2666433 w 4190433"/>
                <a:gd name="connsiteY59" fmla="*/ 4586514 h 4586514"/>
                <a:gd name="connsiteX60" fmla="*/ 2768033 w 4190433"/>
                <a:gd name="connsiteY60" fmla="*/ 4572000 h 4586514"/>
                <a:gd name="connsiteX61" fmla="*/ 2942204 w 4190433"/>
                <a:gd name="connsiteY61" fmla="*/ 4542971 h 4586514"/>
                <a:gd name="connsiteX62" fmla="*/ 2971233 w 4190433"/>
                <a:gd name="connsiteY62" fmla="*/ 4455886 h 4586514"/>
                <a:gd name="connsiteX63" fmla="*/ 2985747 w 4190433"/>
                <a:gd name="connsiteY63" fmla="*/ 4412343 h 4586514"/>
                <a:gd name="connsiteX64" fmla="*/ 3000261 w 4190433"/>
                <a:gd name="connsiteY64" fmla="*/ 4354286 h 4586514"/>
                <a:gd name="connsiteX65" fmla="*/ 3014776 w 4190433"/>
                <a:gd name="connsiteY65" fmla="*/ 4310743 h 4586514"/>
                <a:gd name="connsiteX66" fmla="*/ 3058318 w 4190433"/>
                <a:gd name="connsiteY66" fmla="*/ 4281714 h 4586514"/>
                <a:gd name="connsiteX67" fmla="*/ 3130890 w 4190433"/>
                <a:gd name="connsiteY67" fmla="*/ 4209143 h 4586514"/>
                <a:gd name="connsiteX68" fmla="*/ 3276033 w 4190433"/>
                <a:gd name="connsiteY68" fmla="*/ 4078514 h 4586514"/>
                <a:gd name="connsiteX69" fmla="*/ 3348604 w 4190433"/>
                <a:gd name="connsiteY69" fmla="*/ 3991428 h 4586514"/>
                <a:gd name="connsiteX70" fmla="*/ 3406661 w 4190433"/>
                <a:gd name="connsiteY70" fmla="*/ 3904343 h 4586514"/>
                <a:gd name="connsiteX71" fmla="*/ 3435690 w 4190433"/>
                <a:gd name="connsiteY71" fmla="*/ 3860800 h 4586514"/>
                <a:gd name="connsiteX72" fmla="*/ 3435690 w 4190433"/>
                <a:gd name="connsiteY72" fmla="*/ 3556000 h 4586514"/>
                <a:gd name="connsiteX73" fmla="*/ 3392147 w 4190433"/>
                <a:gd name="connsiteY73" fmla="*/ 3410857 h 4586514"/>
                <a:gd name="connsiteX74" fmla="*/ 3348604 w 4190433"/>
                <a:gd name="connsiteY74" fmla="*/ 3367314 h 4586514"/>
                <a:gd name="connsiteX75" fmla="*/ 3319576 w 4190433"/>
                <a:gd name="connsiteY75" fmla="*/ 3323771 h 4586514"/>
                <a:gd name="connsiteX76" fmla="*/ 3232490 w 4190433"/>
                <a:gd name="connsiteY76" fmla="*/ 3280228 h 4586514"/>
                <a:gd name="connsiteX77" fmla="*/ 3145404 w 4190433"/>
                <a:gd name="connsiteY77" fmla="*/ 3236686 h 4586514"/>
                <a:gd name="connsiteX78" fmla="*/ 2985747 w 4190433"/>
                <a:gd name="connsiteY78" fmla="*/ 3178628 h 4586514"/>
                <a:gd name="connsiteX79" fmla="*/ 2913176 w 4190433"/>
                <a:gd name="connsiteY79" fmla="*/ 3164114 h 4586514"/>
                <a:gd name="connsiteX80" fmla="*/ 2855118 w 4190433"/>
                <a:gd name="connsiteY80" fmla="*/ 3149600 h 4586514"/>
                <a:gd name="connsiteX81" fmla="*/ 2608376 w 4190433"/>
                <a:gd name="connsiteY81" fmla="*/ 3135086 h 4586514"/>
                <a:gd name="connsiteX82" fmla="*/ 2071347 w 4190433"/>
                <a:gd name="connsiteY82" fmla="*/ 3149600 h 4586514"/>
                <a:gd name="connsiteX83" fmla="*/ 1839118 w 4190433"/>
                <a:gd name="connsiteY83" fmla="*/ 3164114 h 4586514"/>
                <a:gd name="connsiteX84" fmla="*/ 1519804 w 4190433"/>
                <a:gd name="connsiteY84" fmla="*/ 3149600 h 4586514"/>
                <a:gd name="connsiteX85" fmla="*/ 1432718 w 4190433"/>
                <a:gd name="connsiteY85" fmla="*/ 3135086 h 4586514"/>
                <a:gd name="connsiteX86" fmla="*/ 1287576 w 4190433"/>
                <a:gd name="connsiteY86" fmla="*/ 3106057 h 4586514"/>
                <a:gd name="connsiteX87" fmla="*/ 1185976 w 4190433"/>
                <a:gd name="connsiteY87" fmla="*/ 3091543 h 4586514"/>
                <a:gd name="connsiteX88" fmla="*/ 1098890 w 4190433"/>
                <a:gd name="connsiteY88" fmla="*/ 3048000 h 4586514"/>
                <a:gd name="connsiteX89" fmla="*/ 1069861 w 4190433"/>
                <a:gd name="connsiteY89" fmla="*/ 3004457 h 4586514"/>
                <a:gd name="connsiteX90" fmla="*/ 1055347 w 4190433"/>
                <a:gd name="connsiteY90" fmla="*/ 2960914 h 4586514"/>
                <a:gd name="connsiteX91" fmla="*/ 1069861 w 4190433"/>
                <a:gd name="connsiteY91" fmla="*/ 2859314 h 4586514"/>
                <a:gd name="connsiteX92" fmla="*/ 1113404 w 4190433"/>
                <a:gd name="connsiteY92" fmla="*/ 2844800 h 4586514"/>
                <a:gd name="connsiteX93" fmla="*/ 1316604 w 4190433"/>
                <a:gd name="connsiteY93" fmla="*/ 2830286 h 4586514"/>
                <a:gd name="connsiteX94" fmla="*/ 1476261 w 4190433"/>
                <a:gd name="connsiteY94" fmla="*/ 2786743 h 4586514"/>
                <a:gd name="connsiteX95" fmla="*/ 1519804 w 4190433"/>
                <a:gd name="connsiteY95" fmla="*/ 2772228 h 4586514"/>
                <a:gd name="connsiteX96" fmla="*/ 1911690 w 4190433"/>
                <a:gd name="connsiteY96" fmla="*/ 2786743 h 4586514"/>
                <a:gd name="connsiteX97" fmla="*/ 2971233 w 4190433"/>
                <a:gd name="connsiteY97" fmla="*/ 2757714 h 4586514"/>
                <a:gd name="connsiteX98" fmla="*/ 3058318 w 4190433"/>
                <a:gd name="connsiteY98" fmla="*/ 2743200 h 4586514"/>
                <a:gd name="connsiteX99" fmla="*/ 3116376 w 4190433"/>
                <a:gd name="connsiteY99" fmla="*/ 2728686 h 4586514"/>
                <a:gd name="connsiteX100" fmla="*/ 3276033 w 4190433"/>
                <a:gd name="connsiteY100" fmla="*/ 2714171 h 4586514"/>
                <a:gd name="connsiteX101" fmla="*/ 3508261 w 4190433"/>
                <a:gd name="connsiteY101" fmla="*/ 2685143 h 4586514"/>
                <a:gd name="connsiteX102" fmla="*/ 3580833 w 4190433"/>
                <a:gd name="connsiteY102" fmla="*/ 2670628 h 4586514"/>
                <a:gd name="connsiteX103" fmla="*/ 3711461 w 4190433"/>
                <a:gd name="connsiteY103" fmla="*/ 2656114 h 4586514"/>
                <a:gd name="connsiteX104" fmla="*/ 3798547 w 4190433"/>
                <a:gd name="connsiteY104" fmla="*/ 2627086 h 4586514"/>
                <a:gd name="connsiteX105" fmla="*/ 3900147 w 4190433"/>
                <a:gd name="connsiteY105" fmla="*/ 2569028 h 4586514"/>
                <a:gd name="connsiteX106" fmla="*/ 3929176 w 4190433"/>
                <a:gd name="connsiteY106" fmla="*/ 2481943 h 4586514"/>
                <a:gd name="connsiteX107" fmla="*/ 3943690 w 4190433"/>
                <a:gd name="connsiteY107" fmla="*/ 2438400 h 4586514"/>
                <a:gd name="connsiteX108" fmla="*/ 3929176 w 4190433"/>
                <a:gd name="connsiteY108" fmla="*/ 2177143 h 4586514"/>
                <a:gd name="connsiteX109" fmla="*/ 3856604 w 4190433"/>
                <a:gd name="connsiteY109" fmla="*/ 2046514 h 4586514"/>
                <a:gd name="connsiteX110" fmla="*/ 3813061 w 4190433"/>
                <a:gd name="connsiteY110" fmla="*/ 2032000 h 4586514"/>
                <a:gd name="connsiteX111" fmla="*/ 3682433 w 4190433"/>
                <a:gd name="connsiteY111" fmla="*/ 1930400 h 4586514"/>
                <a:gd name="connsiteX112" fmla="*/ 3638890 w 4190433"/>
                <a:gd name="connsiteY112" fmla="*/ 1901371 h 4586514"/>
                <a:gd name="connsiteX113" fmla="*/ 3595347 w 4190433"/>
                <a:gd name="connsiteY113" fmla="*/ 1886857 h 4586514"/>
                <a:gd name="connsiteX114" fmla="*/ 3479233 w 4190433"/>
                <a:gd name="connsiteY114" fmla="*/ 1857828 h 4586514"/>
                <a:gd name="connsiteX115" fmla="*/ 3203461 w 4190433"/>
                <a:gd name="connsiteY115" fmla="*/ 1814286 h 4586514"/>
                <a:gd name="connsiteX116" fmla="*/ 3116376 w 4190433"/>
                <a:gd name="connsiteY116" fmla="*/ 1785257 h 4586514"/>
                <a:gd name="connsiteX117" fmla="*/ 2622209 w 4190433"/>
                <a:gd name="connsiteY117" fmla="*/ 1664153 h 4586514"/>
                <a:gd name="connsiteX118" fmla="*/ 2260600 w 4190433"/>
                <a:gd name="connsiteY118" fmla="*/ 1512546 h 4586514"/>
                <a:gd name="connsiteX119" fmla="*/ 2350634 w 4190433"/>
                <a:gd name="connsiteY119" fmla="*/ 1389743 h 4586514"/>
                <a:gd name="connsiteX120" fmla="*/ 2771094 w 4190433"/>
                <a:gd name="connsiteY120" fmla="*/ 1286215 h 4586514"/>
                <a:gd name="connsiteX121" fmla="*/ 3609861 w 4190433"/>
                <a:gd name="connsiteY121" fmla="*/ 1103086 h 4586514"/>
                <a:gd name="connsiteX122" fmla="*/ 3813061 w 4190433"/>
                <a:gd name="connsiteY122" fmla="*/ 1001486 h 4586514"/>
                <a:gd name="connsiteX123" fmla="*/ 3929176 w 4190433"/>
                <a:gd name="connsiteY123" fmla="*/ 943428 h 4586514"/>
                <a:gd name="connsiteX124" fmla="*/ 3958204 w 4190433"/>
                <a:gd name="connsiteY124" fmla="*/ 899886 h 4586514"/>
                <a:gd name="connsiteX125" fmla="*/ 4001747 w 4190433"/>
                <a:gd name="connsiteY125" fmla="*/ 885371 h 4586514"/>
                <a:gd name="connsiteX126" fmla="*/ 4045290 w 4190433"/>
                <a:gd name="connsiteY126" fmla="*/ 856343 h 4586514"/>
                <a:gd name="connsiteX127" fmla="*/ 4074318 w 4190433"/>
                <a:gd name="connsiteY127" fmla="*/ 812800 h 4586514"/>
                <a:gd name="connsiteX128" fmla="*/ 4117861 w 4190433"/>
                <a:gd name="connsiteY128" fmla="*/ 769257 h 4586514"/>
                <a:gd name="connsiteX129" fmla="*/ 4146890 w 4190433"/>
                <a:gd name="connsiteY129" fmla="*/ 682171 h 4586514"/>
                <a:gd name="connsiteX130" fmla="*/ 4161404 w 4190433"/>
                <a:gd name="connsiteY130" fmla="*/ 362857 h 4586514"/>
                <a:gd name="connsiteX131" fmla="*/ 4190433 w 4190433"/>
                <a:gd name="connsiteY131" fmla="*/ 275771 h 4586514"/>
                <a:gd name="connsiteX132" fmla="*/ 4161404 w 4190433"/>
                <a:gd name="connsiteY132" fmla="*/ 43543 h 4586514"/>
                <a:gd name="connsiteX133" fmla="*/ 4016261 w 4190433"/>
                <a:gd name="connsiteY133" fmla="*/ 0 h 4586514"/>
                <a:gd name="connsiteX134" fmla="*/ 3856604 w 4190433"/>
                <a:gd name="connsiteY134" fmla="*/ 29028 h 4586514"/>
                <a:gd name="connsiteX135" fmla="*/ 3813061 w 4190433"/>
                <a:gd name="connsiteY135" fmla="*/ 58057 h 4586514"/>
                <a:gd name="connsiteX136" fmla="*/ 3755004 w 4190433"/>
                <a:gd name="connsiteY136" fmla="*/ 188686 h 4586514"/>
                <a:gd name="connsiteX137" fmla="*/ 3740490 w 4190433"/>
                <a:gd name="connsiteY137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274547 w 4190433"/>
                <a:gd name="connsiteY35" fmla="*/ 3541486 h 4586514"/>
                <a:gd name="connsiteX36" fmla="*/ 2361633 w 4190433"/>
                <a:gd name="connsiteY36" fmla="*/ 3570514 h 4586514"/>
                <a:gd name="connsiteX37" fmla="*/ 2448718 w 4190433"/>
                <a:gd name="connsiteY37" fmla="*/ 3628571 h 4586514"/>
                <a:gd name="connsiteX38" fmla="*/ 2492261 w 4190433"/>
                <a:gd name="connsiteY38" fmla="*/ 3643086 h 4586514"/>
                <a:gd name="connsiteX39" fmla="*/ 2535804 w 4190433"/>
                <a:gd name="connsiteY39" fmla="*/ 3672114 h 4586514"/>
                <a:gd name="connsiteX40" fmla="*/ 2651918 w 4190433"/>
                <a:gd name="connsiteY40" fmla="*/ 3701143 h 4586514"/>
                <a:gd name="connsiteX41" fmla="*/ 2739004 w 4190433"/>
                <a:gd name="connsiteY41" fmla="*/ 3730171 h 4586514"/>
                <a:gd name="connsiteX42" fmla="*/ 2826090 w 4190433"/>
                <a:gd name="connsiteY42" fmla="*/ 3744686 h 4586514"/>
                <a:gd name="connsiteX43" fmla="*/ 3058318 w 4190433"/>
                <a:gd name="connsiteY43" fmla="*/ 3788228 h 4586514"/>
                <a:gd name="connsiteX44" fmla="*/ 3101861 w 4190433"/>
                <a:gd name="connsiteY44" fmla="*/ 3875314 h 4586514"/>
                <a:gd name="connsiteX45" fmla="*/ 3014776 w 4190433"/>
                <a:gd name="connsiteY45" fmla="*/ 3933371 h 4586514"/>
                <a:gd name="connsiteX46" fmla="*/ 2971233 w 4190433"/>
                <a:gd name="connsiteY46" fmla="*/ 3947886 h 4586514"/>
                <a:gd name="connsiteX47" fmla="*/ 2811576 w 4190433"/>
                <a:gd name="connsiteY47" fmla="*/ 3962400 h 4586514"/>
                <a:gd name="connsiteX48" fmla="*/ 2680947 w 4190433"/>
                <a:gd name="connsiteY48" fmla="*/ 3976914 h 4586514"/>
                <a:gd name="connsiteX49" fmla="*/ 2593861 w 4190433"/>
                <a:gd name="connsiteY49" fmla="*/ 3991428 h 4586514"/>
                <a:gd name="connsiteX50" fmla="*/ 2506776 w 4190433"/>
                <a:gd name="connsiteY50" fmla="*/ 4034971 h 4586514"/>
                <a:gd name="connsiteX51" fmla="*/ 2463233 w 4190433"/>
                <a:gd name="connsiteY51" fmla="*/ 4049486 h 4586514"/>
                <a:gd name="connsiteX52" fmla="*/ 2434204 w 4190433"/>
                <a:gd name="connsiteY52" fmla="*/ 4252686 h 4586514"/>
                <a:gd name="connsiteX53" fmla="*/ 2405176 w 4190433"/>
                <a:gd name="connsiteY53" fmla="*/ 4339771 h 4586514"/>
                <a:gd name="connsiteX54" fmla="*/ 2390661 w 4190433"/>
                <a:gd name="connsiteY54" fmla="*/ 4383314 h 4586514"/>
                <a:gd name="connsiteX55" fmla="*/ 2434204 w 4190433"/>
                <a:gd name="connsiteY55" fmla="*/ 4499428 h 4586514"/>
                <a:gd name="connsiteX56" fmla="*/ 2477747 w 4190433"/>
                <a:gd name="connsiteY56" fmla="*/ 4513943 h 4586514"/>
                <a:gd name="connsiteX57" fmla="*/ 2521290 w 4190433"/>
                <a:gd name="connsiteY57" fmla="*/ 4542971 h 4586514"/>
                <a:gd name="connsiteX58" fmla="*/ 2666433 w 4190433"/>
                <a:gd name="connsiteY58" fmla="*/ 4586514 h 4586514"/>
                <a:gd name="connsiteX59" fmla="*/ 2768033 w 4190433"/>
                <a:gd name="connsiteY59" fmla="*/ 4572000 h 4586514"/>
                <a:gd name="connsiteX60" fmla="*/ 2942204 w 4190433"/>
                <a:gd name="connsiteY60" fmla="*/ 4542971 h 4586514"/>
                <a:gd name="connsiteX61" fmla="*/ 2971233 w 4190433"/>
                <a:gd name="connsiteY61" fmla="*/ 4455886 h 4586514"/>
                <a:gd name="connsiteX62" fmla="*/ 2985747 w 4190433"/>
                <a:gd name="connsiteY62" fmla="*/ 4412343 h 4586514"/>
                <a:gd name="connsiteX63" fmla="*/ 3000261 w 4190433"/>
                <a:gd name="connsiteY63" fmla="*/ 4354286 h 4586514"/>
                <a:gd name="connsiteX64" fmla="*/ 3014776 w 4190433"/>
                <a:gd name="connsiteY64" fmla="*/ 4310743 h 4586514"/>
                <a:gd name="connsiteX65" fmla="*/ 3058318 w 4190433"/>
                <a:gd name="connsiteY65" fmla="*/ 4281714 h 4586514"/>
                <a:gd name="connsiteX66" fmla="*/ 3130890 w 4190433"/>
                <a:gd name="connsiteY66" fmla="*/ 4209143 h 4586514"/>
                <a:gd name="connsiteX67" fmla="*/ 3276033 w 4190433"/>
                <a:gd name="connsiteY67" fmla="*/ 4078514 h 4586514"/>
                <a:gd name="connsiteX68" fmla="*/ 3348604 w 4190433"/>
                <a:gd name="connsiteY68" fmla="*/ 3991428 h 4586514"/>
                <a:gd name="connsiteX69" fmla="*/ 3406661 w 4190433"/>
                <a:gd name="connsiteY69" fmla="*/ 3904343 h 4586514"/>
                <a:gd name="connsiteX70" fmla="*/ 3435690 w 4190433"/>
                <a:gd name="connsiteY70" fmla="*/ 3860800 h 4586514"/>
                <a:gd name="connsiteX71" fmla="*/ 3435690 w 4190433"/>
                <a:gd name="connsiteY71" fmla="*/ 3556000 h 4586514"/>
                <a:gd name="connsiteX72" fmla="*/ 3392147 w 4190433"/>
                <a:gd name="connsiteY72" fmla="*/ 3410857 h 4586514"/>
                <a:gd name="connsiteX73" fmla="*/ 3348604 w 4190433"/>
                <a:gd name="connsiteY73" fmla="*/ 3367314 h 4586514"/>
                <a:gd name="connsiteX74" fmla="*/ 3319576 w 4190433"/>
                <a:gd name="connsiteY74" fmla="*/ 3323771 h 4586514"/>
                <a:gd name="connsiteX75" fmla="*/ 3232490 w 4190433"/>
                <a:gd name="connsiteY75" fmla="*/ 3280228 h 4586514"/>
                <a:gd name="connsiteX76" fmla="*/ 3145404 w 4190433"/>
                <a:gd name="connsiteY76" fmla="*/ 3236686 h 4586514"/>
                <a:gd name="connsiteX77" fmla="*/ 2985747 w 4190433"/>
                <a:gd name="connsiteY77" fmla="*/ 3178628 h 4586514"/>
                <a:gd name="connsiteX78" fmla="*/ 2913176 w 4190433"/>
                <a:gd name="connsiteY78" fmla="*/ 3164114 h 4586514"/>
                <a:gd name="connsiteX79" fmla="*/ 2855118 w 4190433"/>
                <a:gd name="connsiteY79" fmla="*/ 3149600 h 4586514"/>
                <a:gd name="connsiteX80" fmla="*/ 2608376 w 4190433"/>
                <a:gd name="connsiteY80" fmla="*/ 3135086 h 4586514"/>
                <a:gd name="connsiteX81" fmla="*/ 2071347 w 4190433"/>
                <a:gd name="connsiteY81" fmla="*/ 3149600 h 4586514"/>
                <a:gd name="connsiteX82" fmla="*/ 1839118 w 4190433"/>
                <a:gd name="connsiteY82" fmla="*/ 3164114 h 4586514"/>
                <a:gd name="connsiteX83" fmla="*/ 1519804 w 4190433"/>
                <a:gd name="connsiteY83" fmla="*/ 3149600 h 4586514"/>
                <a:gd name="connsiteX84" fmla="*/ 1432718 w 4190433"/>
                <a:gd name="connsiteY84" fmla="*/ 3135086 h 4586514"/>
                <a:gd name="connsiteX85" fmla="*/ 1287576 w 4190433"/>
                <a:gd name="connsiteY85" fmla="*/ 3106057 h 4586514"/>
                <a:gd name="connsiteX86" fmla="*/ 1185976 w 4190433"/>
                <a:gd name="connsiteY86" fmla="*/ 3091543 h 4586514"/>
                <a:gd name="connsiteX87" fmla="*/ 1098890 w 4190433"/>
                <a:gd name="connsiteY87" fmla="*/ 3048000 h 4586514"/>
                <a:gd name="connsiteX88" fmla="*/ 1069861 w 4190433"/>
                <a:gd name="connsiteY88" fmla="*/ 3004457 h 4586514"/>
                <a:gd name="connsiteX89" fmla="*/ 1055347 w 4190433"/>
                <a:gd name="connsiteY89" fmla="*/ 2960914 h 4586514"/>
                <a:gd name="connsiteX90" fmla="*/ 1069861 w 4190433"/>
                <a:gd name="connsiteY90" fmla="*/ 2859314 h 4586514"/>
                <a:gd name="connsiteX91" fmla="*/ 1113404 w 4190433"/>
                <a:gd name="connsiteY91" fmla="*/ 2844800 h 4586514"/>
                <a:gd name="connsiteX92" fmla="*/ 1316604 w 4190433"/>
                <a:gd name="connsiteY92" fmla="*/ 2830286 h 4586514"/>
                <a:gd name="connsiteX93" fmla="*/ 1476261 w 4190433"/>
                <a:gd name="connsiteY93" fmla="*/ 2786743 h 4586514"/>
                <a:gd name="connsiteX94" fmla="*/ 1519804 w 4190433"/>
                <a:gd name="connsiteY94" fmla="*/ 2772228 h 4586514"/>
                <a:gd name="connsiteX95" fmla="*/ 1911690 w 4190433"/>
                <a:gd name="connsiteY95" fmla="*/ 2786743 h 4586514"/>
                <a:gd name="connsiteX96" fmla="*/ 2971233 w 4190433"/>
                <a:gd name="connsiteY96" fmla="*/ 2757714 h 4586514"/>
                <a:gd name="connsiteX97" fmla="*/ 3058318 w 4190433"/>
                <a:gd name="connsiteY97" fmla="*/ 2743200 h 4586514"/>
                <a:gd name="connsiteX98" fmla="*/ 3116376 w 4190433"/>
                <a:gd name="connsiteY98" fmla="*/ 2728686 h 4586514"/>
                <a:gd name="connsiteX99" fmla="*/ 3276033 w 4190433"/>
                <a:gd name="connsiteY99" fmla="*/ 2714171 h 4586514"/>
                <a:gd name="connsiteX100" fmla="*/ 3508261 w 4190433"/>
                <a:gd name="connsiteY100" fmla="*/ 2685143 h 4586514"/>
                <a:gd name="connsiteX101" fmla="*/ 3580833 w 4190433"/>
                <a:gd name="connsiteY101" fmla="*/ 2670628 h 4586514"/>
                <a:gd name="connsiteX102" fmla="*/ 3711461 w 4190433"/>
                <a:gd name="connsiteY102" fmla="*/ 2656114 h 4586514"/>
                <a:gd name="connsiteX103" fmla="*/ 3798547 w 4190433"/>
                <a:gd name="connsiteY103" fmla="*/ 2627086 h 4586514"/>
                <a:gd name="connsiteX104" fmla="*/ 3900147 w 4190433"/>
                <a:gd name="connsiteY104" fmla="*/ 2569028 h 4586514"/>
                <a:gd name="connsiteX105" fmla="*/ 3929176 w 4190433"/>
                <a:gd name="connsiteY105" fmla="*/ 2481943 h 4586514"/>
                <a:gd name="connsiteX106" fmla="*/ 3943690 w 4190433"/>
                <a:gd name="connsiteY106" fmla="*/ 2438400 h 4586514"/>
                <a:gd name="connsiteX107" fmla="*/ 3929176 w 4190433"/>
                <a:gd name="connsiteY107" fmla="*/ 2177143 h 4586514"/>
                <a:gd name="connsiteX108" fmla="*/ 3856604 w 4190433"/>
                <a:gd name="connsiteY108" fmla="*/ 2046514 h 4586514"/>
                <a:gd name="connsiteX109" fmla="*/ 3813061 w 4190433"/>
                <a:gd name="connsiteY109" fmla="*/ 2032000 h 4586514"/>
                <a:gd name="connsiteX110" fmla="*/ 3682433 w 4190433"/>
                <a:gd name="connsiteY110" fmla="*/ 1930400 h 4586514"/>
                <a:gd name="connsiteX111" fmla="*/ 3638890 w 4190433"/>
                <a:gd name="connsiteY111" fmla="*/ 1901371 h 4586514"/>
                <a:gd name="connsiteX112" fmla="*/ 3595347 w 4190433"/>
                <a:gd name="connsiteY112" fmla="*/ 1886857 h 4586514"/>
                <a:gd name="connsiteX113" fmla="*/ 3479233 w 4190433"/>
                <a:gd name="connsiteY113" fmla="*/ 1857828 h 4586514"/>
                <a:gd name="connsiteX114" fmla="*/ 3203461 w 4190433"/>
                <a:gd name="connsiteY114" fmla="*/ 1814286 h 4586514"/>
                <a:gd name="connsiteX115" fmla="*/ 3116376 w 4190433"/>
                <a:gd name="connsiteY115" fmla="*/ 1785257 h 4586514"/>
                <a:gd name="connsiteX116" fmla="*/ 2622209 w 4190433"/>
                <a:gd name="connsiteY116" fmla="*/ 1664153 h 4586514"/>
                <a:gd name="connsiteX117" fmla="*/ 2260600 w 4190433"/>
                <a:gd name="connsiteY117" fmla="*/ 1512546 h 4586514"/>
                <a:gd name="connsiteX118" fmla="*/ 2350634 w 4190433"/>
                <a:gd name="connsiteY118" fmla="*/ 1389743 h 4586514"/>
                <a:gd name="connsiteX119" fmla="*/ 2771094 w 4190433"/>
                <a:gd name="connsiteY119" fmla="*/ 1286215 h 4586514"/>
                <a:gd name="connsiteX120" fmla="*/ 3609861 w 4190433"/>
                <a:gd name="connsiteY120" fmla="*/ 1103086 h 4586514"/>
                <a:gd name="connsiteX121" fmla="*/ 3813061 w 4190433"/>
                <a:gd name="connsiteY121" fmla="*/ 1001486 h 4586514"/>
                <a:gd name="connsiteX122" fmla="*/ 3929176 w 4190433"/>
                <a:gd name="connsiteY122" fmla="*/ 943428 h 4586514"/>
                <a:gd name="connsiteX123" fmla="*/ 3958204 w 4190433"/>
                <a:gd name="connsiteY123" fmla="*/ 899886 h 4586514"/>
                <a:gd name="connsiteX124" fmla="*/ 4001747 w 4190433"/>
                <a:gd name="connsiteY124" fmla="*/ 885371 h 4586514"/>
                <a:gd name="connsiteX125" fmla="*/ 4045290 w 4190433"/>
                <a:gd name="connsiteY125" fmla="*/ 856343 h 4586514"/>
                <a:gd name="connsiteX126" fmla="*/ 4074318 w 4190433"/>
                <a:gd name="connsiteY126" fmla="*/ 812800 h 4586514"/>
                <a:gd name="connsiteX127" fmla="*/ 4117861 w 4190433"/>
                <a:gd name="connsiteY127" fmla="*/ 769257 h 4586514"/>
                <a:gd name="connsiteX128" fmla="*/ 4146890 w 4190433"/>
                <a:gd name="connsiteY128" fmla="*/ 682171 h 4586514"/>
                <a:gd name="connsiteX129" fmla="*/ 4161404 w 4190433"/>
                <a:gd name="connsiteY129" fmla="*/ 362857 h 4586514"/>
                <a:gd name="connsiteX130" fmla="*/ 4190433 w 4190433"/>
                <a:gd name="connsiteY130" fmla="*/ 275771 h 4586514"/>
                <a:gd name="connsiteX131" fmla="*/ 4161404 w 4190433"/>
                <a:gd name="connsiteY131" fmla="*/ 43543 h 4586514"/>
                <a:gd name="connsiteX132" fmla="*/ 4016261 w 4190433"/>
                <a:gd name="connsiteY132" fmla="*/ 0 h 4586514"/>
                <a:gd name="connsiteX133" fmla="*/ 3856604 w 4190433"/>
                <a:gd name="connsiteY133" fmla="*/ 29028 h 4586514"/>
                <a:gd name="connsiteX134" fmla="*/ 3813061 w 4190433"/>
                <a:gd name="connsiteY134" fmla="*/ 58057 h 4586514"/>
                <a:gd name="connsiteX135" fmla="*/ 3755004 w 4190433"/>
                <a:gd name="connsiteY135" fmla="*/ 188686 h 4586514"/>
                <a:gd name="connsiteX136" fmla="*/ 3740490 w 4190433"/>
                <a:gd name="connsiteY13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274547 w 4190433"/>
                <a:gd name="connsiteY35" fmla="*/ 3541486 h 4586514"/>
                <a:gd name="connsiteX36" fmla="*/ 2448718 w 4190433"/>
                <a:gd name="connsiteY36" fmla="*/ 3628571 h 4586514"/>
                <a:gd name="connsiteX37" fmla="*/ 2492261 w 4190433"/>
                <a:gd name="connsiteY37" fmla="*/ 3643086 h 4586514"/>
                <a:gd name="connsiteX38" fmla="*/ 2535804 w 4190433"/>
                <a:gd name="connsiteY38" fmla="*/ 3672114 h 4586514"/>
                <a:gd name="connsiteX39" fmla="*/ 2651918 w 4190433"/>
                <a:gd name="connsiteY39" fmla="*/ 3701143 h 4586514"/>
                <a:gd name="connsiteX40" fmla="*/ 2739004 w 4190433"/>
                <a:gd name="connsiteY40" fmla="*/ 3730171 h 4586514"/>
                <a:gd name="connsiteX41" fmla="*/ 2826090 w 4190433"/>
                <a:gd name="connsiteY41" fmla="*/ 3744686 h 4586514"/>
                <a:gd name="connsiteX42" fmla="*/ 3058318 w 4190433"/>
                <a:gd name="connsiteY42" fmla="*/ 3788228 h 4586514"/>
                <a:gd name="connsiteX43" fmla="*/ 3101861 w 4190433"/>
                <a:gd name="connsiteY43" fmla="*/ 3875314 h 4586514"/>
                <a:gd name="connsiteX44" fmla="*/ 3014776 w 4190433"/>
                <a:gd name="connsiteY44" fmla="*/ 3933371 h 4586514"/>
                <a:gd name="connsiteX45" fmla="*/ 2971233 w 4190433"/>
                <a:gd name="connsiteY45" fmla="*/ 3947886 h 4586514"/>
                <a:gd name="connsiteX46" fmla="*/ 2811576 w 4190433"/>
                <a:gd name="connsiteY46" fmla="*/ 3962400 h 4586514"/>
                <a:gd name="connsiteX47" fmla="*/ 2680947 w 4190433"/>
                <a:gd name="connsiteY47" fmla="*/ 3976914 h 4586514"/>
                <a:gd name="connsiteX48" fmla="*/ 2593861 w 4190433"/>
                <a:gd name="connsiteY48" fmla="*/ 3991428 h 4586514"/>
                <a:gd name="connsiteX49" fmla="*/ 2506776 w 4190433"/>
                <a:gd name="connsiteY49" fmla="*/ 4034971 h 4586514"/>
                <a:gd name="connsiteX50" fmla="*/ 2463233 w 4190433"/>
                <a:gd name="connsiteY50" fmla="*/ 4049486 h 4586514"/>
                <a:gd name="connsiteX51" fmla="*/ 2434204 w 4190433"/>
                <a:gd name="connsiteY51" fmla="*/ 4252686 h 4586514"/>
                <a:gd name="connsiteX52" fmla="*/ 2405176 w 4190433"/>
                <a:gd name="connsiteY52" fmla="*/ 4339771 h 4586514"/>
                <a:gd name="connsiteX53" fmla="*/ 2390661 w 4190433"/>
                <a:gd name="connsiteY53" fmla="*/ 4383314 h 4586514"/>
                <a:gd name="connsiteX54" fmla="*/ 2434204 w 4190433"/>
                <a:gd name="connsiteY54" fmla="*/ 4499428 h 4586514"/>
                <a:gd name="connsiteX55" fmla="*/ 2477747 w 4190433"/>
                <a:gd name="connsiteY55" fmla="*/ 4513943 h 4586514"/>
                <a:gd name="connsiteX56" fmla="*/ 2521290 w 4190433"/>
                <a:gd name="connsiteY56" fmla="*/ 4542971 h 4586514"/>
                <a:gd name="connsiteX57" fmla="*/ 2666433 w 4190433"/>
                <a:gd name="connsiteY57" fmla="*/ 4586514 h 4586514"/>
                <a:gd name="connsiteX58" fmla="*/ 2768033 w 4190433"/>
                <a:gd name="connsiteY58" fmla="*/ 4572000 h 4586514"/>
                <a:gd name="connsiteX59" fmla="*/ 2942204 w 4190433"/>
                <a:gd name="connsiteY59" fmla="*/ 4542971 h 4586514"/>
                <a:gd name="connsiteX60" fmla="*/ 2971233 w 4190433"/>
                <a:gd name="connsiteY60" fmla="*/ 4455886 h 4586514"/>
                <a:gd name="connsiteX61" fmla="*/ 2985747 w 4190433"/>
                <a:gd name="connsiteY61" fmla="*/ 4412343 h 4586514"/>
                <a:gd name="connsiteX62" fmla="*/ 3000261 w 4190433"/>
                <a:gd name="connsiteY62" fmla="*/ 4354286 h 4586514"/>
                <a:gd name="connsiteX63" fmla="*/ 3014776 w 4190433"/>
                <a:gd name="connsiteY63" fmla="*/ 4310743 h 4586514"/>
                <a:gd name="connsiteX64" fmla="*/ 3058318 w 4190433"/>
                <a:gd name="connsiteY64" fmla="*/ 4281714 h 4586514"/>
                <a:gd name="connsiteX65" fmla="*/ 3130890 w 4190433"/>
                <a:gd name="connsiteY65" fmla="*/ 4209143 h 4586514"/>
                <a:gd name="connsiteX66" fmla="*/ 3276033 w 4190433"/>
                <a:gd name="connsiteY66" fmla="*/ 4078514 h 4586514"/>
                <a:gd name="connsiteX67" fmla="*/ 3348604 w 4190433"/>
                <a:gd name="connsiteY67" fmla="*/ 3991428 h 4586514"/>
                <a:gd name="connsiteX68" fmla="*/ 3406661 w 4190433"/>
                <a:gd name="connsiteY68" fmla="*/ 3904343 h 4586514"/>
                <a:gd name="connsiteX69" fmla="*/ 3435690 w 4190433"/>
                <a:gd name="connsiteY69" fmla="*/ 3860800 h 4586514"/>
                <a:gd name="connsiteX70" fmla="*/ 3435690 w 4190433"/>
                <a:gd name="connsiteY70" fmla="*/ 3556000 h 4586514"/>
                <a:gd name="connsiteX71" fmla="*/ 3392147 w 4190433"/>
                <a:gd name="connsiteY71" fmla="*/ 3410857 h 4586514"/>
                <a:gd name="connsiteX72" fmla="*/ 3348604 w 4190433"/>
                <a:gd name="connsiteY72" fmla="*/ 3367314 h 4586514"/>
                <a:gd name="connsiteX73" fmla="*/ 3319576 w 4190433"/>
                <a:gd name="connsiteY73" fmla="*/ 3323771 h 4586514"/>
                <a:gd name="connsiteX74" fmla="*/ 3232490 w 4190433"/>
                <a:gd name="connsiteY74" fmla="*/ 3280228 h 4586514"/>
                <a:gd name="connsiteX75" fmla="*/ 3145404 w 4190433"/>
                <a:gd name="connsiteY75" fmla="*/ 3236686 h 4586514"/>
                <a:gd name="connsiteX76" fmla="*/ 2985747 w 4190433"/>
                <a:gd name="connsiteY76" fmla="*/ 3178628 h 4586514"/>
                <a:gd name="connsiteX77" fmla="*/ 2913176 w 4190433"/>
                <a:gd name="connsiteY77" fmla="*/ 3164114 h 4586514"/>
                <a:gd name="connsiteX78" fmla="*/ 2855118 w 4190433"/>
                <a:gd name="connsiteY78" fmla="*/ 3149600 h 4586514"/>
                <a:gd name="connsiteX79" fmla="*/ 2608376 w 4190433"/>
                <a:gd name="connsiteY79" fmla="*/ 3135086 h 4586514"/>
                <a:gd name="connsiteX80" fmla="*/ 2071347 w 4190433"/>
                <a:gd name="connsiteY80" fmla="*/ 3149600 h 4586514"/>
                <a:gd name="connsiteX81" fmla="*/ 1839118 w 4190433"/>
                <a:gd name="connsiteY81" fmla="*/ 3164114 h 4586514"/>
                <a:gd name="connsiteX82" fmla="*/ 1519804 w 4190433"/>
                <a:gd name="connsiteY82" fmla="*/ 3149600 h 4586514"/>
                <a:gd name="connsiteX83" fmla="*/ 1432718 w 4190433"/>
                <a:gd name="connsiteY83" fmla="*/ 3135086 h 4586514"/>
                <a:gd name="connsiteX84" fmla="*/ 1287576 w 4190433"/>
                <a:gd name="connsiteY84" fmla="*/ 3106057 h 4586514"/>
                <a:gd name="connsiteX85" fmla="*/ 1185976 w 4190433"/>
                <a:gd name="connsiteY85" fmla="*/ 3091543 h 4586514"/>
                <a:gd name="connsiteX86" fmla="*/ 1098890 w 4190433"/>
                <a:gd name="connsiteY86" fmla="*/ 3048000 h 4586514"/>
                <a:gd name="connsiteX87" fmla="*/ 1069861 w 4190433"/>
                <a:gd name="connsiteY87" fmla="*/ 3004457 h 4586514"/>
                <a:gd name="connsiteX88" fmla="*/ 1055347 w 4190433"/>
                <a:gd name="connsiteY88" fmla="*/ 2960914 h 4586514"/>
                <a:gd name="connsiteX89" fmla="*/ 1069861 w 4190433"/>
                <a:gd name="connsiteY89" fmla="*/ 2859314 h 4586514"/>
                <a:gd name="connsiteX90" fmla="*/ 1113404 w 4190433"/>
                <a:gd name="connsiteY90" fmla="*/ 2844800 h 4586514"/>
                <a:gd name="connsiteX91" fmla="*/ 1316604 w 4190433"/>
                <a:gd name="connsiteY91" fmla="*/ 2830286 h 4586514"/>
                <a:gd name="connsiteX92" fmla="*/ 1476261 w 4190433"/>
                <a:gd name="connsiteY92" fmla="*/ 2786743 h 4586514"/>
                <a:gd name="connsiteX93" fmla="*/ 1519804 w 4190433"/>
                <a:gd name="connsiteY93" fmla="*/ 2772228 h 4586514"/>
                <a:gd name="connsiteX94" fmla="*/ 1911690 w 4190433"/>
                <a:gd name="connsiteY94" fmla="*/ 2786743 h 4586514"/>
                <a:gd name="connsiteX95" fmla="*/ 2971233 w 4190433"/>
                <a:gd name="connsiteY95" fmla="*/ 2757714 h 4586514"/>
                <a:gd name="connsiteX96" fmla="*/ 3058318 w 4190433"/>
                <a:gd name="connsiteY96" fmla="*/ 2743200 h 4586514"/>
                <a:gd name="connsiteX97" fmla="*/ 3116376 w 4190433"/>
                <a:gd name="connsiteY97" fmla="*/ 2728686 h 4586514"/>
                <a:gd name="connsiteX98" fmla="*/ 3276033 w 4190433"/>
                <a:gd name="connsiteY98" fmla="*/ 2714171 h 4586514"/>
                <a:gd name="connsiteX99" fmla="*/ 3508261 w 4190433"/>
                <a:gd name="connsiteY99" fmla="*/ 2685143 h 4586514"/>
                <a:gd name="connsiteX100" fmla="*/ 3580833 w 4190433"/>
                <a:gd name="connsiteY100" fmla="*/ 2670628 h 4586514"/>
                <a:gd name="connsiteX101" fmla="*/ 3711461 w 4190433"/>
                <a:gd name="connsiteY101" fmla="*/ 2656114 h 4586514"/>
                <a:gd name="connsiteX102" fmla="*/ 3798547 w 4190433"/>
                <a:gd name="connsiteY102" fmla="*/ 2627086 h 4586514"/>
                <a:gd name="connsiteX103" fmla="*/ 3900147 w 4190433"/>
                <a:gd name="connsiteY103" fmla="*/ 2569028 h 4586514"/>
                <a:gd name="connsiteX104" fmla="*/ 3929176 w 4190433"/>
                <a:gd name="connsiteY104" fmla="*/ 2481943 h 4586514"/>
                <a:gd name="connsiteX105" fmla="*/ 3943690 w 4190433"/>
                <a:gd name="connsiteY105" fmla="*/ 2438400 h 4586514"/>
                <a:gd name="connsiteX106" fmla="*/ 3929176 w 4190433"/>
                <a:gd name="connsiteY106" fmla="*/ 2177143 h 4586514"/>
                <a:gd name="connsiteX107" fmla="*/ 3856604 w 4190433"/>
                <a:gd name="connsiteY107" fmla="*/ 2046514 h 4586514"/>
                <a:gd name="connsiteX108" fmla="*/ 3813061 w 4190433"/>
                <a:gd name="connsiteY108" fmla="*/ 2032000 h 4586514"/>
                <a:gd name="connsiteX109" fmla="*/ 3682433 w 4190433"/>
                <a:gd name="connsiteY109" fmla="*/ 1930400 h 4586514"/>
                <a:gd name="connsiteX110" fmla="*/ 3638890 w 4190433"/>
                <a:gd name="connsiteY110" fmla="*/ 1901371 h 4586514"/>
                <a:gd name="connsiteX111" fmla="*/ 3595347 w 4190433"/>
                <a:gd name="connsiteY111" fmla="*/ 1886857 h 4586514"/>
                <a:gd name="connsiteX112" fmla="*/ 3479233 w 4190433"/>
                <a:gd name="connsiteY112" fmla="*/ 1857828 h 4586514"/>
                <a:gd name="connsiteX113" fmla="*/ 3203461 w 4190433"/>
                <a:gd name="connsiteY113" fmla="*/ 1814286 h 4586514"/>
                <a:gd name="connsiteX114" fmla="*/ 3116376 w 4190433"/>
                <a:gd name="connsiteY114" fmla="*/ 1785257 h 4586514"/>
                <a:gd name="connsiteX115" fmla="*/ 2622209 w 4190433"/>
                <a:gd name="connsiteY115" fmla="*/ 1664153 h 4586514"/>
                <a:gd name="connsiteX116" fmla="*/ 2260600 w 4190433"/>
                <a:gd name="connsiteY116" fmla="*/ 1512546 h 4586514"/>
                <a:gd name="connsiteX117" fmla="*/ 2350634 w 4190433"/>
                <a:gd name="connsiteY117" fmla="*/ 1389743 h 4586514"/>
                <a:gd name="connsiteX118" fmla="*/ 2771094 w 4190433"/>
                <a:gd name="connsiteY118" fmla="*/ 1286215 h 4586514"/>
                <a:gd name="connsiteX119" fmla="*/ 3609861 w 4190433"/>
                <a:gd name="connsiteY119" fmla="*/ 1103086 h 4586514"/>
                <a:gd name="connsiteX120" fmla="*/ 3813061 w 4190433"/>
                <a:gd name="connsiteY120" fmla="*/ 1001486 h 4586514"/>
                <a:gd name="connsiteX121" fmla="*/ 3929176 w 4190433"/>
                <a:gd name="connsiteY121" fmla="*/ 943428 h 4586514"/>
                <a:gd name="connsiteX122" fmla="*/ 3958204 w 4190433"/>
                <a:gd name="connsiteY122" fmla="*/ 899886 h 4586514"/>
                <a:gd name="connsiteX123" fmla="*/ 4001747 w 4190433"/>
                <a:gd name="connsiteY123" fmla="*/ 885371 h 4586514"/>
                <a:gd name="connsiteX124" fmla="*/ 4045290 w 4190433"/>
                <a:gd name="connsiteY124" fmla="*/ 856343 h 4586514"/>
                <a:gd name="connsiteX125" fmla="*/ 4074318 w 4190433"/>
                <a:gd name="connsiteY125" fmla="*/ 812800 h 4586514"/>
                <a:gd name="connsiteX126" fmla="*/ 4117861 w 4190433"/>
                <a:gd name="connsiteY126" fmla="*/ 769257 h 4586514"/>
                <a:gd name="connsiteX127" fmla="*/ 4146890 w 4190433"/>
                <a:gd name="connsiteY127" fmla="*/ 682171 h 4586514"/>
                <a:gd name="connsiteX128" fmla="*/ 4161404 w 4190433"/>
                <a:gd name="connsiteY128" fmla="*/ 362857 h 4586514"/>
                <a:gd name="connsiteX129" fmla="*/ 4190433 w 4190433"/>
                <a:gd name="connsiteY129" fmla="*/ 275771 h 4586514"/>
                <a:gd name="connsiteX130" fmla="*/ 4161404 w 4190433"/>
                <a:gd name="connsiteY130" fmla="*/ 43543 h 4586514"/>
                <a:gd name="connsiteX131" fmla="*/ 4016261 w 4190433"/>
                <a:gd name="connsiteY131" fmla="*/ 0 h 4586514"/>
                <a:gd name="connsiteX132" fmla="*/ 3856604 w 4190433"/>
                <a:gd name="connsiteY132" fmla="*/ 29028 h 4586514"/>
                <a:gd name="connsiteX133" fmla="*/ 3813061 w 4190433"/>
                <a:gd name="connsiteY133" fmla="*/ 58057 h 4586514"/>
                <a:gd name="connsiteX134" fmla="*/ 3755004 w 4190433"/>
                <a:gd name="connsiteY134" fmla="*/ 188686 h 4586514"/>
                <a:gd name="connsiteX135" fmla="*/ 3740490 w 4190433"/>
                <a:gd name="connsiteY135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448718 w 4190433"/>
                <a:gd name="connsiteY35" fmla="*/ 3628571 h 4586514"/>
                <a:gd name="connsiteX36" fmla="*/ 2492261 w 4190433"/>
                <a:gd name="connsiteY36" fmla="*/ 3643086 h 4586514"/>
                <a:gd name="connsiteX37" fmla="*/ 2535804 w 4190433"/>
                <a:gd name="connsiteY37" fmla="*/ 3672114 h 4586514"/>
                <a:gd name="connsiteX38" fmla="*/ 2651918 w 4190433"/>
                <a:gd name="connsiteY38" fmla="*/ 3701143 h 4586514"/>
                <a:gd name="connsiteX39" fmla="*/ 2739004 w 4190433"/>
                <a:gd name="connsiteY39" fmla="*/ 3730171 h 4586514"/>
                <a:gd name="connsiteX40" fmla="*/ 2826090 w 4190433"/>
                <a:gd name="connsiteY40" fmla="*/ 3744686 h 4586514"/>
                <a:gd name="connsiteX41" fmla="*/ 3058318 w 4190433"/>
                <a:gd name="connsiteY41" fmla="*/ 3788228 h 4586514"/>
                <a:gd name="connsiteX42" fmla="*/ 3101861 w 4190433"/>
                <a:gd name="connsiteY42" fmla="*/ 3875314 h 4586514"/>
                <a:gd name="connsiteX43" fmla="*/ 3014776 w 4190433"/>
                <a:gd name="connsiteY43" fmla="*/ 3933371 h 4586514"/>
                <a:gd name="connsiteX44" fmla="*/ 2971233 w 4190433"/>
                <a:gd name="connsiteY44" fmla="*/ 3947886 h 4586514"/>
                <a:gd name="connsiteX45" fmla="*/ 2811576 w 4190433"/>
                <a:gd name="connsiteY45" fmla="*/ 3962400 h 4586514"/>
                <a:gd name="connsiteX46" fmla="*/ 2680947 w 4190433"/>
                <a:gd name="connsiteY46" fmla="*/ 3976914 h 4586514"/>
                <a:gd name="connsiteX47" fmla="*/ 2593861 w 4190433"/>
                <a:gd name="connsiteY47" fmla="*/ 3991428 h 4586514"/>
                <a:gd name="connsiteX48" fmla="*/ 2506776 w 4190433"/>
                <a:gd name="connsiteY48" fmla="*/ 4034971 h 4586514"/>
                <a:gd name="connsiteX49" fmla="*/ 2463233 w 4190433"/>
                <a:gd name="connsiteY49" fmla="*/ 4049486 h 4586514"/>
                <a:gd name="connsiteX50" fmla="*/ 2434204 w 4190433"/>
                <a:gd name="connsiteY50" fmla="*/ 4252686 h 4586514"/>
                <a:gd name="connsiteX51" fmla="*/ 2405176 w 4190433"/>
                <a:gd name="connsiteY51" fmla="*/ 4339771 h 4586514"/>
                <a:gd name="connsiteX52" fmla="*/ 2390661 w 4190433"/>
                <a:gd name="connsiteY52" fmla="*/ 4383314 h 4586514"/>
                <a:gd name="connsiteX53" fmla="*/ 2434204 w 4190433"/>
                <a:gd name="connsiteY53" fmla="*/ 4499428 h 4586514"/>
                <a:gd name="connsiteX54" fmla="*/ 2477747 w 4190433"/>
                <a:gd name="connsiteY54" fmla="*/ 4513943 h 4586514"/>
                <a:gd name="connsiteX55" fmla="*/ 2521290 w 4190433"/>
                <a:gd name="connsiteY55" fmla="*/ 4542971 h 4586514"/>
                <a:gd name="connsiteX56" fmla="*/ 2666433 w 4190433"/>
                <a:gd name="connsiteY56" fmla="*/ 4586514 h 4586514"/>
                <a:gd name="connsiteX57" fmla="*/ 2768033 w 4190433"/>
                <a:gd name="connsiteY57" fmla="*/ 4572000 h 4586514"/>
                <a:gd name="connsiteX58" fmla="*/ 2942204 w 4190433"/>
                <a:gd name="connsiteY58" fmla="*/ 4542971 h 4586514"/>
                <a:gd name="connsiteX59" fmla="*/ 2971233 w 4190433"/>
                <a:gd name="connsiteY59" fmla="*/ 4455886 h 4586514"/>
                <a:gd name="connsiteX60" fmla="*/ 2985747 w 4190433"/>
                <a:gd name="connsiteY60" fmla="*/ 4412343 h 4586514"/>
                <a:gd name="connsiteX61" fmla="*/ 3000261 w 4190433"/>
                <a:gd name="connsiteY61" fmla="*/ 4354286 h 4586514"/>
                <a:gd name="connsiteX62" fmla="*/ 3014776 w 4190433"/>
                <a:gd name="connsiteY62" fmla="*/ 4310743 h 4586514"/>
                <a:gd name="connsiteX63" fmla="*/ 3058318 w 4190433"/>
                <a:gd name="connsiteY63" fmla="*/ 4281714 h 4586514"/>
                <a:gd name="connsiteX64" fmla="*/ 3130890 w 4190433"/>
                <a:gd name="connsiteY64" fmla="*/ 4209143 h 4586514"/>
                <a:gd name="connsiteX65" fmla="*/ 3276033 w 4190433"/>
                <a:gd name="connsiteY65" fmla="*/ 4078514 h 4586514"/>
                <a:gd name="connsiteX66" fmla="*/ 3348604 w 4190433"/>
                <a:gd name="connsiteY66" fmla="*/ 3991428 h 4586514"/>
                <a:gd name="connsiteX67" fmla="*/ 3406661 w 4190433"/>
                <a:gd name="connsiteY67" fmla="*/ 3904343 h 4586514"/>
                <a:gd name="connsiteX68" fmla="*/ 3435690 w 4190433"/>
                <a:gd name="connsiteY68" fmla="*/ 3860800 h 4586514"/>
                <a:gd name="connsiteX69" fmla="*/ 3435690 w 4190433"/>
                <a:gd name="connsiteY69" fmla="*/ 3556000 h 4586514"/>
                <a:gd name="connsiteX70" fmla="*/ 3392147 w 4190433"/>
                <a:gd name="connsiteY70" fmla="*/ 3410857 h 4586514"/>
                <a:gd name="connsiteX71" fmla="*/ 3348604 w 4190433"/>
                <a:gd name="connsiteY71" fmla="*/ 3367314 h 4586514"/>
                <a:gd name="connsiteX72" fmla="*/ 3319576 w 4190433"/>
                <a:gd name="connsiteY72" fmla="*/ 3323771 h 4586514"/>
                <a:gd name="connsiteX73" fmla="*/ 3232490 w 4190433"/>
                <a:gd name="connsiteY73" fmla="*/ 3280228 h 4586514"/>
                <a:gd name="connsiteX74" fmla="*/ 3145404 w 4190433"/>
                <a:gd name="connsiteY74" fmla="*/ 3236686 h 4586514"/>
                <a:gd name="connsiteX75" fmla="*/ 2985747 w 4190433"/>
                <a:gd name="connsiteY75" fmla="*/ 3178628 h 4586514"/>
                <a:gd name="connsiteX76" fmla="*/ 2913176 w 4190433"/>
                <a:gd name="connsiteY76" fmla="*/ 3164114 h 4586514"/>
                <a:gd name="connsiteX77" fmla="*/ 2855118 w 4190433"/>
                <a:gd name="connsiteY77" fmla="*/ 3149600 h 4586514"/>
                <a:gd name="connsiteX78" fmla="*/ 2608376 w 4190433"/>
                <a:gd name="connsiteY78" fmla="*/ 3135086 h 4586514"/>
                <a:gd name="connsiteX79" fmla="*/ 2071347 w 4190433"/>
                <a:gd name="connsiteY79" fmla="*/ 3149600 h 4586514"/>
                <a:gd name="connsiteX80" fmla="*/ 1839118 w 4190433"/>
                <a:gd name="connsiteY80" fmla="*/ 3164114 h 4586514"/>
                <a:gd name="connsiteX81" fmla="*/ 1519804 w 4190433"/>
                <a:gd name="connsiteY81" fmla="*/ 3149600 h 4586514"/>
                <a:gd name="connsiteX82" fmla="*/ 1432718 w 4190433"/>
                <a:gd name="connsiteY82" fmla="*/ 3135086 h 4586514"/>
                <a:gd name="connsiteX83" fmla="*/ 1287576 w 4190433"/>
                <a:gd name="connsiteY83" fmla="*/ 3106057 h 4586514"/>
                <a:gd name="connsiteX84" fmla="*/ 1185976 w 4190433"/>
                <a:gd name="connsiteY84" fmla="*/ 3091543 h 4586514"/>
                <a:gd name="connsiteX85" fmla="*/ 1098890 w 4190433"/>
                <a:gd name="connsiteY85" fmla="*/ 3048000 h 4586514"/>
                <a:gd name="connsiteX86" fmla="*/ 1069861 w 4190433"/>
                <a:gd name="connsiteY86" fmla="*/ 3004457 h 4586514"/>
                <a:gd name="connsiteX87" fmla="*/ 1055347 w 4190433"/>
                <a:gd name="connsiteY87" fmla="*/ 2960914 h 4586514"/>
                <a:gd name="connsiteX88" fmla="*/ 1069861 w 4190433"/>
                <a:gd name="connsiteY88" fmla="*/ 2859314 h 4586514"/>
                <a:gd name="connsiteX89" fmla="*/ 1113404 w 4190433"/>
                <a:gd name="connsiteY89" fmla="*/ 2844800 h 4586514"/>
                <a:gd name="connsiteX90" fmla="*/ 1316604 w 4190433"/>
                <a:gd name="connsiteY90" fmla="*/ 2830286 h 4586514"/>
                <a:gd name="connsiteX91" fmla="*/ 1476261 w 4190433"/>
                <a:gd name="connsiteY91" fmla="*/ 2786743 h 4586514"/>
                <a:gd name="connsiteX92" fmla="*/ 1519804 w 4190433"/>
                <a:gd name="connsiteY92" fmla="*/ 2772228 h 4586514"/>
                <a:gd name="connsiteX93" fmla="*/ 1911690 w 4190433"/>
                <a:gd name="connsiteY93" fmla="*/ 2786743 h 4586514"/>
                <a:gd name="connsiteX94" fmla="*/ 2971233 w 4190433"/>
                <a:gd name="connsiteY94" fmla="*/ 2757714 h 4586514"/>
                <a:gd name="connsiteX95" fmla="*/ 3058318 w 4190433"/>
                <a:gd name="connsiteY95" fmla="*/ 2743200 h 4586514"/>
                <a:gd name="connsiteX96" fmla="*/ 3116376 w 4190433"/>
                <a:gd name="connsiteY96" fmla="*/ 2728686 h 4586514"/>
                <a:gd name="connsiteX97" fmla="*/ 3276033 w 4190433"/>
                <a:gd name="connsiteY97" fmla="*/ 2714171 h 4586514"/>
                <a:gd name="connsiteX98" fmla="*/ 3508261 w 4190433"/>
                <a:gd name="connsiteY98" fmla="*/ 2685143 h 4586514"/>
                <a:gd name="connsiteX99" fmla="*/ 3580833 w 4190433"/>
                <a:gd name="connsiteY99" fmla="*/ 2670628 h 4586514"/>
                <a:gd name="connsiteX100" fmla="*/ 3711461 w 4190433"/>
                <a:gd name="connsiteY100" fmla="*/ 2656114 h 4586514"/>
                <a:gd name="connsiteX101" fmla="*/ 3798547 w 4190433"/>
                <a:gd name="connsiteY101" fmla="*/ 2627086 h 4586514"/>
                <a:gd name="connsiteX102" fmla="*/ 3900147 w 4190433"/>
                <a:gd name="connsiteY102" fmla="*/ 2569028 h 4586514"/>
                <a:gd name="connsiteX103" fmla="*/ 3929176 w 4190433"/>
                <a:gd name="connsiteY103" fmla="*/ 2481943 h 4586514"/>
                <a:gd name="connsiteX104" fmla="*/ 3943690 w 4190433"/>
                <a:gd name="connsiteY104" fmla="*/ 2438400 h 4586514"/>
                <a:gd name="connsiteX105" fmla="*/ 3929176 w 4190433"/>
                <a:gd name="connsiteY105" fmla="*/ 2177143 h 4586514"/>
                <a:gd name="connsiteX106" fmla="*/ 3856604 w 4190433"/>
                <a:gd name="connsiteY106" fmla="*/ 2046514 h 4586514"/>
                <a:gd name="connsiteX107" fmla="*/ 3813061 w 4190433"/>
                <a:gd name="connsiteY107" fmla="*/ 2032000 h 4586514"/>
                <a:gd name="connsiteX108" fmla="*/ 3682433 w 4190433"/>
                <a:gd name="connsiteY108" fmla="*/ 1930400 h 4586514"/>
                <a:gd name="connsiteX109" fmla="*/ 3638890 w 4190433"/>
                <a:gd name="connsiteY109" fmla="*/ 1901371 h 4586514"/>
                <a:gd name="connsiteX110" fmla="*/ 3595347 w 4190433"/>
                <a:gd name="connsiteY110" fmla="*/ 1886857 h 4586514"/>
                <a:gd name="connsiteX111" fmla="*/ 3479233 w 4190433"/>
                <a:gd name="connsiteY111" fmla="*/ 1857828 h 4586514"/>
                <a:gd name="connsiteX112" fmla="*/ 3203461 w 4190433"/>
                <a:gd name="connsiteY112" fmla="*/ 1814286 h 4586514"/>
                <a:gd name="connsiteX113" fmla="*/ 3116376 w 4190433"/>
                <a:gd name="connsiteY113" fmla="*/ 1785257 h 4586514"/>
                <a:gd name="connsiteX114" fmla="*/ 2622209 w 4190433"/>
                <a:gd name="connsiteY114" fmla="*/ 1664153 h 4586514"/>
                <a:gd name="connsiteX115" fmla="*/ 2260600 w 4190433"/>
                <a:gd name="connsiteY115" fmla="*/ 1512546 h 4586514"/>
                <a:gd name="connsiteX116" fmla="*/ 2350634 w 4190433"/>
                <a:gd name="connsiteY116" fmla="*/ 1389743 h 4586514"/>
                <a:gd name="connsiteX117" fmla="*/ 2771094 w 4190433"/>
                <a:gd name="connsiteY117" fmla="*/ 1286215 h 4586514"/>
                <a:gd name="connsiteX118" fmla="*/ 3609861 w 4190433"/>
                <a:gd name="connsiteY118" fmla="*/ 1103086 h 4586514"/>
                <a:gd name="connsiteX119" fmla="*/ 3813061 w 4190433"/>
                <a:gd name="connsiteY119" fmla="*/ 1001486 h 4586514"/>
                <a:gd name="connsiteX120" fmla="*/ 3929176 w 4190433"/>
                <a:gd name="connsiteY120" fmla="*/ 943428 h 4586514"/>
                <a:gd name="connsiteX121" fmla="*/ 3958204 w 4190433"/>
                <a:gd name="connsiteY121" fmla="*/ 899886 h 4586514"/>
                <a:gd name="connsiteX122" fmla="*/ 4001747 w 4190433"/>
                <a:gd name="connsiteY122" fmla="*/ 885371 h 4586514"/>
                <a:gd name="connsiteX123" fmla="*/ 4045290 w 4190433"/>
                <a:gd name="connsiteY123" fmla="*/ 856343 h 4586514"/>
                <a:gd name="connsiteX124" fmla="*/ 4074318 w 4190433"/>
                <a:gd name="connsiteY124" fmla="*/ 812800 h 4586514"/>
                <a:gd name="connsiteX125" fmla="*/ 4117861 w 4190433"/>
                <a:gd name="connsiteY125" fmla="*/ 769257 h 4586514"/>
                <a:gd name="connsiteX126" fmla="*/ 4146890 w 4190433"/>
                <a:gd name="connsiteY126" fmla="*/ 682171 h 4586514"/>
                <a:gd name="connsiteX127" fmla="*/ 4161404 w 4190433"/>
                <a:gd name="connsiteY127" fmla="*/ 362857 h 4586514"/>
                <a:gd name="connsiteX128" fmla="*/ 4190433 w 4190433"/>
                <a:gd name="connsiteY128" fmla="*/ 275771 h 4586514"/>
                <a:gd name="connsiteX129" fmla="*/ 4161404 w 4190433"/>
                <a:gd name="connsiteY129" fmla="*/ 43543 h 4586514"/>
                <a:gd name="connsiteX130" fmla="*/ 4016261 w 4190433"/>
                <a:gd name="connsiteY130" fmla="*/ 0 h 4586514"/>
                <a:gd name="connsiteX131" fmla="*/ 3856604 w 4190433"/>
                <a:gd name="connsiteY131" fmla="*/ 29028 h 4586514"/>
                <a:gd name="connsiteX132" fmla="*/ 3813061 w 4190433"/>
                <a:gd name="connsiteY132" fmla="*/ 58057 h 4586514"/>
                <a:gd name="connsiteX133" fmla="*/ 3755004 w 4190433"/>
                <a:gd name="connsiteY133" fmla="*/ 188686 h 4586514"/>
                <a:gd name="connsiteX134" fmla="*/ 3740490 w 4190433"/>
                <a:gd name="connsiteY134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448718 w 4190433"/>
                <a:gd name="connsiteY35" fmla="*/ 3628571 h 4586514"/>
                <a:gd name="connsiteX36" fmla="*/ 2535804 w 4190433"/>
                <a:gd name="connsiteY36" fmla="*/ 3672114 h 4586514"/>
                <a:gd name="connsiteX37" fmla="*/ 2651918 w 4190433"/>
                <a:gd name="connsiteY37" fmla="*/ 3701143 h 4586514"/>
                <a:gd name="connsiteX38" fmla="*/ 2739004 w 4190433"/>
                <a:gd name="connsiteY38" fmla="*/ 3730171 h 4586514"/>
                <a:gd name="connsiteX39" fmla="*/ 2826090 w 4190433"/>
                <a:gd name="connsiteY39" fmla="*/ 3744686 h 4586514"/>
                <a:gd name="connsiteX40" fmla="*/ 3058318 w 4190433"/>
                <a:gd name="connsiteY40" fmla="*/ 3788228 h 4586514"/>
                <a:gd name="connsiteX41" fmla="*/ 3101861 w 4190433"/>
                <a:gd name="connsiteY41" fmla="*/ 3875314 h 4586514"/>
                <a:gd name="connsiteX42" fmla="*/ 3014776 w 4190433"/>
                <a:gd name="connsiteY42" fmla="*/ 3933371 h 4586514"/>
                <a:gd name="connsiteX43" fmla="*/ 2971233 w 4190433"/>
                <a:gd name="connsiteY43" fmla="*/ 3947886 h 4586514"/>
                <a:gd name="connsiteX44" fmla="*/ 2811576 w 4190433"/>
                <a:gd name="connsiteY44" fmla="*/ 3962400 h 4586514"/>
                <a:gd name="connsiteX45" fmla="*/ 2680947 w 4190433"/>
                <a:gd name="connsiteY45" fmla="*/ 3976914 h 4586514"/>
                <a:gd name="connsiteX46" fmla="*/ 2593861 w 4190433"/>
                <a:gd name="connsiteY46" fmla="*/ 3991428 h 4586514"/>
                <a:gd name="connsiteX47" fmla="*/ 2506776 w 4190433"/>
                <a:gd name="connsiteY47" fmla="*/ 4034971 h 4586514"/>
                <a:gd name="connsiteX48" fmla="*/ 2463233 w 4190433"/>
                <a:gd name="connsiteY48" fmla="*/ 4049486 h 4586514"/>
                <a:gd name="connsiteX49" fmla="*/ 2434204 w 4190433"/>
                <a:gd name="connsiteY49" fmla="*/ 4252686 h 4586514"/>
                <a:gd name="connsiteX50" fmla="*/ 2405176 w 4190433"/>
                <a:gd name="connsiteY50" fmla="*/ 4339771 h 4586514"/>
                <a:gd name="connsiteX51" fmla="*/ 2390661 w 4190433"/>
                <a:gd name="connsiteY51" fmla="*/ 4383314 h 4586514"/>
                <a:gd name="connsiteX52" fmla="*/ 2434204 w 4190433"/>
                <a:gd name="connsiteY52" fmla="*/ 4499428 h 4586514"/>
                <a:gd name="connsiteX53" fmla="*/ 2477747 w 4190433"/>
                <a:gd name="connsiteY53" fmla="*/ 4513943 h 4586514"/>
                <a:gd name="connsiteX54" fmla="*/ 2521290 w 4190433"/>
                <a:gd name="connsiteY54" fmla="*/ 4542971 h 4586514"/>
                <a:gd name="connsiteX55" fmla="*/ 2666433 w 4190433"/>
                <a:gd name="connsiteY55" fmla="*/ 4586514 h 4586514"/>
                <a:gd name="connsiteX56" fmla="*/ 2768033 w 4190433"/>
                <a:gd name="connsiteY56" fmla="*/ 4572000 h 4586514"/>
                <a:gd name="connsiteX57" fmla="*/ 2942204 w 4190433"/>
                <a:gd name="connsiteY57" fmla="*/ 4542971 h 4586514"/>
                <a:gd name="connsiteX58" fmla="*/ 2971233 w 4190433"/>
                <a:gd name="connsiteY58" fmla="*/ 4455886 h 4586514"/>
                <a:gd name="connsiteX59" fmla="*/ 2985747 w 4190433"/>
                <a:gd name="connsiteY59" fmla="*/ 4412343 h 4586514"/>
                <a:gd name="connsiteX60" fmla="*/ 3000261 w 4190433"/>
                <a:gd name="connsiteY60" fmla="*/ 4354286 h 4586514"/>
                <a:gd name="connsiteX61" fmla="*/ 3014776 w 4190433"/>
                <a:gd name="connsiteY61" fmla="*/ 4310743 h 4586514"/>
                <a:gd name="connsiteX62" fmla="*/ 3058318 w 4190433"/>
                <a:gd name="connsiteY62" fmla="*/ 4281714 h 4586514"/>
                <a:gd name="connsiteX63" fmla="*/ 3130890 w 4190433"/>
                <a:gd name="connsiteY63" fmla="*/ 4209143 h 4586514"/>
                <a:gd name="connsiteX64" fmla="*/ 3276033 w 4190433"/>
                <a:gd name="connsiteY64" fmla="*/ 4078514 h 4586514"/>
                <a:gd name="connsiteX65" fmla="*/ 3348604 w 4190433"/>
                <a:gd name="connsiteY65" fmla="*/ 3991428 h 4586514"/>
                <a:gd name="connsiteX66" fmla="*/ 3406661 w 4190433"/>
                <a:gd name="connsiteY66" fmla="*/ 3904343 h 4586514"/>
                <a:gd name="connsiteX67" fmla="*/ 3435690 w 4190433"/>
                <a:gd name="connsiteY67" fmla="*/ 3860800 h 4586514"/>
                <a:gd name="connsiteX68" fmla="*/ 3435690 w 4190433"/>
                <a:gd name="connsiteY68" fmla="*/ 3556000 h 4586514"/>
                <a:gd name="connsiteX69" fmla="*/ 3392147 w 4190433"/>
                <a:gd name="connsiteY69" fmla="*/ 3410857 h 4586514"/>
                <a:gd name="connsiteX70" fmla="*/ 3348604 w 4190433"/>
                <a:gd name="connsiteY70" fmla="*/ 3367314 h 4586514"/>
                <a:gd name="connsiteX71" fmla="*/ 3319576 w 4190433"/>
                <a:gd name="connsiteY71" fmla="*/ 3323771 h 4586514"/>
                <a:gd name="connsiteX72" fmla="*/ 3232490 w 4190433"/>
                <a:gd name="connsiteY72" fmla="*/ 3280228 h 4586514"/>
                <a:gd name="connsiteX73" fmla="*/ 3145404 w 4190433"/>
                <a:gd name="connsiteY73" fmla="*/ 3236686 h 4586514"/>
                <a:gd name="connsiteX74" fmla="*/ 2985747 w 4190433"/>
                <a:gd name="connsiteY74" fmla="*/ 3178628 h 4586514"/>
                <a:gd name="connsiteX75" fmla="*/ 2913176 w 4190433"/>
                <a:gd name="connsiteY75" fmla="*/ 3164114 h 4586514"/>
                <a:gd name="connsiteX76" fmla="*/ 2855118 w 4190433"/>
                <a:gd name="connsiteY76" fmla="*/ 3149600 h 4586514"/>
                <a:gd name="connsiteX77" fmla="*/ 2608376 w 4190433"/>
                <a:gd name="connsiteY77" fmla="*/ 3135086 h 4586514"/>
                <a:gd name="connsiteX78" fmla="*/ 2071347 w 4190433"/>
                <a:gd name="connsiteY78" fmla="*/ 3149600 h 4586514"/>
                <a:gd name="connsiteX79" fmla="*/ 1839118 w 4190433"/>
                <a:gd name="connsiteY79" fmla="*/ 3164114 h 4586514"/>
                <a:gd name="connsiteX80" fmla="*/ 1519804 w 4190433"/>
                <a:gd name="connsiteY80" fmla="*/ 3149600 h 4586514"/>
                <a:gd name="connsiteX81" fmla="*/ 1432718 w 4190433"/>
                <a:gd name="connsiteY81" fmla="*/ 3135086 h 4586514"/>
                <a:gd name="connsiteX82" fmla="*/ 1287576 w 4190433"/>
                <a:gd name="connsiteY82" fmla="*/ 3106057 h 4586514"/>
                <a:gd name="connsiteX83" fmla="*/ 1185976 w 4190433"/>
                <a:gd name="connsiteY83" fmla="*/ 3091543 h 4586514"/>
                <a:gd name="connsiteX84" fmla="*/ 1098890 w 4190433"/>
                <a:gd name="connsiteY84" fmla="*/ 3048000 h 4586514"/>
                <a:gd name="connsiteX85" fmla="*/ 1069861 w 4190433"/>
                <a:gd name="connsiteY85" fmla="*/ 3004457 h 4586514"/>
                <a:gd name="connsiteX86" fmla="*/ 1055347 w 4190433"/>
                <a:gd name="connsiteY86" fmla="*/ 2960914 h 4586514"/>
                <a:gd name="connsiteX87" fmla="*/ 1069861 w 4190433"/>
                <a:gd name="connsiteY87" fmla="*/ 2859314 h 4586514"/>
                <a:gd name="connsiteX88" fmla="*/ 1113404 w 4190433"/>
                <a:gd name="connsiteY88" fmla="*/ 2844800 h 4586514"/>
                <a:gd name="connsiteX89" fmla="*/ 1316604 w 4190433"/>
                <a:gd name="connsiteY89" fmla="*/ 2830286 h 4586514"/>
                <a:gd name="connsiteX90" fmla="*/ 1476261 w 4190433"/>
                <a:gd name="connsiteY90" fmla="*/ 2786743 h 4586514"/>
                <a:gd name="connsiteX91" fmla="*/ 1519804 w 4190433"/>
                <a:gd name="connsiteY91" fmla="*/ 2772228 h 4586514"/>
                <a:gd name="connsiteX92" fmla="*/ 1911690 w 4190433"/>
                <a:gd name="connsiteY92" fmla="*/ 2786743 h 4586514"/>
                <a:gd name="connsiteX93" fmla="*/ 2971233 w 4190433"/>
                <a:gd name="connsiteY93" fmla="*/ 2757714 h 4586514"/>
                <a:gd name="connsiteX94" fmla="*/ 3058318 w 4190433"/>
                <a:gd name="connsiteY94" fmla="*/ 2743200 h 4586514"/>
                <a:gd name="connsiteX95" fmla="*/ 3116376 w 4190433"/>
                <a:gd name="connsiteY95" fmla="*/ 2728686 h 4586514"/>
                <a:gd name="connsiteX96" fmla="*/ 3276033 w 4190433"/>
                <a:gd name="connsiteY96" fmla="*/ 2714171 h 4586514"/>
                <a:gd name="connsiteX97" fmla="*/ 3508261 w 4190433"/>
                <a:gd name="connsiteY97" fmla="*/ 2685143 h 4586514"/>
                <a:gd name="connsiteX98" fmla="*/ 3580833 w 4190433"/>
                <a:gd name="connsiteY98" fmla="*/ 2670628 h 4586514"/>
                <a:gd name="connsiteX99" fmla="*/ 3711461 w 4190433"/>
                <a:gd name="connsiteY99" fmla="*/ 2656114 h 4586514"/>
                <a:gd name="connsiteX100" fmla="*/ 3798547 w 4190433"/>
                <a:gd name="connsiteY100" fmla="*/ 2627086 h 4586514"/>
                <a:gd name="connsiteX101" fmla="*/ 3900147 w 4190433"/>
                <a:gd name="connsiteY101" fmla="*/ 2569028 h 4586514"/>
                <a:gd name="connsiteX102" fmla="*/ 3929176 w 4190433"/>
                <a:gd name="connsiteY102" fmla="*/ 2481943 h 4586514"/>
                <a:gd name="connsiteX103" fmla="*/ 3943690 w 4190433"/>
                <a:gd name="connsiteY103" fmla="*/ 2438400 h 4586514"/>
                <a:gd name="connsiteX104" fmla="*/ 3929176 w 4190433"/>
                <a:gd name="connsiteY104" fmla="*/ 2177143 h 4586514"/>
                <a:gd name="connsiteX105" fmla="*/ 3856604 w 4190433"/>
                <a:gd name="connsiteY105" fmla="*/ 2046514 h 4586514"/>
                <a:gd name="connsiteX106" fmla="*/ 3813061 w 4190433"/>
                <a:gd name="connsiteY106" fmla="*/ 2032000 h 4586514"/>
                <a:gd name="connsiteX107" fmla="*/ 3682433 w 4190433"/>
                <a:gd name="connsiteY107" fmla="*/ 1930400 h 4586514"/>
                <a:gd name="connsiteX108" fmla="*/ 3638890 w 4190433"/>
                <a:gd name="connsiteY108" fmla="*/ 1901371 h 4586514"/>
                <a:gd name="connsiteX109" fmla="*/ 3595347 w 4190433"/>
                <a:gd name="connsiteY109" fmla="*/ 1886857 h 4586514"/>
                <a:gd name="connsiteX110" fmla="*/ 3479233 w 4190433"/>
                <a:gd name="connsiteY110" fmla="*/ 1857828 h 4586514"/>
                <a:gd name="connsiteX111" fmla="*/ 3203461 w 4190433"/>
                <a:gd name="connsiteY111" fmla="*/ 1814286 h 4586514"/>
                <a:gd name="connsiteX112" fmla="*/ 3116376 w 4190433"/>
                <a:gd name="connsiteY112" fmla="*/ 1785257 h 4586514"/>
                <a:gd name="connsiteX113" fmla="*/ 2622209 w 4190433"/>
                <a:gd name="connsiteY113" fmla="*/ 1664153 h 4586514"/>
                <a:gd name="connsiteX114" fmla="*/ 2260600 w 4190433"/>
                <a:gd name="connsiteY114" fmla="*/ 1512546 h 4586514"/>
                <a:gd name="connsiteX115" fmla="*/ 2350634 w 4190433"/>
                <a:gd name="connsiteY115" fmla="*/ 1389743 h 4586514"/>
                <a:gd name="connsiteX116" fmla="*/ 2771094 w 4190433"/>
                <a:gd name="connsiteY116" fmla="*/ 1286215 h 4586514"/>
                <a:gd name="connsiteX117" fmla="*/ 3609861 w 4190433"/>
                <a:gd name="connsiteY117" fmla="*/ 1103086 h 4586514"/>
                <a:gd name="connsiteX118" fmla="*/ 3813061 w 4190433"/>
                <a:gd name="connsiteY118" fmla="*/ 1001486 h 4586514"/>
                <a:gd name="connsiteX119" fmla="*/ 3929176 w 4190433"/>
                <a:gd name="connsiteY119" fmla="*/ 943428 h 4586514"/>
                <a:gd name="connsiteX120" fmla="*/ 3958204 w 4190433"/>
                <a:gd name="connsiteY120" fmla="*/ 899886 h 4586514"/>
                <a:gd name="connsiteX121" fmla="*/ 4001747 w 4190433"/>
                <a:gd name="connsiteY121" fmla="*/ 885371 h 4586514"/>
                <a:gd name="connsiteX122" fmla="*/ 4045290 w 4190433"/>
                <a:gd name="connsiteY122" fmla="*/ 856343 h 4586514"/>
                <a:gd name="connsiteX123" fmla="*/ 4074318 w 4190433"/>
                <a:gd name="connsiteY123" fmla="*/ 812800 h 4586514"/>
                <a:gd name="connsiteX124" fmla="*/ 4117861 w 4190433"/>
                <a:gd name="connsiteY124" fmla="*/ 769257 h 4586514"/>
                <a:gd name="connsiteX125" fmla="*/ 4146890 w 4190433"/>
                <a:gd name="connsiteY125" fmla="*/ 682171 h 4586514"/>
                <a:gd name="connsiteX126" fmla="*/ 4161404 w 4190433"/>
                <a:gd name="connsiteY126" fmla="*/ 362857 h 4586514"/>
                <a:gd name="connsiteX127" fmla="*/ 4190433 w 4190433"/>
                <a:gd name="connsiteY127" fmla="*/ 275771 h 4586514"/>
                <a:gd name="connsiteX128" fmla="*/ 4161404 w 4190433"/>
                <a:gd name="connsiteY128" fmla="*/ 43543 h 4586514"/>
                <a:gd name="connsiteX129" fmla="*/ 4016261 w 4190433"/>
                <a:gd name="connsiteY129" fmla="*/ 0 h 4586514"/>
                <a:gd name="connsiteX130" fmla="*/ 3856604 w 4190433"/>
                <a:gd name="connsiteY130" fmla="*/ 29028 h 4586514"/>
                <a:gd name="connsiteX131" fmla="*/ 3813061 w 4190433"/>
                <a:gd name="connsiteY131" fmla="*/ 58057 h 4586514"/>
                <a:gd name="connsiteX132" fmla="*/ 3755004 w 4190433"/>
                <a:gd name="connsiteY132" fmla="*/ 188686 h 4586514"/>
                <a:gd name="connsiteX133" fmla="*/ 3740490 w 4190433"/>
                <a:gd name="connsiteY13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448718 w 4190433"/>
                <a:gd name="connsiteY35" fmla="*/ 3628571 h 4586514"/>
                <a:gd name="connsiteX36" fmla="*/ 2651918 w 4190433"/>
                <a:gd name="connsiteY36" fmla="*/ 3701143 h 4586514"/>
                <a:gd name="connsiteX37" fmla="*/ 2739004 w 4190433"/>
                <a:gd name="connsiteY37" fmla="*/ 3730171 h 4586514"/>
                <a:gd name="connsiteX38" fmla="*/ 2826090 w 4190433"/>
                <a:gd name="connsiteY38" fmla="*/ 3744686 h 4586514"/>
                <a:gd name="connsiteX39" fmla="*/ 3058318 w 4190433"/>
                <a:gd name="connsiteY39" fmla="*/ 3788228 h 4586514"/>
                <a:gd name="connsiteX40" fmla="*/ 3101861 w 4190433"/>
                <a:gd name="connsiteY40" fmla="*/ 3875314 h 4586514"/>
                <a:gd name="connsiteX41" fmla="*/ 3014776 w 4190433"/>
                <a:gd name="connsiteY41" fmla="*/ 3933371 h 4586514"/>
                <a:gd name="connsiteX42" fmla="*/ 2971233 w 4190433"/>
                <a:gd name="connsiteY42" fmla="*/ 3947886 h 4586514"/>
                <a:gd name="connsiteX43" fmla="*/ 2811576 w 4190433"/>
                <a:gd name="connsiteY43" fmla="*/ 3962400 h 4586514"/>
                <a:gd name="connsiteX44" fmla="*/ 2680947 w 4190433"/>
                <a:gd name="connsiteY44" fmla="*/ 3976914 h 4586514"/>
                <a:gd name="connsiteX45" fmla="*/ 2593861 w 4190433"/>
                <a:gd name="connsiteY45" fmla="*/ 3991428 h 4586514"/>
                <a:gd name="connsiteX46" fmla="*/ 2506776 w 4190433"/>
                <a:gd name="connsiteY46" fmla="*/ 4034971 h 4586514"/>
                <a:gd name="connsiteX47" fmla="*/ 2463233 w 4190433"/>
                <a:gd name="connsiteY47" fmla="*/ 4049486 h 4586514"/>
                <a:gd name="connsiteX48" fmla="*/ 2434204 w 4190433"/>
                <a:gd name="connsiteY48" fmla="*/ 4252686 h 4586514"/>
                <a:gd name="connsiteX49" fmla="*/ 2405176 w 4190433"/>
                <a:gd name="connsiteY49" fmla="*/ 4339771 h 4586514"/>
                <a:gd name="connsiteX50" fmla="*/ 2390661 w 4190433"/>
                <a:gd name="connsiteY50" fmla="*/ 4383314 h 4586514"/>
                <a:gd name="connsiteX51" fmla="*/ 2434204 w 4190433"/>
                <a:gd name="connsiteY51" fmla="*/ 4499428 h 4586514"/>
                <a:gd name="connsiteX52" fmla="*/ 2477747 w 4190433"/>
                <a:gd name="connsiteY52" fmla="*/ 4513943 h 4586514"/>
                <a:gd name="connsiteX53" fmla="*/ 2521290 w 4190433"/>
                <a:gd name="connsiteY53" fmla="*/ 4542971 h 4586514"/>
                <a:gd name="connsiteX54" fmla="*/ 2666433 w 4190433"/>
                <a:gd name="connsiteY54" fmla="*/ 4586514 h 4586514"/>
                <a:gd name="connsiteX55" fmla="*/ 2768033 w 4190433"/>
                <a:gd name="connsiteY55" fmla="*/ 4572000 h 4586514"/>
                <a:gd name="connsiteX56" fmla="*/ 2942204 w 4190433"/>
                <a:gd name="connsiteY56" fmla="*/ 4542971 h 4586514"/>
                <a:gd name="connsiteX57" fmla="*/ 2971233 w 4190433"/>
                <a:gd name="connsiteY57" fmla="*/ 4455886 h 4586514"/>
                <a:gd name="connsiteX58" fmla="*/ 2985747 w 4190433"/>
                <a:gd name="connsiteY58" fmla="*/ 4412343 h 4586514"/>
                <a:gd name="connsiteX59" fmla="*/ 3000261 w 4190433"/>
                <a:gd name="connsiteY59" fmla="*/ 4354286 h 4586514"/>
                <a:gd name="connsiteX60" fmla="*/ 3014776 w 4190433"/>
                <a:gd name="connsiteY60" fmla="*/ 4310743 h 4586514"/>
                <a:gd name="connsiteX61" fmla="*/ 3058318 w 4190433"/>
                <a:gd name="connsiteY61" fmla="*/ 4281714 h 4586514"/>
                <a:gd name="connsiteX62" fmla="*/ 3130890 w 4190433"/>
                <a:gd name="connsiteY62" fmla="*/ 4209143 h 4586514"/>
                <a:gd name="connsiteX63" fmla="*/ 3276033 w 4190433"/>
                <a:gd name="connsiteY63" fmla="*/ 4078514 h 4586514"/>
                <a:gd name="connsiteX64" fmla="*/ 3348604 w 4190433"/>
                <a:gd name="connsiteY64" fmla="*/ 3991428 h 4586514"/>
                <a:gd name="connsiteX65" fmla="*/ 3406661 w 4190433"/>
                <a:gd name="connsiteY65" fmla="*/ 3904343 h 4586514"/>
                <a:gd name="connsiteX66" fmla="*/ 3435690 w 4190433"/>
                <a:gd name="connsiteY66" fmla="*/ 3860800 h 4586514"/>
                <a:gd name="connsiteX67" fmla="*/ 3435690 w 4190433"/>
                <a:gd name="connsiteY67" fmla="*/ 3556000 h 4586514"/>
                <a:gd name="connsiteX68" fmla="*/ 3392147 w 4190433"/>
                <a:gd name="connsiteY68" fmla="*/ 3410857 h 4586514"/>
                <a:gd name="connsiteX69" fmla="*/ 3348604 w 4190433"/>
                <a:gd name="connsiteY69" fmla="*/ 3367314 h 4586514"/>
                <a:gd name="connsiteX70" fmla="*/ 3319576 w 4190433"/>
                <a:gd name="connsiteY70" fmla="*/ 3323771 h 4586514"/>
                <a:gd name="connsiteX71" fmla="*/ 3232490 w 4190433"/>
                <a:gd name="connsiteY71" fmla="*/ 3280228 h 4586514"/>
                <a:gd name="connsiteX72" fmla="*/ 3145404 w 4190433"/>
                <a:gd name="connsiteY72" fmla="*/ 3236686 h 4586514"/>
                <a:gd name="connsiteX73" fmla="*/ 2985747 w 4190433"/>
                <a:gd name="connsiteY73" fmla="*/ 3178628 h 4586514"/>
                <a:gd name="connsiteX74" fmla="*/ 2913176 w 4190433"/>
                <a:gd name="connsiteY74" fmla="*/ 3164114 h 4586514"/>
                <a:gd name="connsiteX75" fmla="*/ 2855118 w 4190433"/>
                <a:gd name="connsiteY75" fmla="*/ 3149600 h 4586514"/>
                <a:gd name="connsiteX76" fmla="*/ 2608376 w 4190433"/>
                <a:gd name="connsiteY76" fmla="*/ 3135086 h 4586514"/>
                <a:gd name="connsiteX77" fmla="*/ 2071347 w 4190433"/>
                <a:gd name="connsiteY77" fmla="*/ 3149600 h 4586514"/>
                <a:gd name="connsiteX78" fmla="*/ 1839118 w 4190433"/>
                <a:gd name="connsiteY78" fmla="*/ 3164114 h 4586514"/>
                <a:gd name="connsiteX79" fmla="*/ 1519804 w 4190433"/>
                <a:gd name="connsiteY79" fmla="*/ 3149600 h 4586514"/>
                <a:gd name="connsiteX80" fmla="*/ 1432718 w 4190433"/>
                <a:gd name="connsiteY80" fmla="*/ 3135086 h 4586514"/>
                <a:gd name="connsiteX81" fmla="*/ 1287576 w 4190433"/>
                <a:gd name="connsiteY81" fmla="*/ 3106057 h 4586514"/>
                <a:gd name="connsiteX82" fmla="*/ 1185976 w 4190433"/>
                <a:gd name="connsiteY82" fmla="*/ 3091543 h 4586514"/>
                <a:gd name="connsiteX83" fmla="*/ 1098890 w 4190433"/>
                <a:gd name="connsiteY83" fmla="*/ 3048000 h 4586514"/>
                <a:gd name="connsiteX84" fmla="*/ 1069861 w 4190433"/>
                <a:gd name="connsiteY84" fmla="*/ 3004457 h 4586514"/>
                <a:gd name="connsiteX85" fmla="*/ 1055347 w 4190433"/>
                <a:gd name="connsiteY85" fmla="*/ 2960914 h 4586514"/>
                <a:gd name="connsiteX86" fmla="*/ 1069861 w 4190433"/>
                <a:gd name="connsiteY86" fmla="*/ 2859314 h 4586514"/>
                <a:gd name="connsiteX87" fmla="*/ 1113404 w 4190433"/>
                <a:gd name="connsiteY87" fmla="*/ 2844800 h 4586514"/>
                <a:gd name="connsiteX88" fmla="*/ 1316604 w 4190433"/>
                <a:gd name="connsiteY88" fmla="*/ 2830286 h 4586514"/>
                <a:gd name="connsiteX89" fmla="*/ 1476261 w 4190433"/>
                <a:gd name="connsiteY89" fmla="*/ 2786743 h 4586514"/>
                <a:gd name="connsiteX90" fmla="*/ 1519804 w 4190433"/>
                <a:gd name="connsiteY90" fmla="*/ 2772228 h 4586514"/>
                <a:gd name="connsiteX91" fmla="*/ 1911690 w 4190433"/>
                <a:gd name="connsiteY91" fmla="*/ 2786743 h 4586514"/>
                <a:gd name="connsiteX92" fmla="*/ 2971233 w 4190433"/>
                <a:gd name="connsiteY92" fmla="*/ 2757714 h 4586514"/>
                <a:gd name="connsiteX93" fmla="*/ 3058318 w 4190433"/>
                <a:gd name="connsiteY93" fmla="*/ 2743200 h 4586514"/>
                <a:gd name="connsiteX94" fmla="*/ 3116376 w 4190433"/>
                <a:gd name="connsiteY94" fmla="*/ 2728686 h 4586514"/>
                <a:gd name="connsiteX95" fmla="*/ 3276033 w 4190433"/>
                <a:gd name="connsiteY95" fmla="*/ 2714171 h 4586514"/>
                <a:gd name="connsiteX96" fmla="*/ 3508261 w 4190433"/>
                <a:gd name="connsiteY96" fmla="*/ 2685143 h 4586514"/>
                <a:gd name="connsiteX97" fmla="*/ 3580833 w 4190433"/>
                <a:gd name="connsiteY97" fmla="*/ 2670628 h 4586514"/>
                <a:gd name="connsiteX98" fmla="*/ 3711461 w 4190433"/>
                <a:gd name="connsiteY98" fmla="*/ 2656114 h 4586514"/>
                <a:gd name="connsiteX99" fmla="*/ 3798547 w 4190433"/>
                <a:gd name="connsiteY99" fmla="*/ 2627086 h 4586514"/>
                <a:gd name="connsiteX100" fmla="*/ 3900147 w 4190433"/>
                <a:gd name="connsiteY100" fmla="*/ 2569028 h 4586514"/>
                <a:gd name="connsiteX101" fmla="*/ 3929176 w 4190433"/>
                <a:gd name="connsiteY101" fmla="*/ 2481943 h 4586514"/>
                <a:gd name="connsiteX102" fmla="*/ 3943690 w 4190433"/>
                <a:gd name="connsiteY102" fmla="*/ 2438400 h 4586514"/>
                <a:gd name="connsiteX103" fmla="*/ 3929176 w 4190433"/>
                <a:gd name="connsiteY103" fmla="*/ 2177143 h 4586514"/>
                <a:gd name="connsiteX104" fmla="*/ 3856604 w 4190433"/>
                <a:gd name="connsiteY104" fmla="*/ 2046514 h 4586514"/>
                <a:gd name="connsiteX105" fmla="*/ 3813061 w 4190433"/>
                <a:gd name="connsiteY105" fmla="*/ 2032000 h 4586514"/>
                <a:gd name="connsiteX106" fmla="*/ 3682433 w 4190433"/>
                <a:gd name="connsiteY106" fmla="*/ 1930400 h 4586514"/>
                <a:gd name="connsiteX107" fmla="*/ 3638890 w 4190433"/>
                <a:gd name="connsiteY107" fmla="*/ 1901371 h 4586514"/>
                <a:gd name="connsiteX108" fmla="*/ 3595347 w 4190433"/>
                <a:gd name="connsiteY108" fmla="*/ 1886857 h 4586514"/>
                <a:gd name="connsiteX109" fmla="*/ 3479233 w 4190433"/>
                <a:gd name="connsiteY109" fmla="*/ 1857828 h 4586514"/>
                <a:gd name="connsiteX110" fmla="*/ 3203461 w 4190433"/>
                <a:gd name="connsiteY110" fmla="*/ 1814286 h 4586514"/>
                <a:gd name="connsiteX111" fmla="*/ 3116376 w 4190433"/>
                <a:gd name="connsiteY111" fmla="*/ 1785257 h 4586514"/>
                <a:gd name="connsiteX112" fmla="*/ 2622209 w 4190433"/>
                <a:gd name="connsiteY112" fmla="*/ 1664153 h 4586514"/>
                <a:gd name="connsiteX113" fmla="*/ 2260600 w 4190433"/>
                <a:gd name="connsiteY113" fmla="*/ 1512546 h 4586514"/>
                <a:gd name="connsiteX114" fmla="*/ 2350634 w 4190433"/>
                <a:gd name="connsiteY114" fmla="*/ 1389743 h 4586514"/>
                <a:gd name="connsiteX115" fmla="*/ 2771094 w 4190433"/>
                <a:gd name="connsiteY115" fmla="*/ 1286215 h 4586514"/>
                <a:gd name="connsiteX116" fmla="*/ 3609861 w 4190433"/>
                <a:gd name="connsiteY116" fmla="*/ 1103086 h 4586514"/>
                <a:gd name="connsiteX117" fmla="*/ 3813061 w 4190433"/>
                <a:gd name="connsiteY117" fmla="*/ 1001486 h 4586514"/>
                <a:gd name="connsiteX118" fmla="*/ 3929176 w 4190433"/>
                <a:gd name="connsiteY118" fmla="*/ 943428 h 4586514"/>
                <a:gd name="connsiteX119" fmla="*/ 3958204 w 4190433"/>
                <a:gd name="connsiteY119" fmla="*/ 899886 h 4586514"/>
                <a:gd name="connsiteX120" fmla="*/ 4001747 w 4190433"/>
                <a:gd name="connsiteY120" fmla="*/ 885371 h 4586514"/>
                <a:gd name="connsiteX121" fmla="*/ 4045290 w 4190433"/>
                <a:gd name="connsiteY121" fmla="*/ 856343 h 4586514"/>
                <a:gd name="connsiteX122" fmla="*/ 4074318 w 4190433"/>
                <a:gd name="connsiteY122" fmla="*/ 812800 h 4586514"/>
                <a:gd name="connsiteX123" fmla="*/ 4117861 w 4190433"/>
                <a:gd name="connsiteY123" fmla="*/ 769257 h 4586514"/>
                <a:gd name="connsiteX124" fmla="*/ 4146890 w 4190433"/>
                <a:gd name="connsiteY124" fmla="*/ 682171 h 4586514"/>
                <a:gd name="connsiteX125" fmla="*/ 4161404 w 4190433"/>
                <a:gd name="connsiteY125" fmla="*/ 362857 h 4586514"/>
                <a:gd name="connsiteX126" fmla="*/ 4190433 w 4190433"/>
                <a:gd name="connsiteY126" fmla="*/ 275771 h 4586514"/>
                <a:gd name="connsiteX127" fmla="*/ 4161404 w 4190433"/>
                <a:gd name="connsiteY127" fmla="*/ 43543 h 4586514"/>
                <a:gd name="connsiteX128" fmla="*/ 4016261 w 4190433"/>
                <a:gd name="connsiteY128" fmla="*/ 0 h 4586514"/>
                <a:gd name="connsiteX129" fmla="*/ 3856604 w 4190433"/>
                <a:gd name="connsiteY129" fmla="*/ 29028 h 4586514"/>
                <a:gd name="connsiteX130" fmla="*/ 3813061 w 4190433"/>
                <a:gd name="connsiteY130" fmla="*/ 58057 h 4586514"/>
                <a:gd name="connsiteX131" fmla="*/ 3755004 w 4190433"/>
                <a:gd name="connsiteY131" fmla="*/ 188686 h 4586514"/>
                <a:gd name="connsiteX132" fmla="*/ 3740490 w 4190433"/>
                <a:gd name="connsiteY132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448718 w 4190433"/>
                <a:gd name="connsiteY35" fmla="*/ 3628571 h 4586514"/>
                <a:gd name="connsiteX36" fmla="*/ 2739004 w 4190433"/>
                <a:gd name="connsiteY36" fmla="*/ 3730171 h 4586514"/>
                <a:gd name="connsiteX37" fmla="*/ 2826090 w 4190433"/>
                <a:gd name="connsiteY37" fmla="*/ 3744686 h 4586514"/>
                <a:gd name="connsiteX38" fmla="*/ 3058318 w 4190433"/>
                <a:gd name="connsiteY38" fmla="*/ 3788228 h 4586514"/>
                <a:gd name="connsiteX39" fmla="*/ 3101861 w 4190433"/>
                <a:gd name="connsiteY39" fmla="*/ 3875314 h 4586514"/>
                <a:gd name="connsiteX40" fmla="*/ 3014776 w 4190433"/>
                <a:gd name="connsiteY40" fmla="*/ 3933371 h 4586514"/>
                <a:gd name="connsiteX41" fmla="*/ 2971233 w 4190433"/>
                <a:gd name="connsiteY41" fmla="*/ 3947886 h 4586514"/>
                <a:gd name="connsiteX42" fmla="*/ 2811576 w 4190433"/>
                <a:gd name="connsiteY42" fmla="*/ 3962400 h 4586514"/>
                <a:gd name="connsiteX43" fmla="*/ 2680947 w 4190433"/>
                <a:gd name="connsiteY43" fmla="*/ 3976914 h 4586514"/>
                <a:gd name="connsiteX44" fmla="*/ 2593861 w 4190433"/>
                <a:gd name="connsiteY44" fmla="*/ 3991428 h 4586514"/>
                <a:gd name="connsiteX45" fmla="*/ 2506776 w 4190433"/>
                <a:gd name="connsiteY45" fmla="*/ 4034971 h 4586514"/>
                <a:gd name="connsiteX46" fmla="*/ 2463233 w 4190433"/>
                <a:gd name="connsiteY46" fmla="*/ 4049486 h 4586514"/>
                <a:gd name="connsiteX47" fmla="*/ 2434204 w 4190433"/>
                <a:gd name="connsiteY47" fmla="*/ 4252686 h 4586514"/>
                <a:gd name="connsiteX48" fmla="*/ 2405176 w 4190433"/>
                <a:gd name="connsiteY48" fmla="*/ 4339771 h 4586514"/>
                <a:gd name="connsiteX49" fmla="*/ 2390661 w 4190433"/>
                <a:gd name="connsiteY49" fmla="*/ 4383314 h 4586514"/>
                <a:gd name="connsiteX50" fmla="*/ 2434204 w 4190433"/>
                <a:gd name="connsiteY50" fmla="*/ 4499428 h 4586514"/>
                <a:gd name="connsiteX51" fmla="*/ 2477747 w 4190433"/>
                <a:gd name="connsiteY51" fmla="*/ 4513943 h 4586514"/>
                <a:gd name="connsiteX52" fmla="*/ 2521290 w 4190433"/>
                <a:gd name="connsiteY52" fmla="*/ 4542971 h 4586514"/>
                <a:gd name="connsiteX53" fmla="*/ 2666433 w 4190433"/>
                <a:gd name="connsiteY53" fmla="*/ 4586514 h 4586514"/>
                <a:gd name="connsiteX54" fmla="*/ 2768033 w 4190433"/>
                <a:gd name="connsiteY54" fmla="*/ 4572000 h 4586514"/>
                <a:gd name="connsiteX55" fmla="*/ 2942204 w 4190433"/>
                <a:gd name="connsiteY55" fmla="*/ 4542971 h 4586514"/>
                <a:gd name="connsiteX56" fmla="*/ 2971233 w 4190433"/>
                <a:gd name="connsiteY56" fmla="*/ 4455886 h 4586514"/>
                <a:gd name="connsiteX57" fmla="*/ 2985747 w 4190433"/>
                <a:gd name="connsiteY57" fmla="*/ 4412343 h 4586514"/>
                <a:gd name="connsiteX58" fmla="*/ 3000261 w 4190433"/>
                <a:gd name="connsiteY58" fmla="*/ 4354286 h 4586514"/>
                <a:gd name="connsiteX59" fmla="*/ 3014776 w 4190433"/>
                <a:gd name="connsiteY59" fmla="*/ 4310743 h 4586514"/>
                <a:gd name="connsiteX60" fmla="*/ 3058318 w 4190433"/>
                <a:gd name="connsiteY60" fmla="*/ 4281714 h 4586514"/>
                <a:gd name="connsiteX61" fmla="*/ 3130890 w 4190433"/>
                <a:gd name="connsiteY61" fmla="*/ 4209143 h 4586514"/>
                <a:gd name="connsiteX62" fmla="*/ 3276033 w 4190433"/>
                <a:gd name="connsiteY62" fmla="*/ 4078514 h 4586514"/>
                <a:gd name="connsiteX63" fmla="*/ 3348604 w 4190433"/>
                <a:gd name="connsiteY63" fmla="*/ 3991428 h 4586514"/>
                <a:gd name="connsiteX64" fmla="*/ 3406661 w 4190433"/>
                <a:gd name="connsiteY64" fmla="*/ 3904343 h 4586514"/>
                <a:gd name="connsiteX65" fmla="*/ 3435690 w 4190433"/>
                <a:gd name="connsiteY65" fmla="*/ 3860800 h 4586514"/>
                <a:gd name="connsiteX66" fmla="*/ 3435690 w 4190433"/>
                <a:gd name="connsiteY66" fmla="*/ 3556000 h 4586514"/>
                <a:gd name="connsiteX67" fmla="*/ 3392147 w 4190433"/>
                <a:gd name="connsiteY67" fmla="*/ 3410857 h 4586514"/>
                <a:gd name="connsiteX68" fmla="*/ 3348604 w 4190433"/>
                <a:gd name="connsiteY68" fmla="*/ 3367314 h 4586514"/>
                <a:gd name="connsiteX69" fmla="*/ 3319576 w 4190433"/>
                <a:gd name="connsiteY69" fmla="*/ 3323771 h 4586514"/>
                <a:gd name="connsiteX70" fmla="*/ 3232490 w 4190433"/>
                <a:gd name="connsiteY70" fmla="*/ 3280228 h 4586514"/>
                <a:gd name="connsiteX71" fmla="*/ 3145404 w 4190433"/>
                <a:gd name="connsiteY71" fmla="*/ 3236686 h 4586514"/>
                <a:gd name="connsiteX72" fmla="*/ 2985747 w 4190433"/>
                <a:gd name="connsiteY72" fmla="*/ 3178628 h 4586514"/>
                <a:gd name="connsiteX73" fmla="*/ 2913176 w 4190433"/>
                <a:gd name="connsiteY73" fmla="*/ 3164114 h 4586514"/>
                <a:gd name="connsiteX74" fmla="*/ 2855118 w 4190433"/>
                <a:gd name="connsiteY74" fmla="*/ 3149600 h 4586514"/>
                <a:gd name="connsiteX75" fmla="*/ 2608376 w 4190433"/>
                <a:gd name="connsiteY75" fmla="*/ 3135086 h 4586514"/>
                <a:gd name="connsiteX76" fmla="*/ 2071347 w 4190433"/>
                <a:gd name="connsiteY76" fmla="*/ 3149600 h 4586514"/>
                <a:gd name="connsiteX77" fmla="*/ 1839118 w 4190433"/>
                <a:gd name="connsiteY77" fmla="*/ 3164114 h 4586514"/>
                <a:gd name="connsiteX78" fmla="*/ 1519804 w 4190433"/>
                <a:gd name="connsiteY78" fmla="*/ 3149600 h 4586514"/>
                <a:gd name="connsiteX79" fmla="*/ 1432718 w 4190433"/>
                <a:gd name="connsiteY79" fmla="*/ 3135086 h 4586514"/>
                <a:gd name="connsiteX80" fmla="*/ 1287576 w 4190433"/>
                <a:gd name="connsiteY80" fmla="*/ 3106057 h 4586514"/>
                <a:gd name="connsiteX81" fmla="*/ 1185976 w 4190433"/>
                <a:gd name="connsiteY81" fmla="*/ 3091543 h 4586514"/>
                <a:gd name="connsiteX82" fmla="*/ 1098890 w 4190433"/>
                <a:gd name="connsiteY82" fmla="*/ 3048000 h 4586514"/>
                <a:gd name="connsiteX83" fmla="*/ 1069861 w 4190433"/>
                <a:gd name="connsiteY83" fmla="*/ 3004457 h 4586514"/>
                <a:gd name="connsiteX84" fmla="*/ 1055347 w 4190433"/>
                <a:gd name="connsiteY84" fmla="*/ 2960914 h 4586514"/>
                <a:gd name="connsiteX85" fmla="*/ 1069861 w 4190433"/>
                <a:gd name="connsiteY85" fmla="*/ 2859314 h 4586514"/>
                <a:gd name="connsiteX86" fmla="*/ 1113404 w 4190433"/>
                <a:gd name="connsiteY86" fmla="*/ 2844800 h 4586514"/>
                <a:gd name="connsiteX87" fmla="*/ 1316604 w 4190433"/>
                <a:gd name="connsiteY87" fmla="*/ 2830286 h 4586514"/>
                <a:gd name="connsiteX88" fmla="*/ 1476261 w 4190433"/>
                <a:gd name="connsiteY88" fmla="*/ 2786743 h 4586514"/>
                <a:gd name="connsiteX89" fmla="*/ 1519804 w 4190433"/>
                <a:gd name="connsiteY89" fmla="*/ 2772228 h 4586514"/>
                <a:gd name="connsiteX90" fmla="*/ 1911690 w 4190433"/>
                <a:gd name="connsiteY90" fmla="*/ 2786743 h 4586514"/>
                <a:gd name="connsiteX91" fmla="*/ 2971233 w 4190433"/>
                <a:gd name="connsiteY91" fmla="*/ 2757714 h 4586514"/>
                <a:gd name="connsiteX92" fmla="*/ 3058318 w 4190433"/>
                <a:gd name="connsiteY92" fmla="*/ 2743200 h 4586514"/>
                <a:gd name="connsiteX93" fmla="*/ 3116376 w 4190433"/>
                <a:gd name="connsiteY93" fmla="*/ 2728686 h 4586514"/>
                <a:gd name="connsiteX94" fmla="*/ 3276033 w 4190433"/>
                <a:gd name="connsiteY94" fmla="*/ 2714171 h 4586514"/>
                <a:gd name="connsiteX95" fmla="*/ 3508261 w 4190433"/>
                <a:gd name="connsiteY95" fmla="*/ 2685143 h 4586514"/>
                <a:gd name="connsiteX96" fmla="*/ 3580833 w 4190433"/>
                <a:gd name="connsiteY96" fmla="*/ 2670628 h 4586514"/>
                <a:gd name="connsiteX97" fmla="*/ 3711461 w 4190433"/>
                <a:gd name="connsiteY97" fmla="*/ 2656114 h 4586514"/>
                <a:gd name="connsiteX98" fmla="*/ 3798547 w 4190433"/>
                <a:gd name="connsiteY98" fmla="*/ 2627086 h 4586514"/>
                <a:gd name="connsiteX99" fmla="*/ 3900147 w 4190433"/>
                <a:gd name="connsiteY99" fmla="*/ 2569028 h 4586514"/>
                <a:gd name="connsiteX100" fmla="*/ 3929176 w 4190433"/>
                <a:gd name="connsiteY100" fmla="*/ 2481943 h 4586514"/>
                <a:gd name="connsiteX101" fmla="*/ 3943690 w 4190433"/>
                <a:gd name="connsiteY101" fmla="*/ 2438400 h 4586514"/>
                <a:gd name="connsiteX102" fmla="*/ 3929176 w 4190433"/>
                <a:gd name="connsiteY102" fmla="*/ 2177143 h 4586514"/>
                <a:gd name="connsiteX103" fmla="*/ 3856604 w 4190433"/>
                <a:gd name="connsiteY103" fmla="*/ 2046514 h 4586514"/>
                <a:gd name="connsiteX104" fmla="*/ 3813061 w 4190433"/>
                <a:gd name="connsiteY104" fmla="*/ 2032000 h 4586514"/>
                <a:gd name="connsiteX105" fmla="*/ 3682433 w 4190433"/>
                <a:gd name="connsiteY105" fmla="*/ 1930400 h 4586514"/>
                <a:gd name="connsiteX106" fmla="*/ 3638890 w 4190433"/>
                <a:gd name="connsiteY106" fmla="*/ 1901371 h 4586514"/>
                <a:gd name="connsiteX107" fmla="*/ 3595347 w 4190433"/>
                <a:gd name="connsiteY107" fmla="*/ 1886857 h 4586514"/>
                <a:gd name="connsiteX108" fmla="*/ 3479233 w 4190433"/>
                <a:gd name="connsiteY108" fmla="*/ 1857828 h 4586514"/>
                <a:gd name="connsiteX109" fmla="*/ 3203461 w 4190433"/>
                <a:gd name="connsiteY109" fmla="*/ 1814286 h 4586514"/>
                <a:gd name="connsiteX110" fmla="*/ 3116376 w 4190433"/>
                <a:gd name="connsiteY110" fmla="*/ 1785257 h 4586514"/>
                <a:gd name="connsiteX111" fmla="*/ 2622209 w 4190433"/>
                <a:gd name="connsiteY111" fmla="*/ 1664153 h 4586514"/>
                <a:gd name="connsiteX112" fmla="*/ 2260600 w 4190433"/>
                <a:gd name="connsiteY112" fmla="*/ 1512546 h 4586514"/>
                <a:gd name="connsiteX113" fmla="*/ 2350634 w 4190433"/>
                <a:gd name="connsiteY113" fmla="*/ 1389743 h 4586514"/>
                <a:gd name="connsiteX114" fmla="*/ 2771094 w 4190433"/>
                <a:gd name="connsiteY114" fmla="*/ 1286215 h 4586514"/>
                <a:gd name="connsiteX115" fmla="*/ 3609861 w 4190433"/>
                <a:gd name="connsiteY115" fmla="*/ 1103086 h 4586514"/>
                <a:gd name="connsiteX116" fmla="*/ 3813061 w 4190433"/>
                <a:gd name="connsiteY116" fmla="*/ 1001486 h 4586514"/>
                <a:gd name="connsiteX117" fmla="*/ 3929176 w 4190433"/>
                <a:gd name="connsiteY117" fmla="*/ 943428 h 4586514"/>
                <a:gd name="connsiteX118" fmla="*/ 3958204 w 4190433"/>
                <a:gd name="connsiteY118" fmla="*/ 899886 h 4586514"/>
                <a:gd name="connsiteX119" fmla="*/ 4001747 w 4190433"/>
                <a:gd name="connsiteY119" fmla="*/ 885371 h 4586514"/>
                <a:gd name="connsiteX120" fmla="*/ 4045290 w 4190433"/>
                <a:gd name="connsiteY120" fmla="*/ 856343 h 4586514"/>
                <a:gd name="connsiteX121" fmla="*/ 4074318 w 4190433"/>
                <a:gd name="connsiteY121" fmla="*/ 812800 h 4586514"/>
                <a:gd name="connsiteX122" fmla="*/ 4117861 w 4190433"/>
                <a:gd name="connsiteY122" fmla="*/ 769257 h 4586514"/>
                <a:gd name="connsiteX123" fmla="*/ 4146890 w 4190433"/>
                <a:gd name="connsiteY123" fmla="*/ 682171 h 4586514"/>
                <a:gd name="connsiteX124" fmla="*/ 4161404 w 4190433"/>
                <a:gd name="connsiteY124" fmla="*/ 362857 h 4586514"/>
                <a:gd name="connsiteX125" fmla="*/ 4190433 w 4190433"/>
                <a:gd name="connsiteY125" fmla="*/ 275771 h 4586514"/>
                <a:gd name="connsiteX126" fmla="*/ 4161404 w 4190433"/>
                <a:gd name="connsiteY126" fmla="*/ 43543 h 4586514"/>
                <a:gd name="connsiteX127" fmla="*/ 4016261 w 4190433"/>
                <a:gd name="connsiteY127" fmla="*/ 0 h 4586514"/>
                <a:gd name="connsiteX128" fmla="*/ 3856604 w 4190433"/>
                <a:gd name="connsiteY128" fmla="*/ 29028 h 4586514"/>
                <a:gd name="connsiteX129" fmla="*/ 3813061 w 4190433"/>
                <a:gd name="connsiteY129" fmla="*/ 58057 h 4586514"/>
                <a:gd name="connsiteX130" fmla="*/ 3755004 w 4190433"/>
                <a:gd name="connsiteY130" fmla="*/ 188686 h 4586514"/>
                <a:gd name="connsiteX131" fmla="*/ 3740490 w 4190433"/>
                <a:gd name="connsiteY131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448718 w 4190433"/>
                <a:gd name="connsiteY35" fmla="*/ 3628571 h 4586514"/>
                <a:gd name="connsiteX36" fmla="*/ 2826090 w 4190433"/>
                <a:gd name="connsiteY36" fmla="*/ 3744686 h 4586514"/>
                <a:gd name="connsiteX37" fmla="*/ 3058318 w 4190433"/>
                <a:gd name="connsiteY37" fmla="*/ 3788228 h 4586514"/>
                <a:gd name="connsiteX38" fmla="*/ 3101861 w 4190433"/>
                <a:gd name="connsiteY38" fmla="*/ 3875314 h 4586514"/>
                <a:gd name="connsiteX39" fmla="*/ 3014776 w 4190433"/>
                <a:gd name="connsiteY39" fmla="*/ 3933371 h 4586514"/>
                <a:gd name="connsiteX40" fmla="*/ 2971233 w 4190433"/>
                <a:gd name="connsiteY40" fmla="*/ 3947886 h 4586514"/>
                <a:gd name="connsiteX41" fmla="*/ 2811576 w 4190433"/>
                <a:gd name="connsiteY41" fmla="*/ 3962400 h 4586514"/>
                <a:gd name="connsiteX42" fmla="*/ 2680947 w 4190433"/>
                <a:gd name="connsiteY42" fmla="*/ 3976914 h 4586514"/>
                <a:gd name="connsiteX43" fmla="*/ 2593861 w 4190433"/>
                <a:gd name="connsiteY43" fmla="*/ 3991428 h 4586514"/>
                <a:gd name="connsiteX44" fmla="*/ 2506776 w 4190433"/>
                <a:gd name="connsiteY44" fmla="*/ 4034971 h 4586514"/>
                <a:gd name="connsiteX45" fmla="*/ 2463233 w 4190433"/>
                <a:gd name="connsiteY45" fmla="*/ 4049486 h 4586514"/>
                <a:gd name="connsiteX46" fmla="*/ 2434204 w 4190433"/>
                <a:gd name="connsiteY46" fmla="*/ 4252686 h 4586514"/>
                <a:gd name="connsiteX47" fmla="*/ 2405176 w 4190433"/>
                <a:gd name="connsiteY47" fmla="*/ 4339771 h 4586514"/>
                <a:gd name="connsiteX48" fmla="*/ 2390661 w 4190433"/>
                <a:gd name="connsiteY48" fmla="*/ 4383314 h 4586514"/>
                <a:gd name="connsiteX49" fmla="*/ 2434204 w 4190433"/>
                <a:gd name="connsiteY49" fmla="*/ 4499428 h 4586514"/>
                <a:gd name="connsiteX50" fmla="*/ 2477747 w 4190433"/>
                <a:gd name="connsiteY50" fmla="*/ 4513943 h 4586514"/>
                <a:gd name="connsiteX51" fmla="*/ 2521290 w 4190433"/>
                <a:gd name="connsiteY51" fmla="*/ 4542971 h 4586514"/>
                <a:gd name="connsiteX52" fmla="*/ 2666433 w 4190433"/>
                <a:gd name="connsiteY52" fmla="*/ 4586514 h 4586514"/>
                <a:gd name="connsiteX53" fmla="*/ 2768033 w 4190433"/>
                <a:gd name="connsiteY53" fmla="*/ 4572000 h 4586514"/>
                <a:gd name="connsiteX54" fmla="*/ 2942204 w 4190433"/>
                <a:gd name="connsiteY54" fmla="*/ 4542971 h 4586514"/>
                <a:gd name="connsiteX55" fmla="*/ 2971233 w 4190433"/>
                <a:gd name="connsiteY55" fmla="*/ 4455886 h 4586514"/>
                <a:gd name="connsiteX56" fmla="*/ 2985747 w 4190433"/>
                <a:gd name="connsiteY56" fmla="*/ 4412343 h 4586514"/>
                <a:gd name="connsiteX57" fmla="*/ 3000261 w 4190433"/>
                <a:gd name="connsiteY57" fmla="*/ 4354286 h 4586514"/>
                <a:gd name="connsiteX58" fmla="*/ 3014776 w 4190433"/>
                <a:gd name="connsiteY58" fmla="*/ 4310743 h 4586514"/>
                <a:gd name="connsiteX59" fmla="*/ 3058318 w 4190433"/>
                <a:gd name="connsiteY59" fmla="*/ 4281714 h 4586514"/>
                <a:gd name="connsiteX60" fmla="*/ 3130890 w 4190433"/>
                <a:gd name="connsiteY60" fmla="*/ 4209143 h 4586514"/>
                <a:gd name="connsiteX61" fmla="*/ 3276033 w 4190433"/>
                <a:gd name="connsiteY61" fmla="*/ 4078514 h 4586514"/>
                <a:gd name="connsiteX62" fmla="*/ 3348604 w 4190433"/>
                <a:gd name="connsiteY62" fmla="*/ 3991428 h 4586514"/>
                <a:gd name="connsiteX63" fmla="*/ 3406661 w 4190433"/>
                <a:gd name="connsiteY63" fmla="*/ 3904343 h 4586514"/>
                <a:gd name="connsiteX64" fmla="*/ 3435690 w 4190433"/>
                <a:gd name="connsiteY64" fmla="*/ 3860800 h 4586514"/>
                <a:gd name="connsiteX65" fmla="*/ 3435690 w 4190433"/>
                <a:gd name="connsiteY65" fmla="*/ 3556000 h 4586514"/>
                <a:gd name="connsiteX66" fmla="*/ 3392147 w 4190433"/>
                <a:gd name="connsiteY66" fmla="*/ 3410857 h 4586514"/>
                <a:gd name="connsiteX67" fmla="*/ 3348604 w 4190433"/>
                <a:gd name="connsiteY67" fmla="*/ 3367314 h 4586514"/>
                <a:gd name="connsiteX68" fmla="*/ 3319576 w 4190433"/>
                <a:gd name="connsiteY68" fmla="*/ 3323771 h 4586514"/>
                <a:gd name="connsiteX69" fmla="*/ 3232490 w 4190433"/>
                <a:gd name="connsiteY69" fmla="*/ 3280228 h 4586514"/>
                <a:gd name="connsiteX70" fmla="*/ 3145404 w 4190433"/>
                <a:gd name="connsiteY70" fmla="*/ 3236686 h 4586514"/>
                <a:gd name="connsiteX71" fmla="*/ 2985747 w 4190433"/>
                <a:gd name="connsiteY71" fmla="*/ 3178628 h 4586514"/>
                <a:gd name="connsiteX72" fmla="*/ 2913176 w 4190433"/>
                <a:gd name="connsiteY72" fmla="*/ 3164114 h 4586514"/>
                <a:gd name="connsiteX73" fmla="*/ 2855118 w 4190433"/>
                <a:gd name="connsiteY73" fmla="*/ 3149600 h 4586514"/>
                <a:gd name="connsiteX74" fmla="*/ 2608376 w 4190433"/>
                <a:gd name="connsiteY74" fmla="*/ 3135086 h 4586514"/>
                <a:gd name="connsiteX75" fmla="*/ 2071347 w 4190433"/>
                <a:gd name="connsiteY75" fmla="*/ 3149600 h 4586514"/>
                <a:gd name="connsiteX76" fmla="*/ 1839118 w 4190433"/>
                <a:gd name="connsiteY76" fmla="*/ 3164114 h 4586514"/>
                <a:gd name="connsiteX77" fmla="*/ 1519804 w 4190433"/>
                <a:gd name="connsiteY77" fmla="*/ 3149600 h 4586514"/>
                <a:gd name="connsiteX78" fmla="*/ 1432718 w 4190433"/>
                <a:gd name="connsiteY78" fmla="*/ 3135086 h 4586514"/>
                <a:gd name="connsiteX79" fmla="*/ 1287576 w 4190433"/>
                <a:gd name="connsiteY79" fmla="*/ 3106057 h 4586514"/>
                <a:gd name="connsiteX80" fmla="*/ 1185976 w 4190433"/>
                <a:gd name="connsiteY80" fmla="*/ 3091543 h 4586514"/>
                <a:gd name="connsiteX81" fmla="*/ 1098890 w 4190433"/>
                <a:gd name="connsiteY81" fmla="*/ 3048000 h 4586514"/>
                <a:gd name="connsiteX82" fmla="*/ 1069861 w 4190433"/>
                <a:gd name="connsiteY82" fmla="*/ 3004457 h 4586514"/>
                <a:gd name="connsiteX83" fmla="*/ 1055347 w 4190433"/>
                <a:gd name="connsiteY83" fmla="*/ 2960914 h 4586514"/>
                <a:gd name="connsiteX84" fmla="*/ 1069861 w 4190433"/>
                <a:gd name="connsiteY84" fmla="*/ 2859314 h 4586514"/>
                <a:gd name="connsiteX85" fmla="*/ 1113404 w 4190433"/>
                <a:gd name="connsiteY85" fmla="*/ 2844800 h 4586514"/>
                <a:gd name="connsiteX86" fmla="*/ 1316604 w 4190433"/>
                <a:gd name="connsiteY86" fmla="*/ 2830286 h 4586514"/>
                <a:gd name="connsiteX87" fmla="*/ 1476261 w 4190433"/>
                <a:gd name="connsiteY87" fmla="*/ 2786743 h 4586514"/>
                <a:gd name="connsiteX88" fmla="*/ 1519804 w 4190433"/>
                <a:gd name="connsiteY88" fmla="*/ 2772228 h 4586514"/>
                <a:gd name="connsiteX89" fmla="*/ 1911690 w 4190433"/>
                <a:gd name="connsiteY89" fmla="*/ 2786743 h 4586514"/>
                <a:gd name="connsiteX90" fmla="*/ 2971233 w 4190433"/>
                <a:gd name="connsiteY90" fmla="*/ 2757714 h 4586514"/>
                <a:gd name="connsiteX91" fmla="*/ 3058318 w 4190433"/>
                <a:gd name="connsiteY91" fmla="*/ 2743200 h 4586514"/>
                <a:gd name="connsiteX92" fmla="*/ 3116376 w 4190433"/>
                <a:gd name="connsiteY92" fmla="*/ 2728686 h 4586514"/>
                <a:gd name="connsiteX93" fmla="*/ 3276033 w 4190433"/>
                <a:gd name="connsiteY93" fmla="*/ 2714171 h 4586514"/>
                <a:gd name="connsiteX94" fmla="*/ 3508261 w 4190433"/>
                <a:gd name="connsiteY94" fmla="*/ 2685143 h 4586514"/>
                <a:gd name="connsiteX95" fmla="*/ 3580833 w 4190433"/>
                <a:gd name="connsiteY95" fmla="*/ 2670628 h 4586514"/>
                <a:gd name="connsiteX96" fmla="*/ 3711461 w 4190433"/>
                <a:gd name="connsiteY96" fmla="*/ 2656114 h 4586514"/>
                <a:gd name="connsiteX97" fmla="*/ 3798547 w 4190433"/>
                <a:gd name="connsiteY97" fmla="*/ 2627086 h 4586514"/>
                <a:gd name="connsiteX98" fmla="*/ 3900147 w 4190433"/>
                <a:gd name="connsiteY98" fmla="*/ 2569028 h 4586514"/>
                <a:gd name="connsiteX99" fmla="*/ 3929176 w 4190433"/>
                <a:gd name="connsiteY99" fmla="*/ 2481943 h 4586514"/>
                <a:gd name="connsiteX100" fmla="*/ 3943690 w 4190433"/>
                <a:gd name="connsiteY100" fmla="*/ 2438400 h 4586514"/>
                <a:gd name="connsiteX101" fmla="*/ 3929176 w 4190433"/>
                <a:gd name="connsiteY101" fmla="*/ 2177143 h 4586514"/>
                <a:gd name="connsiteX102" fmla="*/ 3856604 w 4190433"/>
                <a:gd name="connsiteY102" fmla="*/ 2046514 h 4586514"/>
                <a:gd name="connsiteX103" fmla="*/ 3813061 w 4190433"/>
                <a:gd name="connsiteY103" fmla="*/ 2032000 h 4586514"/>
                <a:gd name="connsiteX104" fmla="*/ 3682433 w 4190433"/>
                <a:gd name="connsiteY104" fmla="*/ 1930400 h 4586514"/>
                <a:gd name="connsiteX105" fmla="*/ 3638890 w 4190433"/>
                <a:gd name="connsiteY105" fmla="*/ 1901371 h 4586514"/>
                <a:gd name="connsiteX106" fmla="*/ 3595347 w 4190433"/>
                <a:gd name="connsiteY106" fmla="*/ 1886857 h 4586514"/>
                <a:gd name="connsiteX107" fmla="*/ 3479233 w 4190433"/>
                <a:gd name="connsiteY107" fmla="*/ 1857828 h 4586514"/>
                <a:gd name="connsiteX108" fmla="*/ 3203461 w 4190433"/>
                <a:gd name="connsiteY108" fmla="*/ 1814286 h 4586514"/>
                <a:gd name="connsiteX109" fmla="*/ 3116376 w 4190433"/>
                <a:gd name="connsiteY109" fmla="*/ 1785257 h 4586514"/>
                <a:gd name="connsiteX110" fmla="*/ 2622209 w 4190433"/>
                <a:gd name="connsiteY110" fmla="*/ 1664153 h 4586514"/>
                <a:gd name="connsiteX111" fmla="*/ 2260600 w 4190433"/>
                <a:gd name="connsiteY111" fmla="*/ 1512546 h 4586514"/>
                <a:gd name="connsiteX112" fmla="*/ 2350634 w 4190433"/>
                <a:gd name="connsiteY112" fmla="*/ 1389743 h 4586514"/>
                <a:gd name="connsiteX113" fmla="*/ 2771094 w 4190433"/>
                <a:gd name="connsiteY113" fmla="*/ 1286215 h 4586514"/>
                <a:gd name="connsiteX114" fmla="*/ 3609861 w 4190433"/>
                <a:gd name="connsiteY114" fmla="*/ 1103086 h 4586514"/>
                <a:gd name="connsiteX115" fmla="*/ 3813061 w 4190433"/>
                <a:gd name="connsiteY115" fmla="*/ 1001486 h 4586514"/>
                <a:gd name="connsiteX116" fmla="*/ 3929176 w 4190433"/>
                <a:gd name="connsiteY116" fmla="*/ 943428 h 4586514"/>
                <a:gd name="connsiteX117" fmla="*/ 3958204 w 4190433"/>
                <a:gd name="connsiteY117" fmla="*/ 899886 h 4586514"/>
                <a:gd name="connsiteX118" fmla="*/ 4001747 w 4190433"/>
                <a:gd name="connsiteY118" fmla="*/ 885371 h 4586514"/>
                <a:gd name="connsiteX119" fmla="*/ 4045290 w 4190433"/>
                <a:gd name="connsiteY119" fmla="*/ 856343 h 4586514"/>
                <a:gd name="connsiteX120" fmla="*/ 4074318 w 4190433"/>
                <a:gd name="connsiteY120" fmla="*/ 812800 h 4586514"/>
                <a:gd name="connsiteX121" fmla="*/ 4117861 w 4190433"/>
                <a:gd name="connsiteY121" fmla="*/ 769257 h 4586514"/>
                <a:gd name="connsiteX122" fmla="*/ 4146890 w 4190433"/>
                <a:gd name="connsiteY122" fmla="*/ 682171 h 4586514"/>
                <a:gd name="connsiteX123" fmla="*/ 4161404 w 4190433"/>
                <a:gd name="connsiteY123" fmla="*/ 362857 h 4586514"/>
                <a:gd name="connsiteX124" fmla="*/ 4190433 w 4190433"/>
                <a:gd name="connsiteY124" fmla="*/ 275771 h 4586514"/>
                <a:gd name="connsiteX125" fmla="*/ 4161404 w 4190433"/>
                <a:gd name="connsiteY125" fmla="*/ 43543 h 4586514"/>
                <a:gd name="connsiteX126" fmla="*/ 4016261 w 4190433"/>
                <a:gd name="connsiteY126" fmla="*/ 0 h 4586514"/>
                <a:gd name="connsiteX127" fmla="*/ 3856604 w 4190433"/>
                <a:gd name="connsiteY127" fmla="*/ 29028 h 4586514"/>
                <a:gd name="connsiteX128" fmla="*/ 3813061 w 4190433"/>
                <a:gd name="connsiteY128" fmla="*/ 58057 h 4586514"/>
                <a:gd name="connsiteX129" fmla="*/ 3755004 w 4190433"/>
                <a:gd name="connsiteY129" fmla="*/ 188686 h 4586514"/>
                <a:gd name="connsiteX130" fmla="*/ 3740490 w 4190433"/>
                <a:gd name="connsiteY13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448718 w 4190433"/>
                <a:gd name="connsiteY35" fmla="*/ 3628571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92147 w 4190433"/>
                <a:gd name="connsiteY65" fmla="*/ 3410857 h 4586514"/>
                <a:gd name="connsiteX66" fmla="*/ 3348604 w 4190433"/>
                <a:gd name="connsiteY66" fmla="*/ 3367314 h 4586514"/>
                <a:gd name="connsiteX67" fmla="*/ 3319576 w 4190433"/>
                <a:gd name="connsiteY67" fmla="*/ 3323771 h 4586514"/>
                <a:gd name="connsiteX68" fmla="*/ 3232490 w 4190433"/>
                <a:gd name="connsiteY68" fmla="*/ 3280228 h 4586514"/>
                <a:gd name="connsiteX69" fmla="*/ 3145404 w 4190433"/>
                <a:gd name="connsiteY69" fmla="*/ 3236686 h 4586514"/>
                <a:gd name="connsiteX70" fmla="*/ 2985747 w 4190433"/>
                <a:gd name="connsiteY70" fmla="*/ 3178628 h 4586514"/>
                <a:gd name="connsiteX71" fmla="*/ 2913176 w 4190433"/>
                <a:gd name="connsiteY71" fmla="*/ 3164114 h 4586514"/>
                <a:gd name="connsiteX72" fmla="*/ 2855118 w 4190433"/>
                <a:gd name="connsiteY72" fmla="*/ 3149600 h 4586514"/>
                <a:gd name="connsiteX73" fmla="*/ 2608376 w 4190433"/>
                <a:gd name="connsiteY73" fmla="*/ 3135086 h 4586514"/>
                <a:gd name="connsiteX74" fmla="*/ 2071347 w 4190433"/>
                <a:gd name="connsiteY74" fmla="*/ 3149600 h 4586514"/>
                <a:gd name="connsiteX75" fmla="*/ 1839118 w 4190433"/>
                <a:gd name="connsiteY75" fmla="*/ 3164114 h 4586514"/>
                <a:gd name="connsiteX76" fmla="*/ 1519804 w 4190433"/>
                <a:gd name="connsiteY76" fmla="*/ 3149600 h 4586514"/>
                <a:gd name="connsiteX77" fmla="*/ 1432718 w 4190433"/>
                <a:gd name="connsiteY77" fmla="*/ 3135086 h 4586514"/>
                <a:gd name="connsiteX78" fmla="*/ 1287576 w 4190433"/>
                <a:gd name="connsiteY78" fmla="*/ 3106057 h 4586514"/>
                <a:gd name="connsiteX79" fmla="*/ 1185976 w 4190433"/>
                <a:gd name="connsiteY79" fmla="*/ 3091543 h 4586514"/>
                <a:gd name="connsiteX80" fmla="*/ 1098890 w 4190433"/>
                <a:gd name="connsiteY80" fmla="*/ 3048000 h 4586514"/>
                <a:gd name="connsiteX81" fmla="*/ 1069861 w 4190433"/>
                <a:gd name="connsiteY81" fmla="*/ 3004457 h 4586514"/>
                <a:gd name="connsiteX82" fmla="*/ 1055347 w 4190433"/>
                <a:gd name="connsiteY82" fmla="*/ 2960914 h 4586514"/>
                <a:gd name="connsiteX83" fmla="*/ 1069861 w 4190433"/>
                <a:gd name="connsiteY83" fmla="*/ 2859314 h 4586514"/>
                <a:gd name="connsiteX84" fmla="*/ 1113404 w 4190433"/>
                <a:gd name="connsiteY84" fmla="*/ 2844800 h 4586514"/>
                <a:gd name="connsiteX85" fmla="*/ 1316604 w 4190433"/>
                <a:gd name="connsiteY85" fmla="*/ 2830286 h 4586514"/>
                <a:gd name="connsiteX86" fmla="*/ 1476261 w 4190433"/>
                <a:gd name="connsiteY86" fmla="*/ 2786743 h 4586514"/>
                <a:gd name="connsiteX87" fmla="*/ 1519804 w 4190433"/>
                <a:gd name="connsiteY87" fmla="*/ 2772228 h 4586514"/>
                <a:gd name="connsiteX88" fmla="*/ 1911690 w 4190433"/>
                <a:gd name="connsiteY88" fmla="*/ 2786743 h 4586514"/>
                <a:gd name="connsiteX89" fmla="*/ 2971233 w 4190433"/>
                <a:gd name="connsiteY89" fmla="*/ 2757714 h 4586514"/>
                <a:gd name="connsiteX90" fmla="*/ 3058318 w 4190433"/>
                <a:gd name="connsiteY90" fmla="*/ 2743200 h 4586514"/>
                <a:gd name="connsiteX91" fmla="*/ 3116376 w 4190433"/>
                <a:gd name="connsiteY91" fmla="*/ 2728686 h 4586514"/>
                <a:gd name="connsiteX92" fmla="*/ 3276033 w 4190433"/>
                <a:gd name="connsiteY92" fmla="*/ 2714171 h 4586514"/>
                <a:gd name="connsiteX93" fmla="*/ 3508261 w 4190433"/>
                <a:gd name="connsiteY93" fmla="*/ 2685143 h 4586514"/>
                <a:gd name="connsiteX94" fmla="*/ 3580833 w 4190433"/>
                <a:gd name="connsiteY94" fmla="*/ 2670628 h 4586514"/>
                <a:gd name="connsiteX95" fmla="*/ 3711461 w 4190433"/>
                <a:gd name="connsiteY95" fmla="*/ 2656114 h 4586514"/>
                <a:gd name="connsiteX96" fmla="*/ 3798547 w 4190433"/>
                <a:gd name="connsiteY96" fmla="*/ 2627086 h 4586514"/>
                <a:gd name="connsiteX97" fmla="*/ 3900147 w 4190433"/>
                <a:gd name="connsiteY97" fmla="*/ 2569028 h 4586514"/>
                <a:gd name="connsiteX98" fmla="*/ 3929176 w 4190433"/>
                <a:gd name="connsiteY98" fmla="*/ 2481943 h 4586514"/>
                <a:gd name="connsiteX99" fmla="*/ 3943690 w 4190433"/>
                <a:gd name="connsiteY99" fmla="*/ 2438400 h 4586514"/>
                <a:gd name="connsiteX100" fmla="*/ 3929176 w 4190433"/>
                <a:gd name="connsiteY100" fmla="*/ 2177143 h 4586514"/>
                <a:gd name="connsiteX101" fmla="*/ 3856604 w 4190433"/>
                <a:gd name="connsiteY101" fmla="*/ 2046514 h 4586514"/>
                <a:gd name="connsiteX102" fmla="*/ 3813061 w 4190433"/>
                <a:gd name="connsiteY102" fmla="*/ 2032000 h 4586514"/>
                <a:gd name="connsiteX103" fmla="*/ 3682433 w 4190433"/>
                <a:gd name="connsiteY103" fmla="*/ 1930400 h 4586514"/>
                <a:gd name="connsiteX104" fmla="*/ 3638890 w 4190433"/>
                <a:gd name="connsiteY104" fmla="*/ 1901371 h 4586514"/>
                <a:gd name="connsiteX105" fmla="*/ 3595347 w 4190433"/>
                <a:gd name="connsiteY105" fmla="*/ 1886857 h 4586514"/>
                <a:gd name="connsiteX106" fmla="*/ 3479233 w 4190433"/>
                <a:gd name="connsiteY106" fmla="*/ 1857828 h 4586514"/>
                <a:gd name="connsiteX107" fmla="*/ 3203461 w 4190433"/>
                <a:gd name="connsiteY107" fmla="*/ 1814286 h 4586514"/>
                <a:gd name="connsiteX108" fmla="*/ 3116376 w 4190433"/>
                <a:gd name="connsiteY108" fmla="*/ 1785257 h 4586514"/>
                <a:gd name="connsiteX109" fmla="*/ 2622209 w 4190433"/>
                <a:gd name="connsiteY109" fmla="*/ 1664153 h 4586514"/>
                <a:gd name="connsiteX110" fmla="*/ 2260600 w 4190433"/>
                <a:gd name="connsiteY110" fmla="*/ 1512546 h 4586514"/>
                <a:gd name="connsiteX111" fmla="*/ 2350634 w 4190433"/>
                <a:gd name="connsiteY111" fmla="*/ 1389743 h 4586514"/>
                <a:gd name="connsiteX112" fmla="*/ 2771094 w 4190433"/>
                <a:gd name="connsiteY112" fmla="*/ 1286215 h 4586514"/>
                <a:gd name="connsiteX113" fmla="*/ 3609861 w 4190433"/>
                <a:gd name="connsiteY113" fmla="*/ 1103086 h 4586514"/>
                <a:gd name="connsiteX114" fmla="*/ 3813061 w 4190433"/>
                <a:gd name="connsiteY114" fmla="*/ 1001486 h 4586514"/>
                <a:gd name="connsiteX115" fmla="*/ 3929176 w 4190433"/>
                <a:gd name="connsiteY115" fmla="*/ 943428 h 4586514"/>
                <a:gd name="connsiteX116" fmla="*/ 3958204 w 4190433"/>
                <a:gd name="connsiteY116" fmla="*/ 899886 h 4586514"/>
                <a:gd name="connsiteX117" fmla="*/ 4001747 w 4190433"/>
                <a:gd name="connsiteY117" fmla="*/ 885371 h 4586514"/>
                <a:gd name="connsiteX118" fmla="*/ 4045290 w 4190433"/>
                <a:gd name="connsiteY118" fmla="*/ 856343 h 4586514"/>
                <a:gd name="connsiteX119" fmla="*/ 4074318 w 4190433"/>
                <a:gd name="connsiteY119" fmla="*/ 812800 h 4586514"/>
                <a:gd name="connsiteX120" fmla="*/ 4117861 w 4190433"/>
                <a:gd name="connsiteY120" fmla="*/ 769257 h 4586514"/>
                <a:gd name="connsiteX121" fmla="*/ 4146890 w 4190433"/>
                <a:gd name="connsiteY121" fmla="*/ 682171 h 4586514"/>
                <a:gd name="connsiteX122" fmla="*/ 4161404 w 4190433"/>
                <a:gd name="connsiteY122" fmla="*/ 362857 h 4586514"/>
                <a:gd name="connsiteX123" fmla="*/ 4190433 w 4190433"/>
                <a:gd name="connsiteY123" fmla="*/ 275771 h 4586514"/>
                <a:gd name="connsiteX124" fmla="*/ 4161404 w 4190433"/>
                <a:gd name="connsiteY124" fmla="*/ 43543 h 4586514"/>
                <a:gd name="connsiteX125" fmla="*/ 4016261 w 4190433"/>
                <a:gd name="connsiteY125" fmla="*/ 0 h 4586514"/>
                <a:gd name="connsiteX126" fmla="*/ 3856604 w 4190433"/>
                <a:gd name="connsiteY126" fmla="*/ 29028 h 4586514"/>
                <a:gd name="connsiteX127" fmla="*/ 3813061 w 4190433"/>
                <a:gd name="connsiteY127" fmla="*/ 58057 h 4586514"/>
                <a:gd name="connsiteX128" fmla="*/ 3755004 w 4190433"/>
                <a:gd name="connsiteY128" fmla="*/ 188686 h 4586514"/>
                <a:gd name="connsiteX129" fmla="*/ 3740490 w 4190433"/>
                <a:gd name="connsiteY12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92147 w 4190433"/>
                <a:gd name="connsiteY65" fmla="*/ 3410857 h 4586514"/>
                <a:gd name="connsiteX66" fmla="*/ 3348604 w 4190433"/>
                <a:gd name="connsiteY66" fmla="*/ 3367314 h 4586514"/>
                <a:gd name="connsiteX67" fmla="*/ 3319576 w 4190433"/>
                <a:gd name="connsiteY67" fmla="*/ 3323771 h 4586514"/>
                <a:gd name="connsiteX68" fmla="*/ 3232490 w 4190433"/>
                <a:gd name="connsiteY68" fmla="*/ 3280228 h 4586514"/>
                <a:gd name="connsiteX69" fmla="*/ 3145404 w 4190433"/>
                <a:gd name="connsiteY69" fmla="*/ 3236686 h 4586514"/>
                <a:gd name="connsiteX70" fmla="*/ 2985747 w 4190433"/>
                <a:gd name="connsiteY70" fmla="*/ 3178628 h 4586514"/>
                <a:gd name="connsiteX71" fmla="*/ 2913176 w 4190433"/>
                <a:gd name="connsiteY71" fmla="*/ 3164114 h 4586514"/>
                <a:gd name="connsiteX72" fmla="*/ 2855118 w 4190433"/>
                <a:gd name="connsiteY72" fmla="*/ 3149600 h 4586514"/>
                <a:gd name="connsiteX73" fmla="*/ 2608376 w 4190433"/>
                <a:gd name="connsiteY73" fmla="*/ 3135086 h 4586514"/>
                <a:gd name="connsiteX74" fmla="*/ 2071347 w 4190433"/>
                <a:gd name="connsiteY74" fmla="*/ 3149600 h 4586514"/>
                <a:gd name="connsiteX75" fmla="*/ 1839118 w 4190433"/>
                <a:gd name="connsiteY75" fmla="*/ 3164114 h 4586514"/>
                <a:gd name="connsiteX76" fmla="*/ 1519804 w 4190433"/>
                <a:gd name="connsiteY76" fmla="*/ 3149600 h 4586514"/>
                <a:gd name="connsiteX77" fmla="*/ 1432718 w 4190433"/>
                <a:gd name="connsiteY77" fmla="*/ 3135086 h 4586514"/>
                <a:gd name="connsiteX78" fmla="*/ 1287576 w 4190433"/>
                <a:gd name="connsiteY78" fmla="*/ 3106057 h 4586514"/>
                <a:gd name="connsiteX79" fmla="*/ 1185976 w 4190433"/>
                <a:gd name="connsiteY79" fmla="*/ 3091543 h 4586514"/>
                <a:gd name="connsiteX80" fmla="*/ 1098890 w 4190433"/>
                <a:gd name="connsiteY80" fmla="*/ 3048000 h 4586514"/>
                <a:gd name="connsiteX81" fmla="*/ 1069861 w 4190433"/>
                <a:gd name="connsiteY81" fmla="*/ 3004457 h 4586514"/>
                <a:gd name="connsiteX82" fmla="*/ 1055347 w 4190433"/>
                <a:gd name="connsiteY82" fmla="*/ 2960914 h 4586514"/>
                <a:gd name="connsiteX83" fmla="*/ 1069861 w 4190433"/>
                <a:gd name="connsiteY83" fmla="*/ 2859314 h 4586514"/>
                <a:gd name="connsiteX84" fmla="*/ 1113404 w 4190433"/>
                <a:gd name="connsiteY84" fmla="*/ 2844800 h 4586514"/>
                <a:gd name="connsiteX85" fmla="*/ 1316604 w 4190433"/>
                <a:gd name="connsiteY85" fmla="*/ 2830286 h 4586514"/>
                <a:gd name="connsiteX86" fmla="*/ 1476261 w 4190433"/>
                <a:gd name="connsiteY86" fmla="*/ 2786743 h 4586514"/>
                <a:gd name="connsiteX87" fmla="*/ 1519804 w 4190433"/>
                <a:gd name="connsiteY87" fmla="*/ 2772228 h 4586514"/>
                <a:gd name="connsiteX88" fmla="*/ 1911690 w 4190433"/>
                <a:gd name="connsiteY88" fmla="*/ 2786743 h 4586514"/>
                <a:gd name="connsiteX89" fmla="*/ 2971233 w 4190433"/>
                <a:gd name="connsiteY89" fmla="*/ 2757714 h 4586514"/>
                <a:gd name="connsiteX90" fmla="*/ 3058318 w 4190433"/>
                <a:gd name="connsiteY90" fmla="*/ 2743200 h 4586514"/>
                <a:gd name="connsiteX91" fmla="*/ 3116376 w 4190433"/>
                <a:gd name="connsiteY91" fmla="*/ 2728686 h 4586514"/>
                <a:gd name="connsiteX92" fmla="*/ 3276033 w 4190433"/>
                <a:gd name="connsiteY92" fmla="*/ 2714171 h 4586514"/>
                <a:gd name="connsiteX93" fmla="*/ 3508261 w 4190433"/>
                <a:gd name="connsiteY93" fmla="*/ 2685143 h 4586514"/>
                <a:gd name="connsiteX94" fmla="*/ 3580833 w 4190433"/>
                <a:gd name="connsiteY94" fmla="*/ 2670628 h 4586514"/>
                <a:gd name="connsiteX95" fmla="*/ 3711461 w 4190433"/>
                <a:gd name="connsiteY95" fmla="*/ 2656114 h 4586514"/>
                <a:gd name="connsiteX96" fmla="*/ 3798547 w 4190433"/>
                <a:gd name="connsiteY96" fmla="*/ 2627086 h 4586514"/>
                <a:gd name="connsiteX97" fmla="*/ 3900147 w 4190433"/>
                <a:gd name="connsiteY97" fmla="*/ 2569028 h 4586514"/>
                <a:gd name="connsiteX98" fmla="*/ 3929176 w 4190433"/>
                <a:gd name="connsiteY98" fmla="*/ 2481943 h 4586514"/>
                <a:gd name="connsiteX99" fmla="*/ 3943690 w 4190433"/>
                <a:gd name="connsiteY99" fmla="*/ 2438400 h 4586514"/>
                <a:gd name="connsiteX100" fmla="*/ 3929176 w 4190433"/>
                <a:gd name="connsiteY100" fmla="*/ 2177143 h 4586514"/>
                <a:gd name="connsiteX101" fmla="*/ 3856604 w 4190433"/>
                <a:gd name="connsiteY101" fmla="*/ 2046514 h 4586514"/>
                <a:gd name="connsiteX102" fmla="*/ 3813061 w 4190433"/>
                <a:gd name="connsiteY102" fmla="*/ 2032000 h 4586514"/>
                <a:gd name="connsiteX103" fmla="*/ 3682433 w 4190433"/>
                <a:gd name="connsiteY103" fmla="*/ 1930400 h 4586514"/>
                <a:gd name="connsiteX104" fmla="*/ 3638890 w 4190433"/>
                <a:gd name="connsiteY104" fmla="*/ 1901371 h 4586514"/>
                <a:gd name="connsiteX105" fmla="*/ 3595347 w 4190433"/>
                <a:gd name="connsiteY105" fmla="*/ 1886857 h 4586514"/>
                <a:gd name="connsiteX106" fmla="*/ 3479233 w 4190433"/>
                <a:gd name="connsiteY106" fmla="*/ 1857828 h 4586514"/>
                <a:gd name="connsiteX107" fmla="*/ 3203461 w 4190433"/>
                <a:gd name="connsiteY107" fmla="*/ 1814286 h 4586514"/>
                <a:gd name="connsiteX108" fmla="*/ 3116376 w 4190433"/>
                <a:gd name="connsiteY108" fmla="*/ 1785257 h 4586514"/>
                <a:gd name="connsiteX109" fmla="*/ 2622209 w 4190433"/>
                <a:gd name="connsiteY109" fmla="*/ 1664153 h 4586514"/>
                <a:gd name="connsiteX110" fmla="*/ 2260600 w 4190433"/>
                <a:gd name="connsiteY110" fmla="*/ 1512546 h 4586514"/>
                <a:gd name="connsiteX111" fmla="*/ 2350634 w 4190433"/>
                <a:gd name="connsiteY111" fmla="*/ 1389743 h 4586514"/>
                <a:gd name="connsiteX112" fmla="*/ 2771094 w 4190433"/>
                <a:gd name="connsiteY112" fmla="*/ 1286215 h 4586514"/>
                <a:gd name="connsiteX113" fmla="*/ 3609861 w 4190433"/>
                <a:gd name="connsiteY113" fmla="*/ 1103086 h 4586514"/>
                <a:gd name="connsiteX114" fmla="*/ 3813061 w 4190433"/>
                <a:gd name="connsiteY114" fmla="*/ 1001486 h 4586514"/>
                <a:gd name="connsiteX115" fmla="*/ 3929176 w 4190433"/>
                <a:gd name="connsiteY115" fmla="*/ 943428 h 4586514"/>
                <a:gd name="connsiteX116" fmla="*/ 3958204 w 4190433"/>
                <a:gd name="connsiteY116" fmla="*/ 899886 h 4586514"/>
                <a:gd name="connsiteX117" fmla="*/ 4001747 w 4190433"/>
                <a:gd name="connsiteY117" fmla="*/ 885371 h 4586514"/>
                <a:gd name="connsiteX118" fmla="*/ 4045290 w 4190433"/>
                <a:gd name="connsiteY118" fmla="*/ 856343 h 4586514"/>
                <a:gd name="connsiteX119" fmla="*/ 4074318 w 4190433"/>
                <a:gd name="connsiteY119" fmla="*/ 812800 h 4586514"/>
                <a:gd name="connsiteX120" fmla="*/ 4117861 w 4190433"/>
                <a:gd name="connsiteY120" fmla="*/ 769257 h 4586514"/>
                <a:gd name="connsiteX121" fmla="*/ 4146890 w 4190433"/>
                <a:gd name="connsiteY121" fmla="*/ 682171 h 4586514"/>
                <a:gd name="connsiteX122" fmla="*/ 4161404 w 4190433"/>
                <a:gd name="connsiteY122" fmla="*/ 362857 h 4586514"/>
                <a:gd name="connsiteX123" fmla="*/ 4190433 w 4190433"/>
                <a:gd name="connsiteY123" fmla="*/ 275771 h 4586514"/>
                <a:gd name="connsiteX124" fmla="*/ 4161404 w 4190433"/>
                <a:gd name="connsiteY124" fmla="*/ 43543 h 4586514"/>
                <a:gd name="connsiteX125" fmla="*/ 4016261 w 4190433"/>
                <a:gd name="connsiteY125" fmla="*/ 0 h 4586514"/>
                <a:gd name="connsiteX126" fmla="*/ 3856604 w 4190433"/>
                <a:gd name="connsiteY126" fmla="*/ 29028 h 4586514"/>
                <a:gd name="connsiteX127" fmla="*/ 3813061 w 4190433"/>
                <a:gd name="connsiteY127" fmla="*/ 58057 h 4586514"/>
                <a:gd name="connsiteX128" fmla="*/ 3755004 w 4190433"/>
                <a:gd name="connsiteY128" fmla="*/ 188686 h 4586514"/>
                <a:gd name="connsiteX129" fmla="*/ 3740490 w 4190433"/>
                <a:gd name="connsiteY12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92147 w 4190433"/>
                <a:gd name="connsiteY65" fmla="*/ 3410857 h 4586514"/>
                <a:gd name="connsiteX66" fmla="*/ 3348604 w 4190433"/>
                <a:gd name="connsiteY66" fmla="*/ 3367314 h 4586514"/>
                <a:gd name="connsiteX67" fmla="*/ 3319576 w 4190433"/>
                <a:gd name="connsiteY67" fmla="*/ 3323771 h 4586514"/>
                <a:gd name="connsiteX68" fmla="*/ 3232490 w 4190433"/>
                <a:gd name="connsiteY68" fmla="*/ 3280228 h 4586514"/>
                <a:gd name="connsiteX69" fmla="*/ 3145404 w 4190433"/>
                <a:gd name="connsiteY69" fmla="*/ 3236686 h 4586514"/>
                <a:gd name="connsiteX70" fmla="*/ 2913176 w 4190433"/>
                <a:gd name="connsiteY70" fmla="*/ 3164114 h 4586514"/>
                <a:gd name="connsiteX71" fmla="*/ 2855118 w 4190433"/>
                <a:gd name="connsiteY71" fmla="*/ 3149600 h 4586514"/>
                <a:gd name="connsiteX72" fmla="*/ 2608376 w 4190433"/>
                <a:gd name="connsiteY72" fmla="*/ 3135086 h 4586514"/>
                <a:gd name="connsiteX73" fmla="*/ 2071347 w 4190433"/>
                <a:gd name="connsiteY73" fmla="*/ 3149600 h 4586514"/>
                <a:gd name="connsiteX74" fmla="*/ 1839118 w 4190433"/>
                <a:gd name="connsiteY74" fmla="*/ 3164114 h 4586514"/>
                <a:gd name="connsiteX75" fmla="*/ 1519804 w 4190433"/>
                <a:gd name="connsiteY75" fmla="*/ 3149600 h 4586514"/>
                <a:gd name="connsiteX76" fmla="*/ 1432718 w 4190433"/>
                <a:gd name="connsiteY76" fmla="*/ 3135086 h 4586514"/>
                <a:gd name="connsiteX77" fmla="*/ 1287576 w 4190433"/>
                <a:gd name="connsiteY77" fmla="*/ 3106057 h 4586514"/>
                <a:gd name="connsiteX78" fmla="*/ 1185976 w 4190433"/>
                <a:gd name="connsiteY78" fmla="*/ 3091543 h 4586514"/>
                <a:gd name="connsiteX79" fmla="*/ 1098890 w 4190433"/>
                <a:gd name="connsiteY79" fmla="*/ 3048000 h 4586514"/>
                <a:gd name="connsiteX80" fmla="*/ 1069861 w 4190433"/>
                <a:gd name="connsiteY80" fmla="*/ 3004457 h 4586514"/>
                <a:gd name="connsiteX81" fmla="*/ 1055347 w 4190433"/>
                <a:gd name="connsiteY81" fmla="*/ 2960914 h 4586514"/>
                <a:gd name="connsiteX82" fmla="*/ 1069861 w 4190433"/>
                <a:gd name="connsiteY82" fmla="*/ 2859314 h 4586514"/>
                <a:gd name="connsiteX83" fmla="*/ 1113404 w 4190433"/>
                <a:gd name="connsiteY83" fmla="*/ 2844800 h 4586514"/>
                <a:gd name="connsiteX84" fmla="*/ 1316604 w 4190433"/>
                <a:gd name="connsiteY84" fmla="*/ 2830286 h 4586514"/>
                <a:gd name="connsiteX85" fmla="*/ 1476261 w 4190433"/>
                <a:gd name="connsiteY85" fmla="*/ 2786743 h 4586514"/>
                <a:gd name="connsiteX86" fmla="*/ 1519804 w 4190433"/>
                <a:gd name="connsiteY86" fmla="*/ 2772228 h 4586514"/>
                <a:gd name="connsiteX87" fmla="*/ 1911690 w 4190433"/>
                <a:gd name="connsiteY87" fmla="*/ 2786743 h 4586514"/>
                <a:gd name="connsiteX88" fmla="*/ 2971233 w 4190433"/>
                <a:gd name="connsiteY88" fmla="*/ 2757714 h 4586514"/>
                <a:gd name="connsiteX89" fmla="*/ 3058318 w 4190433"/>
                <a:gd name="connsiteY89" fmla="*/ 2743200 h 4586514"/>
                <a:gd name="connsiteX90" fmla="*/ 3116376 w 4190433"/>
                <a:gd name="connsiteY90" fmla="*/ 2728686 h 4586514"/>
                <a:gd name="connsiteX91" fmla="*/ 3276033 w 4190433"/>
                <a:gd name="connsiteY91" fmla="*/ 2714171 h 4586514"/>
                <a:gd name="connsiteX92" fmla="*/ 3508261 w 4190433"/>
                <a:gd name="connsiteY92" fmla="*/ 2685143 h 4586514"/>
                <a:gd name="connsiteX93" fmla="*/ 3580833 w 4190433"/>
                <a:gd name="connsiteY93" fmla="*/ 2670628 h 4586514"/>
                <a:gd name="connsiteX94" fmla="*/ 3711461 w 4190433"/>
                <a:gd name="connsiteY94" fmla="*/ 2656114 h 4586514"/>
                <a:gd name="connsiteX95" fmla="*/ 3798547 w 4190433"/>
                <a:gd name="connsiteY95" fmla="*/ 2627086 h 4586514"/>
                <a:gd name="connsiteX96" fmla="*/ 3900147 w 4190433"/>
                <a:gd name="connsiteY96" fmla="*/ 2569028 h 4586514"/>
                <a:gd name="connsiteX97" fmla="*/ 3929176 w 4190433"/>
                <a:gd name="connsiteY97" fmla="*/ 2481943 h 4586514"/>
                <a:gd name="connsiteX98" fmla="*/ 3943690 w 4190433"/>
                <a:gd name="connsiteY98" fmla="*/ 2438400 h 4586514"/>
                <a:gd name="connsiteX99" fmla="*/ 3929176 w 4190433"/>
                <a:gd name="connsiteY99" fmla="*/ 2177143 h 4586514"/>
                <a:gd name="connsiteX100" fmla="*/ 3856604 w 4190433"/>
                <a:gd name="connsiteY100" fmla="*/ 2046514 h 4586514"/>
                <a:gd name="connsiteX101" fmla="*/ 3813061 w 4190433"/>
                <a:gd name="connsiteY101" fmla="*/ 2032000 h 4586514"/>
                <a:gd name="connsiteX102" fmla="*/ 3682433 w 4190433"/>
                <a:gd name="connsiteY102" fmla="*/ 1930400 h 4586514"/>
                <a:gd name="connsiteX103" fmla="*/ 3638890 w 4190433"/>
                <a:gd name="connsiteY103" fmla="*/ 1901371 h 4586514"/>
                <a:gd name="connsiteX104" fmla="*/ 3595347 w 4190433"/>
                <a:gd name="connsiteY104" fmla="*/ 1886857 h 4586514"/>
                <a:gd name="connsiteX105" fmla="*/ 3479233 w 4190433"/>
                <a:gd name="connsiteY105" fmla="*/ 1857828 h 4586514"/>
                <a:gd name="connsiteX106" fmla="*/ 3203461 w 4190433"/>
                <a:gd name="connsiteY106" fmla="*/ 1814286 h 4586514"/>
                <a:gd name="connsiteX107" fmla="*/ 3116376 w 4190433"/>
                <a:gd name="connsiteY107" fmla="*/ 1785257 h 4586514"/>
                <a:gd name="connsiteX108" fmla="*/ 2622209 w 4190433"/>
                <a:gd name="connsiteY108" fmla="*/ 1664153 h 4586514"/>
                <a:gd name="connsiteX109" fmla="*/ 2260600 w 4190433"/>
                <a:gd name="connsiteY109" fmla="*/ 1512546 h 4586514"/>
                <a:gd name="connsiteX110" fmla="*/ 2350634 w 4190433"/>
                <a:gd name="connsiteY110" fmla="*/ 1389743 h 4586514"/>
                <a:gd name="connsiteX111" fmla="*/ 2771094 w 4190433"/>
                <a:gd name="connsiteY111" fmla="*/ 1286215 h 4586514"/>
                <a:gd name="connsiteX112" fmla="*/ 3609861 w 4190433"/>
                <a:gd name="connsiteY112" fmla="*/ 1103086 h 4586514"/>
                <a:gd name="connsiteX113" fmla="*/ 3813061 w 4190433"/>
                <a:gd name="connsiteY113" fmla="*/ 1001486 h 4586514"/>
                <a:gd name="connsiteX114" fmla="*/ 3929176 w 4190433"/>
                <a:gd name="connsiteY114" fmla="*/ 943428 h 4586514"/>
                <a:gd name="connsiteX115" fmla="*/ 3958204 w 4190433"/>
                <a:gd name="connsiteY115" fmla="*/ 899886 h 4586514"/>
                <a:gd name="connsiteX116" fmla="*/ 4001747 w 4190433"/>
                <a:gd name="connsiteY116" fmla="*/ 885371 h 4586514"/>
                <a:gd name="connsiteX117" fmla="*/ 4045290 w 4190433"/>
                <a:gd name="connsiteY117" fmla="*/ 856343 h 4586514"/>
                <a:gd name="connsiteX118" fmla="*/ 4074318 w 4190433"/>
                <a:gd name="connsiteY118" fmla="*/ 812800 h 4586514"/>
                <a:gd name="connsiteX119" fmla="*/ 4117861 w 4190433"/>
                <a:gd name="connsiteY119" fmla="*/ 769257 h 4586514"/>
                <a:gd name="connsiteX120" fmla="*/ 4146890 w 4190433"/>
                <a:gd name="connsiteY120" fmla="*/ 682171 h 4586514"/>
                <a:gd name="connsiteX121" fmla="*/ 4161404 w 4190433"/>
                <a:gd name="connsiteY121" fmla="*/ 362857 h 4586514"/>
                <a:gd name="connsiteX122" fmla="*/ 4190433 w 4190433"/>
                <a:gd name="connsiteY122" fmla="*/ 275771 h 4586514"/>
                <a:gd name="connsiteX123" fmla="*/ 4161404 w 4190433"/>
                <a:gd name="connsiteY123" fmla="*/ 43543 h 4586514"/>
                <a:gd name="connsiteX124" fmla="*/ 4016261 w 4190433"/>
                <a:gd name="connsiteY124" fmla="*/ 0 h 4586514"/>
                <a:gd name="connsiteX125" fmla="*/ 3856604 w 4190433"/>
                <a:gd name="connsiteY125" fmla="*/ 29028 h 4586514"/>
                <a:gd name="connsiteX126" fmla="*/ 3813061 w 4190433"/>
                <a:gd name="connsiteY126" fmla="*/ 58057 h 4586514"/>
                <a:gd name="connsiteX127" fmla="*/ 3755004 w 4190433"/>
                <a:gd name="connsiteY127" fmla="*/ 188686 h 4586514"/>
                <a:gd name="connsiteX128" fmla="*/ 3740490 w 4190433"/>
                <a:gd name="connsiteY128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92147 w 4190433"/>
                <a:gd name="connsiteY65" fmla="*/ 3410857 h 4586514"/>
                <a:gd name="connsiteX66" fmla="*/ 3348604 w 4190433"/>
                <a:gd name="connsiteY66" fmla="*/ 3367314 h 4586514"/>
                <a:gd name="connsiteX67" fmla="*/ 3319576 w 4190433"/>
                <a:gd name="connsiteY67" fmla="*/ 3323771 h 4586514"/>
                <a:gd name="connsiteX68" fmla="*/ 3232490 w 4190433"/>
                <a:gd name="connsiteY68" fmla="*/ 3280228 h 4586514"/>
                <a:gd name="connsiteX69" fmla="*/ 3145404 w 4190433"/>
                <a:gd name="connsiteY69" fmla="*/ 3236686 h 4586514"/>
                <a:gd name="connsiteX70" fmla="*/ 2913176 w 4190433"/>
                <a:gd name="connsiteY70" fmla="*/ 3164114 h 4586514"/>
                <a:gd name="connsiteX71" fmla="*/ 2895261 w 4190433"/>
                <a:gd name="connsiteY71" fmla="*/ 3161620 h 4586514"/>
                <a:gd name="connsiteX72" fmla="*/ 2855118 w 4190433"/>
                <a:gd name="connsiteY72" fmla="*/ 3149600 h 4586514"/>
                <a:gd name="connsiteX73" fmla="*/ 2608376 w 4190433"/>
                <a:gd name="connsiteY73" fmla="*/ 3135086 h 4586514"/>
                <a:gd name="connsiteX74" fmla="*/ 2071347 w 4190433"/>
                <a:gd name="connsiteY74" fmla="*/ 3149600 h 4586514"/>
                <a:gd name="connsiteX75" fmla="*/ 1839118 w 4190433"/>
                <a:gd name="connsiteY75" fmla="*/ 3164114 h 4586514"/>
                <a:gd name="connsiteX76" fmla="*/ 1519804 w 4190433"/>
                <a:gd name="connsiteY76" fmla="*/ 3149600 h 4586514"/>
                <a:gd name="connsiteX77" fmla="*/ 1432718 w 4190433"/>
                <a:gd name="connsiteY77" fmla="*/ 3135086 h 4586514"/>
                <a:gd name="connsiteX78" fmla="*/ 1287576 w 4190433"/>
                <a:gd name="connsiteY78" fmla="*/ 3106057 h 4586514"/>
                <a:gd name="connsiteX79" fmla="*/ 1185976 w 4190433"/>
                <a:gd name="connsiteY79" fmla="*/ 3091543 h 4586514"/>
                <a:gd name="connsiteX80" fmla="*/ 1098890 w 4190433"/>
                <a:gd name="connsiteY80" fmla="*/ 3048000 h 4586514"/>
                <a:gd name="connsiteX81" fmla="*/ 1069861 w 4190433"/>
                <a:gd name="connsiteY81" fmla="*/ 3004457 h 4586514"/>
                <a:gd name="connsiteX82" fmla="*/ 1055347 w 4190433"/>
                <a:gd name="connsiteY82" fmla="*/ 2960914 h 4586514"/>
                <a:gd name="connsiteX83" fmla="*/ 1069861 w 4190433"/>
                <a:gd name="connsiteY83" fmla="*/ 2859314 h 4586514"/>
                <a:gd name="connsiteX84" fmla="*/ 1113404 w 4190433"/>
                <a:gd name="connsiteY84" fmla="*/ 2844800 h 4586514"/>
                <a:gd name="connsiteX85" fmla="*/ 1316604 w 4190433"/>
                <a:gd name="connsiteY85" fmla="*/ 2830286 h 4586514"/>
                <a:gd name="connsiteX86" fmla="*/ 1476261 w 4190433"/>
                <a:gd name="connsiteY86" fmla="*/ 2786743 h 4586514"/>
                <a:gd name="connsiteX87" fmla="*/ 1519804 w 4190433"/>
                <a:gd name="connsiteY87" fmla="*/ 2772228 h 4586514"/>
                <a:gd name="connsiteX88" fmla="*/ 1911690 w 4190433"/>
                <a:gd name="connsiteY88" fmla="*/ 2786743 h 4586514"/>
                <a:gd name="connsiteX89" fmla="*/ 2971233 w 4190433"/>
                <a:gd name="connsiteY89" fmla="*/ 2757714 h 4586514"/>
                <a:gd name="connsiteX90" fmla="*/ 3058318 w 4190433"/>
                <a:gd name="connsiteY90" fmla="*/ 2743200 h 4586514"/>
                <a:gd name="connsiteX91" fmla="*/ 3116376 w 4190433"/>
                <a:gd name="connsiteY91" fmla="*/ 2728686 h 4586514"/>
                <a:gd name="connsiteX92" fmla="*/ 3276033 w 4190433"/>
                <a:gd name="connsiteY92" fmla="*/ 2714171 h 4586514"/>
                <a:gd name="connsiteX93" fmla="*/ 3508261 w 4190433"/>
                <a:gd name="connsiteY93" fmla="*/ 2685143 h 4586514"/>
                <a:gd name="connsiteX94" fmla="*/ 3580833 w 4190433"/>
                <a:gd name="connsiteY94" fmla="*/ 2670628 h 4586514"/>
                <a:gd name="connsiteX95" fmla="*/ 3711461 w 4190433"/>
                <a:gd name="connsiteY95" fmla="*/ 2656114 h 4586514"/>
                <a:gd name="connsiteX96" fmla="*/ 3798547 w 4190433"/>
                <a:gd name="connsiteY96" fmla="*/ 2627086 h 4586514"/>
                <a:gd name="connsiteX97" fmla="*/ 3900147 w 4190433"/>
                <a:gd name="connsiteY97" fmla="*/ 2569028 h 4586514"/>
                <a:gd name="connsiteX98" fmla="*/ 3929176 w 4190433"/>
                <a:gd name="connsiteY98" fmla="*/ 2481943 h 4586514"/>
                <a:gd name="connsiteX99" fmla="*/ 3943690 w 4190433"/>
                <a:gd name="connsiteY99" fmla="*/ 2438400 h 4586514"/>
                <a:gd name="connsiteX100" fmla="*/ 3929176 w 4190433"/>
                <a:gd name="connsiteY100" fmla="*/ 2177143 h 4586514"/>
                <a:gd name="connsiteX101" fmla="*/ 3856604 w 4190433"/>
                <a:gd name="connsiteY101" fmla="*/ 2046514 h 4586514"/>
                <a:gd name="connsiteX102" fmla="*/ 3813061 w 4190433"/>
                <a:gd name="connsiteY102" fmla="*/ 2032000 h 4586514"/>
                <a:gd name="connsiteX103" fmla="*/ 3682433 w 4190433"/>
                <a:gd name="connsiteY103" fmla="*/ 1930400 h 4586514"/>
                <a:gd name="connsiteX104" fmla="*/ 3638890 w 4190433"/>
                <a:gd name="connsiteY104" fmla="*/ 1901371 h 4586514"/>
                <a:gd name="connsiteX105" fmla="*/ 3595347 w 4190433"/>
                <a:gd name="connsiteY105" fmla="*/ 1886857 h 4586514"/>
                <a:gd name="connsiteX106" fmla="*/ 3479233 w 4190433"/>
                <a:gd name="connsiteY106" fmla="*/ 1857828 h 4586514"/>
                <a:gd name="connsiteX107" fmla="*/ 3203461 w 4190433"/>
                <a:gd name="connsiteY107" fmla="*/ 1814286 h 4586514"/>
                <a:gd name="connsiteX108" fmla="*/ 3116376 w 4190433"/>
                <a:gd name="connsiteY108" fmla="*/ 1785257 h 4586514"/>
                <a:gd name="connsiteX109" fmla="*/ 2622209 w 4190433"/>
                <a:gd name="connsiteY109" fmla="*/ 1664153 h 4586514"/>
                <a:gd name="connsiteX110" fmla="*/ 2260600 w 4190433"/>
                <a:gd name="connsiteY110" fmla="*/ 1512546 h 4586514"/>
                <a:gd name="connsiteX111" fmla="*/ 2350634 w 4190433"/>
                <a:gd name="connsiteY111" fmla="*/ 1389743 h 4586514"/>
                <a:gd name="connsiteX112" fmla="*/ 2771094 w 4190433"/>
                <a:gd name="connsiteY112" fmla="*/ 1286215 h 4586514"/>
                <a:gd name="connsiteX113" fmla="*/ 3609861 w 4190433"/>
                <a:gd name="connsiteY113" fmla="*/ 1103086 h 4586514"/>
                <a:gd name="connsiteX114" fmla="*/ 3813061 w 4190433"/>
                <a:gd name="connsiteY114" fmla="*/ 1001486 h 4586514"/>
                <a:gd name="connsiteX115" fmla="*/ 3929176 w 4190433"/>
                <a:gd name="connsiteY115" fmla="*/ 943428 h 4586514"/>
                <a:gd name="connsiteX116" fmla="*/ 3958204 w 4190433"/>
                <a:gd name="connsiteY116" fmla="*/ 899886 h 4586514"/>
                <a:gd name="connsiteX117" fmla="*/ 4001747 w 4190433"/>
                <a:gd name="connsiteY117" fmla="*/ 885371 h 4586514"/>
                <a:gd name="connsiteX118" fmla="*/ 4045290 w 4190433"/>
                <a:gd name="connsiteY118" fmla="*/ 856343 h 4586514"/>
                <a:gd name="connsiteX119" fmla="*/ 4074318 w 4190433"/>
                <a:gd name="connsiteY119" fmla="*/ 812800 h 4586514"/>
                <a:gd name="connsiteX120" fmla="*/ 4117861 w 4190433"/>
                <a:gd name="connsiteY120" fmla="*/ 769257 h 4586514"/>
                <a:gd name="connsiteX121" fmla="*/ 4146890 w 4190433"/>
                <a:gd name="connsiteY121" fmla="*/ 682171 h 4586514"/>
                <a:gd name="connsiteX122" fmla="*/ 4161404 w 4190433"/>
                <a:gd name="connsiteY122" fmla="*/ 362857 h 4586514"/>
                <a:gd name="connsiteX123" fmla="*/ 4190433 w 4190433"/>
                <a:gd name="connsiteY123" fmla="*/ 275771 h 4586514"/>
                <a:gd name="connsiteX124" fmla="*/ 4161404 w 4190433"/>
                <a:gd name="connsiteY124" fmla="*/ 43543 h 4586514"/>
                <a:gd name="connsiteX125" fmla="*/ 4016261 w 4190433"/>
                <a:gd name="connsiteY125" fmla="*/ 0 h 4586514"/>
                <a:gd name="connsiteX126" fmla="*/ 3856604 w 4190433"/>
                <a:gd name="connsiteY126" fmla="*/ 29028 h 4586514"/>
                <a:gd name="connsiteX127" fmla="*/ 3813061 w 4190433"/>
                <a:gd name="connsiteY127" fmla="*/ 58057 h 4586514"/>
                <a:gd name="connsiteX128" fmla="*/ 3755004 w 4190433"/>
                <a:gd name="connsiteY128" fmla="*/ 188686 h 4586514"/>
                <a:gd name="connsiteX129" fmla="*/ 3740490 w 4190433"/>
                <a:gd name="connsiteY12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92147 w 4190433"/>
                <a:gd name="connsiteY65" fmla="*/ 3410857 h 4586514"/>
                <a:gd name="connsiteX66" fmla="*/ 3348604 w 4190433"/>
                <a:gd name="connsiteY66" fmla="*/ 3367314 h 4586514"/>
                <a:gd name="connsiteX67" fmla="*/ 3319576 w 4190433"/>
                <a:gd name="connsiteY67" fmla="*/ 3323771 h 4586514"/>
                <a:gd name="connsiteX68" fmla="*/ 3232490 w 4190433"/>
                <a:gd name="connsiteY68" fmla="*/ 3280228 h 4586514"/>
                <a:gd name="connsiteX69" fmla="*/ 2913176 w 4190433"/>
                <a:gd name="connsiteY69" fmla="*/ 3164114 h 4586514"/>
                <a:gd name="connsiteX70" fmla="*/ 2895261 w 4190433"/>
                <a:gd name="connsiteY70" fmla="*/ 3161620 h 4586514"/>
                <a:gd name="connsiteX71" fmla="*/ 2855118 w 4190433"/>
                <a:gd name="connsiteY71" fmla="*/ 3149600 h 4586514"/>
                <a:gd name="connsiteX72" fmla="*/ 2608376 w 4190433"/>
                <a:gd name="connsiteY72" fmla="*/ 3135086 h 4586514"/>
                <a:gd name="connsiteX73" fmla="*/ 2071347 w 4190433"/>
                <a:gd name="connsiteY73" fmla="*/ 3149600 h 4586514"/>
                <a:gd name="connsiteX74" fmla="*/ 1839118 w 4190433"/>
                <a:gd name="connsiteY74" fmla="*/ 3164114 h 4586514"/>
                <a:gd name="connsiteX75" fmla="*/ 1519804 w 4190433"/>
                <a:gd name="connsiteY75" fmla="*/ 3149600 h 4586514"/>
                <a:gd name="connsiteX76" fmla="*/ 1432718 w 4190433"/>
                <a:gd name="connsiteY76" fmla="*/ 3135086 h 4586514"/>
                <a:gd name="connsiteX77" fmla="*/ 1287576 w 4190433"/>
                <a:gd name="connsiteY77" fmla="*/ 3106057 h 4586514"/>
                <a:gd name="connsiteX78" fmla="*/ 1185976 w 4190433"/>
                <a:gd name="connsiteY78" fmla="*/ 3091543 h 4586514"/>
                <a:gd name="connsiteX79" fmla="*/ 1098890 w 4190433"/>
                <a:gd name="connsiteY79" fmla="*/ 3048000 h 4586514"/>
                <a:gd name="connsiteX80" fmla="*/ 1069861 w 4190433"/>
                <a:gd name="connsiteY80" fmla="*/ 3004457 h 4586514"/>
                <a:gd name="connsiteX81" fmla="*/ 1055347 w 4190433"/>
                <a:gd name="connsiteY81" fmla="*/ 2960914 h 4586514"/>
                <a:gd name="connsiteX82" fmla="*/ 1069861 w 4190433"/>
                <a:gd name="connsiteY82" fmla="*/ 2859314 h 4586514"/>
                <a:gd name="connsiteX83" fmla="*/ 1113404 w 4190433"/>
                <a:gd name="connsiteY83" fmla="*/ 2844800 h 4586514"/>
                <a:gd name="connsiteX84" fmla="*/ 1316604 w 4190433"/>
                <a:gd name="connsiteY84" fmla="*/ 2830286 h 4586514"/>
                <a:gd name="connsiteX85" fmla="*/ 1476261 w 4190433"/>
                <a:gd name="connsiteY85" fmla="*/ 2786743 h 4586514"/>
                <a:gd name="connsiteX86" fmla="*/ 1519804 w 4190433"/>
                <a:gd name="connsiteY86" fmla="*/ 2772228 h 4586514"/>
                <a:gd name="connsiteX87" fmla="*/ 1911690 w 4190433"/>
                <a:gd name="connsiteY87" fmla="*/ 2786743 h 4586514"/>
                <a:gd name="connsiteX88" fmla="*/ 2971233 w 4190433"/>
                <a:gd name="connsiteY88" fmla="*/ 2757714 h 4586514"/>
                <a:gd name="connsiteX89" fmla="*/ 3058318 w 4190433"/>
                <a:gd name="connsiteY89" fmla="*/ 2743200 h 4586514"/>
                <a:gd name="connsiteX90" fmla="*/ 3116376 w 4190433"/>
                <a:gd name="connsiteY90" fmla="*/ 2728686 h 4586514"/>
                <a:gd name="connsiteX91" fmla="*/ 3276033 w 4190433"/>
                <a:gd name="connsiteY91" fmla="*/ 2714171 h 4586514"/>
                <a:gd name="connsiteX92" fmla="*/ 3508261 w 4190433"/>
                <a:gd name="connsiteY92" fmla="*/ 2685143 h 4586514"/>
                <a:gd name="connsiteX93" fmla="*/ 3580833 w 4190433"/>
                <a:gd name="connsiteY93" fmla="*/ 2670628 h 4586514"/>
                <a:gd name="connsiteX94" fmla="*/ 3711461 w 4190433"/>
                <a:gd name="connsiteY94" fmla="*/ 2656114 h 4586514"/>
                <a:gd name="connsiteX95" fmla="*/ 3798547 w 4190433"/>
                <a:gd name="connsiteY95" fmla="*/ 2627086 h 4586514"/>
                <a:gd name="connsiteX96" fmla="*/ 3900147 w 4190433"/>
                <a:gd name="connsiteY96" fmla="*/ 2569028 h 4586514"/>
                <a:gd name="connsiteX97" fmla="*/ 3929176 w 4190433"/>
                <a:gd name="connsiteY97" fmla="*/ 2481943 h 4586514"/>
                <a:gd name="connsiteX98" fmla="*/ 3943690 w 4190433"/>
                <a:gd name="connsiteY98" fmla="*/ 2438400 h 4586514"/>
                <a:gd name="connsiteX99" fmla="*/ 3929176 w 4190433"/>
                <a:gd name="connsiteY99" fmla="*/ 2177143 h 4586514"/>
                <a:gd name="connsiteX100" fmla="*/ 3856604 w 4190433"/>
                <a:gd name="connsiteY100" fmla="*/ 2046514 h 4586514"/>
                <a:gd name="connsiteX101" fmla="*/ 3813061 w 4190433"/>
                <a:gd name="connsiteY101" fmla="*/ 2032000 h 4586514"/>
                <a:gd name="connsiteX102" fmla="*/ 3682433 w 4190433"/>
                <a:gd name="connsiteY102" fmla="*/ 1930400 h 4586514"/>
                <a:gd name="connsiteX103" fmla="*/ 3638890 w 4190433"/>
                <a:gd name="connsiteY103" fmla="*/ 1901371 h 4586514"/>
                <a:gd name="connsiteX104" fmla="*/ 3595347 w 4190433"/>
                <a:gd name="connsiteY104" fmla="*/ 1886857 h 4586514"/>
                <a:gd name="connsiteX105" fmla="*/ 3479233 w 4190433"/>
                <a:gd name="connsiteY105" fmla="*/ 1857828 h 4586514"/>
                <a:gd name="connsiteX106" fmla="*/ 3203461 w 4190433"/>
                <a:gd name="connsiteY106" fmla="*/ 1814286 h 4586514"/>
                <a:gd name="connsiteX107" fmla="*/ 3116376 w 4190433"/>
                <a:gd name="connsiteY107" fmla="*/ 1785257 h 4586514"/>
                <a:gd name="connsiteX108" fmla="*/ 2622209 w 4190433"/>
                <a:gd name="connsiteY108" fmla="*/ 1664153 h 4586514"/>
                <a:gd name="connsiteX109" fmla="*/ 2260600 w 4190433"/>
                <a:gd name="connsiteY109" fmla="*/ 1512546 h 4586514"/>
                <a:gd name="connsiteX110" fmla="*/ 2350634 w 4190433"/>
                <a:gd name="connsiteY110" fmla="*/ 1389743 h 4586514"/>
                <a:gd name="connsiteX111" fmla="*/ 2771094 w 4190433"/>
                <a:gd name="connsiteY111" fmla="*/ 1286215 h 4586514"/>
                <a:gd name="connsiteX112" fmla="*/ 3609861 w 4190433"/>
                <a:gd name="connsiteY112" fmla="*/ 1103086 h 4586514"/>
                <a:gd name="connsiteX113" fmla="*/ 3813061 w 4190433"/>
                <a:gd name="connsiteY113" fmla="*/ 1001486 h 4586514"/>
                <a:gd name="connsiteX114" fmla="*/ 3929176 w 4190433"/>
                <a:gd name="connsiteY114" fmla="*/ 943428 h 4586514"/>
                <a:gd name="connsiteX115" fmla="*/ 3958204 w 4190433"/>
                <a:gd name="connsiteY115" fmla="*/ 899886 h 4586514"/>
                <a:gd name="connsiteX116" fmla="*/ 4001747 w 4190433"/>
                <a:gd name="connsiteY116" fmla="*/ 885371 h 4586514"/>
                <a:gd name="connsiteX117" fmla="*/ 4045290 w 4190433"/>
                <a:gd name="connsiteY117" fmla="*/ 856343 h 4586514"/>
                <a:gd name="connsiteX118" fmla="*/ 4074318 w 4190433"/>
                <a:gd name="connsiteY118" fmla="*/ 812800 h 4586514"/>
                <a:gd name="connsiteX119" fmla="*/ 4117861 w 4190433"/>
                <a:gd name="connsiteY119" fmla="*/ 769257 h 4586514"/>
                <a:gd name="connsiteX120" fmla="*/ 4146890 w 4190433"/>
                <a:gd name="connsiteY120" fmla="*/ 682171 h 4586514"/>
                <a:gd name="connsiteX121" fmla="*/ 4161404 w 4190433"/>
                <a:gd name="connsiteY121" fmla="*/ 362857 h 4586514"/>
                <a:gd name="connsiteX122" fmla="*/ 4190433 w 4190433"/>
                <a:gd name="connsiteY122" fmla="*/ 275771 h 4586514"/>
                <a:gd name="connsiteX123" fmla="*/ 4161404 w 4190433"/>
                <a:gd name="connsiteY123" fmla="*/ 43543 h 4586514"/>
                <a:gd name="connsiteX124" fmla="*/ 4016261 w 4190433"/>
                <a:gd name="connsiteY124" fmla="*/ 0 h 4586514"/>
                <a:gd name="connsiteX125" fmla="*/ 3856604 w 4190433"/>
                <a:gd name="connsiteY125" fmla="*/ 29028 h 4586514"/>
                <a:gd name="connsiteX126" fmla="*/ 3813061 w 4190433"/>
                <a:gd name="connsiteY126" fmla="*/ 58057 h 4586514"/>
                <a:gd name="connsiteX127" fmla="*/ 3755004 w 4190433"/>
                <a:gd name="connsiteY127" fmla="*/ 188686 h 4586514"/>
                <a:gd name="connsiteX128" fmla="*/ 3740490 w 4190433"/>
                <a:gd name="connsiteY128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92147 w 4190433"/>
                <a:gd name="connsiteY65" fmla="*/ 3410857 h 4586514"/>
                <a:gd name="connsiteX66" fmla="*/ 3348604 w 4190433"/>
                <a:gd name="connsiteY66" fmla="*/ 3367314 h 4586514"/>
                <a:gd name="connsiteX67" fmla="*/ 3319576 w 4190433"/>
                <a:gd name="connsiteY67" fmla="*/ 3323771 h 4586514"/>
                <a:gd name="connsiteX68" fmla="*/ 2913176 w 4190433"/>
                <a:gd name="connsiteY68" fmla="*/ 3164114 h 4586514"/>
                <a:gd name="connsiteX69" fmla="*/ 2895261 w 4190433"/>
                <a:gd name="connsiteY69" fmla="*/ 3161620 h 4586514"/>
                <a:gd name="connsiteX70" fmla="*/ 2855118 w 4190433"/>
                <a:gd name="connsiteY70" fmla="*/ 3149600 h 4586514"/>
                <a:gd name="connsiteX71" fmla="*/ 2608376 w 4190433"/>
                <a:gd name="connsiteY71" fmla="*/ 3135086 h 4586514"/>
                <a:gd name="connsiteX72" fmla="*/ 2071347 w 4190433"/>
                <a:gd name="connsiteY72" fmla="*/ 3149600 h 4586514"/>
                <a:gd name="connsiteX73" fmla="*/ 1839118 w 4190433"/>
                <a:gd name="connsiteY73" fmla="*/ 3164114 h 4586514"/>
                <a:gd name="connsiteX74" fmla="*/ 1519804 w 4190433"/>
                <a:gd name="connsiteY74" fmla="*/ 3149600 h 4586514"/>
                <a:gd name="connsiteX75" fmla="*/ 1432718 w 4190433"/>
                <a:gd name="connsiteY75" fmla="*/ 3135086 h 4586514"/>
                <a:gd name="connsiteX76" fmla="*/ 1287576 w 4190433"/>
                <a:gd name="connsiteY76" fmla="*/ 3106057 h 4586514"/>
                <a:gd name="connsiteX77" fmla="*/ 1185976 w 4190433"/>
                <a:gd name="connsiteY77" fmla="*/ 3091543 h 4586514"/>
                <a:gd name="connsiteX78" fmla="*/ 1098890 w 4190433"/>
                <a:gd name="connsiteY78" fmla="*/ 3048000 h 4586514"/>
                <a:gd name="connsiteX79" fmla="*/ 1069861 w 4190433"/>
                <a:gd name="connsiteY79" fmla="*/ 3004457 h 4586514"/>
                <a:gd name="connsiteX80" fmla="*/ 1055347 w 4190433"/>
                <a:gd name="connsiteY80" fmla="*/ 2960914 h 4586514"/>
                <a:gd name="connsiteX81" fmla="*/ 1069861 w 4190433"/>
                <a:gd name="connsiteY81" fmla="*/ 2859314 h 4586514"/>
                <a:gd name="connsiteX82" fmla="*/ 1113404 w 4190433"/>
                <a:gd name="connsiteY82" fmla="*/ 2844800 h 4586514"/>
                <a:gd name="connsiteX83" fmla="*/ 1316604 w 4190433"/>
                <a:gd name="connsiteY83" fmla="*/ 2830286 h 4586514"/>
                <a:gd name="connsiteX84" fmla="*/ 1476261 w 4190433"/>
                <a:gd name="connsiteY84" fmla="*/ 2786743 h 4586514"/>
                <a:gd name="connsiteX85" fmla="*/ 1519804 w 4190433"/>
                <a:gd name="connsiteY85" fmla="*/ 2772228 h 4586514"/>
                <a:gd name="connsiteX86" fmla="*/ 1911690 w 4190433"/>
                <a:gd name="connsiteY86" fmla="*/ 2786743 h 4586514"/>
                <a:gd name="connsiteX87" fmla="*/ 2971233 w 4190433"/>
                <a:gd name="connsiteY87" fmla="*/ 2757714 h 4586514"/>
                <a:gd name="connsiteX88" fmla="*/ 3058318 w 4190433"/>
                <a:gd name="connsiteY88" fmla="*/ 2743200 h 4586514"/>
                <a:gd name="connsiteX89" fmla="*/ 3116376 w 4190433"/>
                <a:gd name="connsiteY89" fmla="*/ 2728686 h 4586514"/>
                <a:gd name="connsiteX90" fmla="*/ 3276033 w 4190433"/>
                <a:gd name="connsiteY90" fmla="*/ 2714171 h 4586514"/>
                <a:gd name="connsiteX91" fmla="*/ 3508261 w 4190433"/>
                <a:gd name="connsiteY91" fmla="*/ 2685143 h 4586514"/>
                <a:gd name="connsiteX92" fmla="*/ 3580833 w 4190433"/>
                <a:gd name="connsiteY92" fmla="*/ 2670628 h 4586514"/>
                <a:gd name="connsiteX93" fmla="*/ 3711461 w 4190433"/>
                <a:gd name="connsiteY93" fmla="*/ 2656114 h 4586514"/>
                <a:gd name="connsiteX94" fmla="*/ 3798547 w 4190433"/>
                <a:gd name="connsiteY94" fmla="*/ 2627086 h 4586514"/>
                <a:gd name="connsiteX95" fmla="*/ 3900147 w 4190433"/>
                <a:gd name="connsiteY95" fmla="*/ 2569028 h 4586514"/>
                <a:gd name="connsiteX96" fmla="*/ 3929176 w 4190433"/>
                <a:gd name="connsiteY96" fmla="*/ 2481943 h 4586514"/>
                <a:gd name="connsiteX97" fmla="*/ 3943690 w 4190433"/>
                <a:gd name="connsiteY97" fmla="*/ 2438400 h 4586514"/>
                <a:gd name="connsiteX98" fmla="*/ 3929176 w 4190433"/>
                <a:gd name="connsiteY98" fmla="*/ 2177143 h 4586514"/>
                <a:gd name="connsiteX99" fmla="*/ 3856604 w 4190433"/>
                <a:gd name="connsiteY99" fmla="*/ 2046514 h 4586514"/>
                <a:gd name="connsiteX100" fmla="*/ 3813061 w 4190433"/>
                <a:gd name="connsiteY100" fmla="*/ 2032000 h 4586514"/>
                <a:gd name="connsiteX101" fmla="*/ 3682433 w 4190433"/>
                <a:gd name="connsiteY101" fmla="*/ 1930400 h 4586514"/>
                <a:gd name="connsiteX102" fmla="*/ 3638890 w 4190433"/>
                <a:gd name="connsiteY102" fmla="*/ 1901371 h 4586514"/>
                <a:gd name="connsiteX103" fmla="*/ 3595347 w 4190433"/>
                <a:gd name="connsiteY103" fmla="*/ 1886857 h 4586514"/>
                <a:gd name="connsiteX104" fmla="*/ 3479233 w 4190433"/>
                <a:gd name="connsiteY104" fmla="*/ 1857828 h 4586514"/>
                <a:gd name="connsiteX105" fmla="*/ 3203461 w 4190433"/>
                <a:gd name="connsiteY105" fmla="*/ 1814286 h 4586514"/>
                <a:gd name="connsiteX106" fmla="*/ 3116376 w 4190433"/>
                <a:gd name="connsiteY106" fmla="*/ 1785257 h 4586514"/>
                <a:gd name="connsiteX107" fmla="*/ 2622209 w 4190433"/>
                <a:gd name="connsiteY107" fmla="*/ 1664153 h 4586514"/>
                <a:gd name="connsiteX108" fmla="*/ 2260600 w 4190433"/>
                <a:gd name="connsiteY108" fmla="*/ 1512546 h 4586514"/>
                <a:gd name="connsiteX109" fmla="*/ 2350634 w 4190433"/>
                <a:gd name="connsiteY109" fmla="*/ 1389743 h 4586514"/>
                <a:gd name="connsiteX110" fmla="*/ 2771094 w 4190433"/>
                <a:gd name="connsiteY110" fmla="*/ 1286215 h 4586514"/>
                <a:gd name="connsiteX111" fmla="*/ 3609861 w 4190433"/>
                <a:gd name="connsiteY111" fmla="*/ 1103086 h 4586514"/>
                <a:gd name="connsiteX112" fmla="*/ 3813061 w 4190433"/>
                <a:gd name="connsiteY112" fmla="*/ 1001486 h 4586514"/>
                <a:gd name="connsiteX113" fmla="*/ 3929176 w 4190433"/>
                <a:gd name="connsiteY113" fmla="*/ 943428 h 4586514"/>
                <a:gd name="connsiteX114" fmla="*/ 3958204 w 4190433"/>
                <a:gd name="connsiteY114" fmla="*/ 899886 h 4586514"/>
                <a:gd name="connsiteX115" fmla="*/ 4001747 w 4190433"/>
                <a:gd name="connsiteY115" fmla="*/ 885371 h 4586514"/>
                <a:gd name="connsiteX116" fmla="*/ 4045290 w 4190433"/>
                <a:gd name="connsiteY116" fmla="*/ 856343 h 4586514"/>
                <a:gd name="connsiteX117" fmla="*/ 4074318 w 4190433"/>
                <a:gd name="connsiteY117" fmla="*/ 812800 h 4586514"/>
                <a:gd name="connsiteX118" fmla="*/ 4117861 w 4190433"/>
                <a:gd name="connsiteY118" fmla="*/ 769257 h 4586514"/>
                <a:gd name="connsiteX119" fmla="*/ 4146890 w 4190433"/>
                <a:gd name="connsiteY119" fmla="*/ 682171 h 4586514"/>
                <a:gd name="connsiteX120" fmla="*/ 4161404 w 4190433"/>
                <a:gd name="connsiteY120" fmla="*/ 362857 h 4586514"/>
                <a:gd name="connsiteX121" fmla="*/ 4190433 w 4190433"/>
                <a:gd name="connsiteY121" fmla="*/ 275771 h 4586514"/>
                <a:gd name="connsiteX122" fmla="*/ 4161404 w 4190433"/>
                <a:gd name="connsiteY122" fmla="*/ 43543 h 4586514"/>
                <a:gd name="connsiteX123" fmla="*/ 4016261 w 4190433"/>
                <a:gd name="connsiteY123" fmla="*/ 0 h 4586514"/>
                <a:gd name="connsiteX124" fmla="*/ 3856604 w 4190433"/>
                <a:gd name="connsiteY124" fmla="*/ 29028 h 4586514"/>
                <a:gd name="connsiteX125" fmla="*/ 3813061 w 4190433"/>
                <a:gd name="connsiteY125" fmla="*/ 58057 h 4586514"/>
                <a:gd name="connsiteX126" fmla="*/ 3755004 w 4190433"/>
                <a:gd name="connsiteY126" fmla="*/ 188686 h 4586514"/>
                <a:gd name="connsiteX127" fmla="*/ 3740490 w 4190433"/>
                <a:gd name="connsiteY127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92147 w 4190433"/>
                <a:gd name="connsiteY65" fmla="*/ 3410857 h 4586514"/>
                <a:gd name="connsiteX66" fmla="*/ 3319576 w 4190433"/>
                <a:gd name="connsiteY66" fmla="*/ 3323771 h 4586514"/>
                <a:gd name="connsiteX67" fmla="*/ 2913176 w 4190433"/>
                <a:gd name="connsiteY67" fmla="*/ 3164114 h 4586514"/>
                <a:gd name="connsiteX68" fmla="*/ 2895261 w 4190433"/>
                <a:gd name="connsiteY68" fmla="*/ 3161620 h 4586514"/>
                <a:gd name="connsiteX69" fmla="*/ 2855118 w 4190433"/>
                <a:gd name="connsiteY69" fmla="*/ 3149600 h 4586514"/>
                <a:gd name="connsiteX70" fmla="*/ 2608376 w 4190433"/>
                <a:gd name="connsiteY70" fmla="*/ 3135086 h 4586514"/>
                <a:gd name="connsiteX71" fmla="*/ 2071347 w 4190433"/>
                <a:gd name="connsiteY71" fmla="*/ 3149600 h 4586514"/>
                <a:gd name="connsiteX72" fmla="*/ 1839118 w 4190433"/>
                <a:gd name="connsiteY72" fmla="*/ 3164114 h 4586514"/>
                <a:gd name="connsiteX73" fmla="*/ 1519804 w 4190433"/>
                <a:gd name="connsiteY73" fmla="*/ 3149600 h 4586514"/>
                <a:gd name="connsiteX74" fmla="*/ 1432718 w 4190433"/>
                <a:gd name="connsiteY74" fmla="*/ 3135086 h 4586514"/>
                <a:gd name="connsiteX75" fmla="*/ 1287576 w 4190433"/>
                <a:gd name="connsiteY75" fmla="*/ 3106057 h 4586514"/>
                <a:gd name="connsiteX76" fmla="*/ 1185976 w 4190433"/>
                <a:gd name="connsiteY76" fmla="*/ 3091543 h 4586514"/>
                <a:gd name="connsiteX77" fmla="*/ 1098890 w 4190433"/>
                <a:gd name="connsiteY77" fmla="*/ 3048000 h 4586514"/>
                <a:gd name="connsiteX78" fmla="*/ 1069861 w 4190433"/>
                <a:gd name="connsiteY78" fmla="*/ 3004457 h 4586514"/>
                <a:gd name="connsiteX79" fmla="*/ 1055347 w 4190433"/>
                <a:gd name="connsiteY79" fmla="*/ 2960914 h 4586514"/>
                <a:gd name="connsiteX80" fmla="*/ 1069861 w 4190433"/>
                <a:gd name="connsiteY80" fmla="*/ 2859314 h 4586514"/>
                <a:gd name="connsiteX81" fmla="*/ 1113404 w 4190433"/>
                <a:gd name="connsiteY81" fmla="*/ 2844800 h 4586514"/>
                <a:gd name="connsiteX82" fmla="*/ 1316604 w 4190433"/>
                <a:gd name="connsiteY82" fmla="*/ 2830286 h 4586514"/>
                <a:gd name="connsiteX83" fmla="*/ 1476261 w 4190433"/>
                <a:gd name="connsiteY83" fmla="*/ 2786743 h 4586514"/>
                <a:gd name="connsiteX84" fmla="*/ 1519804 w 4190433"/>
                <a:gd name="connsiteY84" fmla="*/ 2772228 h 4586514"/>
                <a:gd name="connsiteX85" fmla="*/ 1911690 w 4190433"/>
                <a:gd name="connsiteY85" fmla="*/ 2786743 h 4586514"/>
                <a:gd name="connsiteX86" fmla="*/ 2971233 w 4190433"/>
                <a:gd name="connsiteY86" fmla="*/ 2757714 h 4586514"/>
                <a:gd name="connsiteX87" fmla="*/ 3058318 w 4190433"/>
                <a:gd name="connsiteY87" fmla="*/ 2743200 h 4586514"/>
                <a:gd name="connsiteX88" fmla="*/ 3116376 w 4190433"/>
                <a:gd name="connsiteY88" fmla="*/ 2728686 h 4586514"/>
                <a:gd name="connsiteX89" fmla="*/ 3276033 w 4190433"/>
                <a:gd name="connsiteY89" fmla="*/ 2714171 h 4586514"/>
                <a:gd name="connsiteX90" fmla="*/ 3508261 w 4190433"/>
                <a:gd name="connsiteY90" fmla="*/ 2685143 h 4586514"/>
                <a:gd name="connsiteX91" fmla="*/ 3580833 w 4190433"/>
                <a:gd name="connsiteY91" fmla="*/ 2670628 h 4586514"/>
                <a:gd name="connsiteX92" fmla="*/ 3711461 w 4190433"/>
                <a:gd name="connsiteY92" fmla="*/ 2656114 h 4586514"/>
                <a:gd name="connsiteX93" fmla="*/ 3798547 w 4190433"/>
                <a:gd name="connsiteY93" fmla="*/ 2627086 h 4586514"/>
                <a:gd name="connsiteX94" fmla="*/ 3900147 w 4190433"/>
                <a:gd name="connsiteY94" fmla="*/ 2569028 h 4586514"/>
                <a:gd name="connsiteX95" fmla="*/ 3929176 w 4190433"/>
                <a:gd name="connsiteY95" fmla="*/ 2481943 h 4586514"/>
                <a:gd name="connsiteX96" fmla="*/ 3943690 w 4190433"/>
                <a:gd name="connsiteY96" fmla="*/ 2438400 h 4586514"/>
                <a:gd name="connsiteX97" fmla="*/ 3929176 w 4190433"/>
                <a:gd name="connsiteY97" fmla="*/ 2177143 h 4586514"/>
                <a:gd name="connsiteX98" fmla="*/ 3856604 w 4190433"/>
                <a:gd name="connsiteY98" fmla="*/ 2046514 h 4586514"/>
                <a:gd name="connsiteX99" fmla="*/ 3813061 w 4190433"/>
                <a:gd name="connsiteY99" fmla="*/ 2032000 h 4586514"/>
                <a:gd name="connsiteX100" fmla="*/ 3682433 w 4190433"/>
                <a:gd name="connsiteY100" fmla="*/ 1930400 h 4586514"/>
                <a:gd name="connsiteX101" fmla="*/ 3638890 w 4190433"/>
                <a:gd name="connsiteY101" fmla="*/ 1901371 h 4586514"/>
                <a:gd name="connsiteX102" fmla="*/ 3595347 w 4190433"/>
                <a:gd name="connsiteY102" fmla="*/ 1886857 h 4586514"/>
                <a:gd name="connsiteX103" fmla="*/ 3479233 w 4190433"/>
                <a:gd name="connsiteY103" fmla="*/ 1857828 h 4586514"/>
                <a:gd name="connsiteX104" fmla="*/ 3203461 w 4190433"/>
                <a:gd name="connsiteY104" fmla="*/ 1814286 h 4586514"/>
                <a:gd name="connsiteX105" fmla="*/ 3116376 w 4190433"/>
                <a:gd name="connsiteY105" fmla="*/ 1785257 h 4586514"/>
                <a:gd name="connsiteX106" fmla="*/ 2622209 w 4190433"/>
                <a:gd name="connsiteY106" fmla="*/ 1664153 h 4586514"/>
                <a:gd name="connsiteX107" fmla="*/ 2260600 w 4190433"/>
                <a:gd name="connsiteY107" fmla="*/ 1512546 h 4586514"/>
                <a:gd name="connsiteX108" fmla="*/ 2350634 w 4190433"/>
                <a:gd name="connsiteY108" fmla="*/ 1389743 h 4586514"/>
                <a:gd name="connsiteX109" fmla="*/ 2771094 w 4190433"/>
                <a:gd name="connsiteY109" fmla="*/ 1286215 h 4586514"/>
                <a:gd name="connsiteX110" fmla="*/ 3609861 w 4190433"/>
                <a:gd name="connsiteY110" fmla="*/ 1103086 h 4586514"/>
                <a:gd name="connsiteX111" fmla="*/ 3813061 w 4190433"/>
                <a:gd name="connsiteY111" fmla="*/ 1001486 h 4586514"/>
                <a:gd name="connsiteX112" fmla="*/ 3929176 w 4190433"/>
                <a:gd name="connsiteY112" fmla="*/ 943428 h 4586514"/>
                <a:gd name="connsiteX113" fmla="*/ 3958204 w 4190433"/>
                <a:gd name="connsiteY113" fmla="*/ 899886 h 4586514"/>
                <a:gd name="connsiteX114" fmla="*/ 4001747 w 4190433"/>
                <a:gd name="connsiteY114" fmla="*/ 885371 h 4586514"/>
                <a:gd name="connsiteX115" fmla="*/ 4045290 w 4190433"/>
                <a:gd name="connsiteY115" fmla="*/ 856343 h 4586514"/>
                <a:gd name="connsiteX116" fmla="*/ 4074318 w 4190433"/>
                <a:gd name="connsiteY116" fmla="*/ 812800 h 4586514"/>
                <a:gd name="connsiteX117" fmla="*/ 4117861 w 4190433"/>
                <a:gd name="connsiteY117" fmla="*/ 769257 h 4586514"/>
                <a:gd name="connsiteX118" fmla="*/ 4146890 w 4190433"/>
                <a:gd name="connsiteY118" fmla="*/ 682171 h 4586514"/>
                <a:gd name="connsiteX119" fmla="*/ 4161404 w 4190433"/>
                <a:gd name="connsiteY119" fmla="*/ 362857 h 4586514"/>
                <a:gd name="connsiteX120" fmla="*/ 4190433 w 4190433"/>
                <a:gd name="connsiteY120" fmla="*/ 275771 h 4586514"/>
                <a:gd name="connsiteX121" fmla="*/ 4161404 w 4190433"/>
                <a:gd name="connsiteY121" fmla="*/ 43543 h 4586514"/>
                <a:gd name="connsiteX122" fmla="*/ 4016261 w 4190433"/>
                <a:gd name="connsiteY122" fmla="*/ 0 h 4586514"/>
                <a:gd name="connsiteX123" fmla="*/ 3856604 w 4190433"/>
                <a:gd name="connsiteY123" fmla="*/ 29028 h 4586514"/>
                <a:gd name="connsiteX124" fmla="*/ 3813061 w 4190433"/>
                <a:gd name="connsiteY124" fmla="*/ 58057 h 4586514"/>
                <a:gd name="connsiteX125" fmla="*/ 3755004 w 4190433"/>
                <a:gd name="connsiteY125" fmla="*/ 188686 h 4586514"/>
                <a:gd name="connsiteX126" fmla="*/ 3740490 w 4190433"/>
                <a:gd name="connsiteY12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19576 w 4190433"/>
                <a:gd name="connsiteY65" fmla="*/ 3323771 h 4586514"/>
                <a:gd name="connsiteX66" fmla="*/ 2913176 w 4190433"/>
                <a:gd name="connsiteY66" fmla="*/ 3164114 h 4586514"/>
                <a:gd name="connsiteX67" fmla="*/ 2895261 w 4190433"/>
                <a:gd name="connsiteY67" fmla="*/ 3161620 h 4586514"/>
                <a:gd name="connsiteX68" fmla="*/ 2855118 w 4190433"/>
                <a:gd name="connsiteY68" fmla="*/ 3149600 h 4586514"/>
                <a:gd name="connsiteX69" fmla="*/ 2608376 w 4190433"/>
                <a:gd name="connsiteY69" fmla="*/ 3135086 h 4586514"/>
                <a:gd name="connsiteX70" fmla="*/ 2071347 w 4190433"/>
                <a:gd name="connsiteY70" fmla="*/ 3149600 h 4586514"/>
                <a:gd name="connsiteX71" fmla="*/ 1839118 w 4190433"/>
                <a:gd name="connsiteY71" fmla="*/ 3164114 h 4586514"/>
                <a:gd name="connsiteX72" fmla="*/ 1519804 w 4190433"/>
                <a:gd name="connsiteY72" fmla="*/ 3149600 h 4586514"/>
                <a:gd name="connsiteX73" fmla="*/ 1432718 w 4190433"/>
                <a:gd name="connsiteY73" fmla="*/ 3135086 h 4586514"/>
                <a:gd name="connsiteX74" fmla="*/ 1287576 w 4190433"/>
                <a:gd name="connsiteY74" fmla="*/ 3106057 h 4586514"/>
                <a:gd name="connsiteX75" fmla="*/ 1185976 w 4190433"/>
                <a:gd name="connsiteY75" fmla="*/ 3091543 h 4586514"/>
                <a:gd name="connsiteX76" fmla="*/ 1098890 w 4190433"/>
                <a:gd name="connsiteY76" fmla="*/ 3048000 h 4586514"/>
                <a:gd name="connsiteX77" fmla="*/ 1069861 w 4190433"/>
                <a:gd name="connsiteY77" fmla="*/ 3004457 h 4586514"/>
                <a:gd name="connsiteX78" fmla="*/ 1055347 w 4190433"/>
                <a:gd name="connsiteY78" fmla="*/ 2960914 h 4586514"/>
                <a:gd name="connsiteX79" fmla="*/ 1069861 w 4190433"/>
                <a:gd name="connsiteY79" fmla="*/ 2859314 h 4586514"/>
                <a:gd name="connsiteX80" fmla="*/ 1113404 w 4190433"/>
                <a:gd name="connsiteY80" fmla="*/ 2844800 h 4586514"/>
                <a:gd name="connsiteX81" fmla="*/ 1316604 w 4190433"/>
                <a:gd name="connsiteY81" fmla="*/ 2830286 h 4586514"/>
                <a:gd name="connsiteX82" fmla="*/ 1476261 w 4190433"/>
                <a:gd name="connsiteY82" fmla="*/ 2786743 h 4586514"/>
                <a:gd name="connsiteX83" fmla="*/ 1519804 w 4190433"/>
                <a:gd name="connsiteY83" fmla="*/ 2772228 h 4586514"/>
                <a:gd name="connsiteX84" fmla="*/ 1911690 w 4190433"/>
                <a:gd name="connsiteY84" fmla="*/ 2786743 h 4586514"/>
                <a:gd name="connsiteX85" fmla="*/ 2971233 w 4190433"/>
                <a:gd name="connsiteY85" fmla="*/ 2757714 h 4586514"/>
                <a:gd name="connsiteX86" fmla="*/ 3058318 w 4190433"/>
                <a:gd name="connsiteY86" fmla="*/ 2743200 h 4586514"/>
                <a:gd name="connsiteX87" fmla="*/ 3116376 w 4190433"/>
                <a:gd name="connsiteY87" fmla="*/ 2728686 h 4586514"/>
                <a:gd name="connsiteX88" fmla="*/ 3276033 w 4190433"/>
                <a:gd name="connsiteY88" fmla="*/ 2714171 h 4586514"/>
                <a:gd name="connsiteX89" fmla="*/ 3508261 w 4190433"/>
                <a:gd name="connsiteY89" fmla="*/ 2685143 h 4586514"/>
                <a:gd name="connsiteX90" fmla="*/ 3580833 w 4190433"/>
                <a:gd name="connsiteY90" fmla="*/ 2670628 h 4586514"/>
                <a:gd name="connsiteX91" fmla="*/ 3711461 w 4190433"/>
                <a:gd name="connsiteY91" fmla="*/ 2656114 h 4586514"/>
                <a:gd name="connsiteX92" fmla="*/ 3798547 w 4190433"/>
                <a:gd name="connsiteY92" fmla="*/ 2627086 h 4586514"/>
                <a:gd name="connsiteX93" fmla="*/ 3900147 w 4190433"/>
                <a:gd name="connsiteY93" fmla="*/ 2569028 h 4586514"/>
                <a:gd name="connsiteX94" fmla="*/ 3929176 w 4190433"/>
                <a:gd name="connsiteY94" fmla="*/ 2481943 h 4586514"/>
                <a:gd name="connsiteX95" fmla="*/ 3943690 w 4190433"/>
                <a:gd name="connsiteY95" fmla="*/ 2438400 h 4586514"/>
                <a:gd name="connsiteX96" fmla="*/ 3929176 w 4190433"/>
                <a:gd name="connsiteY96" fmla="*/ 2177143 h 4586514"/>
                <a:gd name="connsiteX97" fmla="*/ 3856604 w 4190433"/>
                <a:gd name="connsiteY97" fmla="*/ 2046514 h 4586514"/>
                <a:gd name="connsiteX98" fmla="*/ 3813061 w 4190433"/>
                <a:gd name="connsiteY98" fmla="*/ 2032000 h 4586514"/>
                <a:gd name="connsiteX99" fmla="*/ 3682433 w 4190433"/>
                <a:gd name="connsiteY99" fmla="*/ 1930400 h 4586514"/>
                <a:gd name="connsiteX100" fmla="*/ 3638890 w 4190433"/>
                <a:gd name="connsiteY100" fmla="*/ 1901371 h 4586514"/>
                <a:gd name="connsiteX101" fmla="*/ 3595347 w 4190433"/>
                <a:gd name="connsiteY101" fmla="*/ 1886857 h 4586514"/>
                <a:gd name="connsiteX102" fmla="*/ 3479233 w 4190433"/>
                <a:gd name="connsiteY102" fmla="*/ 1857828 h 4586514"/>
                <a:gd name="connsiteX103" fmla="*/ 3203461 w 4190433"/>
                <a:gd name="connsiteY103" fmla="*/ 1814286 h 4586514"/>
                <a:gd name="connsiteX104" fmla="*/ 3116376 w 4190433"/>
                <a:gd name="connsiteY104" fmla="*/ 1785257 h 4586514"/>
                <a:gd name="connsiteX105" fmla="*/ 2622209 w 4190433"/>
                <a:gd name="connsiteY105" fmla="*/ 1664153 h 4586514"/>
                <a:gd name="connsiteX106" fmla="*/ 2260600 w 4190433"/>
                <a:gd name="connsiteY106" fmla="*/ 1512546 h 4586514"/>
                <a:gd name="connsiteX107" fmla="*/ 2350634 w 4190433"/>
                <a:gd name="connsiteY107" fmla="*/ 1389743 h 4586514"/>
                <a:gd name="connsiteX108" fmla="*/ 2771094 w 4190433"/>
                <a:gd name="connsiteY108" fmla="*/ 1286215 h 4586514"/>
                <a:gd name="connsiteX109" fmla="*/ 3609861 w 4190433"/>
                <a:gd name="connsiteY109" fmla="*/ 1103086 h 4586514"/>
                <a:gd name="connsiteX110" fmla="*/ 3813061 w 4190433"/>
                <a:gd name="connsiteY110" fmla="*/ 1001486 h 4586514"/>
                <a:gd name="connsiteX111" fmla="*/ 3929176 w 4190433"/>
                <a:gd name="connsiteY111" fmla="*/ 943428 h 4586514"/>
                <a:gd name="connsiteX112" fmla="*/ 3958204 w 4190433"/>
                <a:gd name="connsiteY112" fmla="*/ 899886 h 4586514"/>
                <a:gd name="connsiteX113" fmla="*/ 4001747 w 4190433"/>
                <a:gd name="connsiteY113" fmla="*/ 885371 h 4586514"/>
                <a:gd name="connsiteX114" fmla="*/ 4045290 w 4190433"/>
                <a:gd name="connsiteY114" fmla="*/ 856343 h 4586514"/>
                <a:gd name="connsiteX115" fmla="*/ 4074318 w 4190433"/>
                <a:gd name="connsiteY115" fmla="*/ 812800 h 4586514"/>
                <a:gd name="connsiteX116" fmla="*/ 4117861 w 4190433"/>
                <a:gd name="connsiteY116" fmla="*/ 769257 h 4586514"/>
                <a:gd name="connsiteX117" fmla="*/ 4146890 w 4190433"/>
                <a:gd name="connsiteY117" fmla="*/ 682171 h 4586514"/>
                <a:gd name="connsiteX118" fmla="*/ 4161404 w 4190433"/>
                <a:gd name="connsiteY118" fmla="*/ 362857 h 4586514"/>
                <a:gd name="connsiteX119" fmla="*/ 4190433 w 4190433"/>
                <a:gd name="connsiteY119" fmla="*/ 275771 h 4586514"/>
                <a:gd name="connsiteX120" fmla="*/ 4161404 w 4190433"/>
                <a:gd name="connsiteY120" fmla="*/ 43543 h 4586514"/>
                <a:gd name="connsiteX121" fmla="*/ 4016261 w 4190433"/>
                <a:gd name="connsiteY121" fmla="*/ 0 h 4586514"/>
                <a:gd name="connsiteX122" fmla="*/ 3856604 w 4190433"/>
                <a:gd name="connsiteY122" fmla="*/ 29028 h 4586514"/>
                <a:gd name="connsiteX123" fmla="*/ 3813061 w 4190433"/>
                <a:gd name="connsiteY123" fmla="*/ 58057 h 4586514"/>
                <a:gd name="connsiteX124" fmla="*/ 3755004 w 4190433"/>
                <a:gd name="connsiteY124" fmla="*/ 188686 h 4586514"/>
                <a:gd name="connsiteX125" fmla="*/ 3740490 w 4190433"/>
                <a:gd name="connsiteY125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19576 w 4190433"/>
                <a:gd name="connsiteY65" fmla="*/ 3323771 h 4586514"/>
                <a:gd name="connsiteX66" fmla="*/ 2913176 w 4190433"/>
                <a:gd name="connsiteY66" fmla="*/ 3164114 h 4586514"/>
                <a:gd name="connsiteX67" fmla="*/ 2855118 w 4190433"/>
                <a:gd name="connsiteY67" fmla="*/ 3149600 h 4586514"/>
                <a:gd name="connsiteX68" fmla="*/ 2608376 w 4190433"/>
                <a:gd name="connsiteY68" fmla="*/ 3135086 h 4586514"/>
                <a:gd name="connsiteX69" fmla="*/ 2071347 w 4190433"/>
                <a:gd name="connsiteY69" fmla="*/ 3149600 h 4586514"/>
                <a:gd name="connsiteX70" fmla="*/ 1839118 w 4190433"/>
                <a:gd name="connsiteY70" fmla="*/ 3164114 h 4586514"/>
                <a:gd name="connsiteX71" fmla="*/ 1519804 w 4190433"/>
                <a:gd name="connsiteY71" fmla="*/ 3149600 h 4586514"/>
                <a:gd name="connsiteX72" fmla="*/ 1432718 w 4190433"/>
                <a:gd name="connsiteY72" fmla="*/ 3135086 h 4586514"/>
                <a:gd name="connsiteX73" fmla="*/ 1287576 w 4190433"/>
                <a:gd name="connsiteY73" fmla="*/ 3106057 h 4586514"/>
                <a:gd name="connsiteX74" fmla="*/ 1185976 w 4190433"/>
                <a:gd name="connsiteY74" fmla="*/ 3091543 h 4586514"/>
                <a:gd name="connsiteX75" fmla="*/ 1098890 w 4190433"/>
                <a:gd name="connsiteY75" fmla="*/ 3048000 h 4586514"/>
                <a:gd name="connsiteX76" fmla="*/ 1069861 w 4190433"/>
                <a:gd name="connsiteY76" fmla="*/ 3004457 h 4586514"/>
                <a:gd name="connsiteX77" fmla="*/ 1055347 w 4190433"/>
                <a:gd name="connsiteY77" fmla="*/ 2960914 h 4586514"/>
                <a:gd name="connsiteX78" fmla="*/ 1069861 w 4190433"/>
                <a:gd name="connsiteY78" fmla="*/ 2859314 h 4586514"/>
                <a:gd name="connsiteX79" fmla="*/ 1113404 w 4190433"/>
                <a:gd name="connsiteY79" fmla="*/ 2844800 h 4586514"/>
                <a:gd name="connsiteX80" fmla="*/ 1316604 w 4190433"/>
                <a:gd name="connsiteY80" fmla="*/ 2830286 h 4586514"/>
                <a:gd name="connsiteX81" fmla="*/ 1476261 w 4190433"/>
                <a:gd name="connsiteY81" fmla="*/ 2786743 h 4586514"/>
                <a:gd name="connsiteX82" fmla="*/ 1519804 w 4190433"/>
                <a:gd name="connsiteY82" fmla="*/ 2772228 h 4586514"/>
                <a:gd name="connsiteX83" fmla="*/ 1911690 w 4190433"/>
                <a:gd name="connsiteY83" fmla="*/ 2786743 h 4586514"/>
                <a:gd name="connsiteX84" fmla="*/ 2971233 w 4190433"/>
                <a:gd name="connsiteY84" fmla="*/ 2757714 h 4586514"/>
                <a:gd name="connsiteX85" fmla="*/ 3058318 w 4190433"/>
                <a:gd name="connsiteY85" fmla="*/ 2743200 h 4586514"/>
                <a:gd name="connsiteX86" fmla="*/ 3116376 w 4190433"/>
                <a:gd name="connsiteY86" fmla="*/ 2728686 h 4586514"/>
                <a:gd name="connsiteX87" fmla="*/ 3276033 w 4190433"/>
                <a:gd name="connsiteY87" fmla="*/ 2714171 h 4586514"/>
                <a:gd name="connsiteX88" fmla="*/ 3508261 w 4190433"/>
                <a:gd name="connsiteY88" fmla="*/ 2685143 h 4586514"/>
                <a:gd name="connsiteX89" fmla="*/ 3580833 w 4190433"/>
                <a:gd name="connsiteY89" fmla="*/ 2670628 h 4586514"/>
                <a:gd name="connsiteX90" fmla="*/ 3711461 w 4190433"/>
                <a:gd name="connsiteY90" fmla="*/ 2656114 h 4586514"/>
                <a:gd name="connsiteX91" fmla="*/ 3798547 w 4190433"/>
                <a:gd name="connsiteY91" fmla="*/ 2627086 h 4586514"/>
                <a:gd name="connsiteX92" fmla="*/ 3900147 w 4190433"/>
                <a:gd name="connsiteY92" fmla="*/ 2569028 h 4586514"/>
                <a:gd name="connsiteX93" fmla="*/ 3929176 w 4190433"/>
                <a:gd name="connsiteY93" fmla="*/ 2481943 h 4586514"/>
                <a:gd name="connsiteX94" fmla="*/ 3943690 w 4190433"/>
                <a:gd name="connsiteY94" fmla="*/ 2438400 h 4586514"/>
                <a:gd name="connsiteX95" fmla="*/ 3929176 w 4190433"/>
                <a:gd name="connsiteY95" fmla="*/ 2177143 h 4586514"/>
                <a:gd name="connsiteX96" fmla="*/ 3856604 w 4190433"/>
                <a:gd name="connsiteY96" fmla="*/ 2046514 h 4586514"/>
                <a:gd name="connsiteX97" fmla="*/ 3813061 w 4190433"/>
                <a:gd name="connsiteY97" fmla="*/ 2032000 h 4586514"/>
                <a:gd name="connsiteX98" fmla="*/ 3682433 w 4190433"/>
                <a:gd name="connsiteY98" fmla="*/ 1930400 h 4586514"/>
                <a:gd name="connsiteX99" fmla="*/ 3638890 w 4190433"/>
                <a:gd name="connsiteY99" fmla="*/ 1901371 h 4586514"/>
                <a:gd name="connsiteX100" fmla="*/ 3595347 w 4190433"/>
                <a:gd name="connsiteY100" fmla="*/ 1886857 h 4586514"/>
                <a:gd name="connsiteX101" fmla="*/ 3479233 w 4190433"/>
                <a:gd name="connsiteY101" fmla="*/ 1857828 h 4586514"/>
                <a:gd name="connsiteX102" fmla="*/ 3203461 w 4190433"/>
                <a:gd name="connsiteY102" fmla="*/ 1814286 h 4586514"/>
                <a:gd name="connsiteX103" fmla="*/ 3116376 w 4190433"/>
                <a:gd name="connsiteY103" fmla="*/ 1785257 h 4586514"/>
                <a:gd name="connsiteX104" fmla="*/ 2622209 w 4190433"/>
                <a:gd name="connsiteY104" fmla="*/ 1664153 h 4586514"/>
                <a:gd name="connsiteX105" fmla="*/ 2260600 w 4190433"/>
                <a:gd name="connsiteY105" fmla="*/ 1512546 h 4586514"/>
                <a:gd name="connsiteX106" fmla="*/ 2350634 w 4190433"/>
                <a:gd name="connsiteY106" fmla="*/ 1389743 h 4586514"/>
                <a:gd name="connsiteX107" fmla="*/ 2771094 w 4190433"/>
                <a:gd name="connsiteY107" fmla="*/ 1286215 h 4586514"/>
                <a:gd name="connsiteX108" fmla="*/ 3609861 w 4190433"/>
                <a:gd name="connsiteY108" fmla="*/ 1103086 h 4586514"/>
                <a:gd name="connsiteX109" fmla="*/ 3813061 w 4190433"/>
                <a:gd name="connsiteY109" fmla="*/ 1001486 h 4586514"/>
                <a:gd name="connsiteX110" fmla="*/ 3929176 w 4190433"/>
                <a:gd name="connsiteY110" fmla="*/ 943428 h 4586514"/>
                <a:gd name="connsiteX111" fmla="*/ 3958204 w 4190433"/>
                <a:gd name="connsiteY111" fmla="*/ 899886 h 4586514"/>
                <a:gd name="connsiteX112" fmla="*/ 4001747 w 4190433"/>
                <a:gd name="connsiteY112" fmla="*/ 885371 h 4586514"/>
                <a:gd name="connsiteX113" fmla="*/ 4045290 w 4190433"/>
                <a:gd name="connsiteY113" fmla="*/ 856343 h 4586514"/>
                <a:gd name="connsiteX114" fmla="*/ 4074318 w 4190433"/>
                <a:gd name="connsiteY114" fmla="*/ 812800 h 4586514"/>
                <a:gd name="connsiteX115" fmla="*/ 4117861 w 4190433"/>
                <a:gd name="connsiteY115" fmla="*/ 769257 h 4586514"/>
                <a:gd name="connsiteX116" fmla="*/ 4146890 w 4190433"/>
                <a:gd name="connsiteY116" fmla="*/ 682171 h 4586514"/>
                <a:gd name="connsiteX117" fmla="*/ 4161404 w 4190433"/>
                <a:gd name="connsiteY117" fmla="*/ 362857 h 4586514"/>
                <a:gd name="connsiteX118" fmla="*/ 4190433 w 4190433"/>
                <a:gd name="connsiteY118" fmla="*/ 275771 h 4586514"/>
                <a:gd name="connsiteX119" fmla="*/ 4161404 w 4190433"/>
                <a:gd name="connsiteY119" fmla="*/ 43543 h 4586514"/>
                <a:gd name="connsiteX120" fmla="*/ 4016261 w 4190433"/>
                <a:gd name="connsiteY120" fmla="*/ 0 h 4586514"/>
                <a:gd name="connsiteX121" fmla="*/ 3856604 w 4190433"/>
                <a:gd name="connsiteY121" fmla="*/ 29028 h 4586514"/>
                <a:gd name="connsiteX122" fmla="*/ 3813061 w 4190433"/>
                <a:gd name="connsiteY122" fmla="*/ 58057 h 4586514"/>
                <a:gd name="connsiteX123" fmla="*/ 3755004 w 4190433"/>
                <a:gd name="connsiteY123" fmla="*/ 188686 h 4586514"/>
                <a:gd name="connsiteX124" fmla="*/ 3740490 w 4190433"/>
                <a:gd name="connsiteY124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19576 w 4190433"/>
                <a:gd name="connsiteY65" fmla="*/ 3323771 h 4586514"/>
                <a:gd name="connsiteX66" fmla="*/ 2855118 w 4190433"/>
                <a:gd name="connsiteY66" fmla="*/ 3149600 h 4586514"/>
                <a:gd name="connsiteX67" fmla="*/ 2608376 w 4190433"/>
                <a:gd name="connsiteY67" fmla="*/ 3135086 h 4586514"/>
                <a:gd name="connsiteX68" fmla="*/ 2071347 w 4190433"/>
                <a:gd name="connsiteY68" fmla="*/ 3149600 h 4586514"/>
                <a:gd name="connsiteX69" fmla="*/ 1839118 w 4190433"/>
                <a:gd name="connsiteY69" fmla="*/ 3164114 h 4586514"/>
                <a:gd name="connsiteX70" fmla="*/ 1519804 w 4190433"/>
                <a:gd name="connsiteY70" fmla="*/ 3149600 h 4586514"/>
                <a:gd name="connsiteX71" fmla="*/ 1432718 w 4190433"/>
                <a:gd name="connsiteY71" fmla="*/ 3135086 h 4586514"/>
                <a:gd name="connsiteX72" fmla="*/ 1287576 w 4190433"/>
                <a:gd name="connsiteY72" fmla="*/ 3106057 h 4586514"/>
                <a:gd name="connsiteX73" fmla="*/ 1185976 w 4190433"/>
                <a:gd name="connsiteY73" fmla="*/ 3091543 h 4586514"/>
                <a:gd name="connsiteX74" fmla="*/ 1098890 w 4190433"/>
                <a:gd name="connsiteY74" fmla="*/ 3048000 h 4586514"/>
                <a:gd name="connsiteX75" fmla="*/ 1069861 w 4190433"/>
                <a:gd name="connsiteY75" fmla="*/ 3004457 h 4586514"/>
                <a:gd name="connsiteX76" fmla="*/ 1055347 w 4190433"/>
                <a:gd name="connsiteY76" fmla="*/ 2960914 h 4586514"/>
                <a:gd name="connsiteX77" fmla="*/ 1069861 w 4190433"/>
                <a:gd name="connsiteY77" fmla="*/ 2859314 h 4586514"/>
                <a:gd name="connsiteX78" fmla="*/ 1113404 w 4190433"/>
                <a:gd name="connsiteY78" fmla="*/ 2844800 h 4586514"/>
                <a:gd name="connsiteX79" fmla="*/ 1316604 w 4190433"/>
                <a:gd name="connsiteY79" fmla="*/ 2830286 h 4586514"/>
                <a:gd name="connsiteX80" fmla="*/ 1476261 w 4190433"/>
                <a:gd name="connsiteY80" fmla="*/ 2786743 h 4586514"/>
                <a:gd name="connsiteX81" fmla="*/ 1519804 w 4190433"/>
                <a:gd name="connsiteY81" fmla="*/ 2772228 h 4586514"/>
                <a:gd name="connsiteX82" fmla="*/ 1911690 w 4190433"/>
                <a:gd name="connsiteY82" fmla="*/ 2786743 h 4586514"/>
                <a:gd name="connsiteX83" fmla="*/ 2971233 w 4190433"/>
                <a:gd name="connsiteY83" fmla="*/ 2757714 h 4586514"/>
                <a:gd name="connsiteX84" fmla="*/ 3058318 w 4190433"/>
                <a:gd name="connsiteY84" fmla="*/ 2743200 h 4586514"/>
                <a:gd name="connsiteX85" fmla="*/ 3116376 w 4190433"/>
                <a:gd name="connsiteY85" fmla="*/ 2728686 h 4586514"/>
                <a:gd name="connsiteX86" fmla="*/ 3276033 w 4190433"/>
                <a:gd name="connsiteY86" fmla="*/ 2714171 h 4586514"/>
                <a:gd name="connsiteX87" fmla="*/ 3508261 w 4190433"/>
                <a:gd name="connsiteY87" fmla="*/ 2685143 h 4586514"/>
                <a:gd name="connsiteX88" fmla="*/ 3580833 w 4190433"/>
                <a:gd name="connsiteY88" fmla="*/ 2670628 h 4586514"/>
                <a:gd name="connsiteX89" fmla="*/ 3711461 w 4190433"/>
                <a:gd name="connsiteY89" fmla="*/ 2656114 h 4586514"/>
                <a:gd name="connsiteX90" fmla="*/ 3798547 w 4190433"/>
                <a:gd name="connsiteY90" fmla="*/ 2627086 h 4586514"/>
                <a:gd name="connsiteX91" fmla="*/ 3900147 w 4190433"/>
                <a:gd name="connsiteY91" fmla="*/ 2569028 h 4586514"/>
                <a:gd name="connsiteX92" fmla="*/ 3929176 w 4190433"/>
                <a:gd name="connsiteY92" fmla="*/ 2481943 h 4586514"/>
                <a:gd name="connsiteX93" fmla="*/ 3943690 w 4190433"/>
                <a:gd name="connsiteY93" fmla="*/ 2438400 h 4586514"/>
                <a:gd name="connsiteX94" fmla="*/ 3929176 w 4190433"/>
                <a:gd name="connsiteY94" fmla="*/ 2177143 h 4586514"/>
                <a:gd name="connsiteX95" fmla="*/ 3856604 w 4190433"/>
                <a:gd name="connsiteY95" fmla="*/ 2046514 h 4586514"/>
                <a:gd name="connsiteX96" fmla="*/ 3813061 w 4190433"/>
                <a:gd name="connsiteY96" fmla="*/ 2032000 h 4586514"/>
                <a:gd name="connsiteX97" fmla="*/ 3682433 w 4190433"/>
                <a:gd name="connsiteY97" fmla="*/ 1930400 h 4586514"/>
                <a:gd name="connsiteX98" fmla="*/ 3638890 w 4190433"/>
                <a:gd name="connsiteY98" fmla="*/ 1901371 h 4586514"/>
                <a:gd name="connsiteX99" fmla="*/ 3595347 w 4190433"/>
                <a:gd name="connsiteY99" fmla="*/ 1886857 h 4586514"/>
                <a:gd name="connsiteX100" fmla="*/ 3479233 w 4190433"/>
                <a:gd name="connsiteY100" fmla="*/ 1857828 h 4586514"/>
                <a:gd name="connsiteX101" fmla="*/ 3203461 w 4190433"/>
                <a:gd name="connsiteY101" fmla="*/ 1814286 h 4586514"/>
                <a:gd name="connsiteX102" fmla="*/ 3116376 w 4190433"/>
                <a:gd name="connsiteY102" fmla="*/ 1785257 h 4586514"/>
                <a:gd name="connsiteX103" fmla="*/ 2622209 w 4190433"/>
                <a:gd name="connsiteY103" fmla="*/ 1664153 h 4586514"/>
                <a:gd name="connsiteX104" fmla="*/ 2260600 w 4190433"/>
                <a:gd name="connsiteY104" fmla="*/ 1512546 h 4586514"/>
                <a:gd name="connsiteX105" fmla="*/ 2350634 w 4190433"/>
                <a:gd name="connsiteY105" fmla="*/ 1389743 h 4586514"/>
                <a:gd name="connsiteX106" fmla="*/ 2771094 w 4190433"/>
                <a:gd name="connsiteY106" fmla="*/ 1286215 h 4586514"/>
                <a:gd name="connsiteX107" fmla="*/ 3609861 w 4190433"/>
                <a:gd name="connsiteY107" fmla="*/ 1103086 h 4586514"/>
                <a:gd name="connsiteX108" fmla="*/ 3813061 w 4190433"/>
                <a:gd name="connsiteY108" fmla="*/ 1001486 h 4586514"/>
                <a:gd name="connsiteX109" fmla="*/ 3929176 w 4190433"/>
                <a:gd name="connsiteY109" fmla="*/ 943428 h 4586514"/>
                <a:gd name="connsiteX110" fmla="*/ 3958204 w 4190433"/>
                <a:gd name="connsiteY110" fmla="*/ 899886 h 4586514"/>
                <a:gd name="connsiteX111" fmla="*/ 4001747 w 4190433"/>
                <a:gd name="connsiteY111" fmla="*/ 885371 h 4586514"/>
                <a:gd name="connsiteX112" fmla="*/ 4045290 w 4190433"/>
                <a:gd name="connsiteY112" fmla="*/ 856343 h 4586514"/>
                <a:gd name="connsiteX113" fmla="*/ 4074318 w 4190433"/>
                <a:gd name="connsiteY113" fmla="*/ 812800 h 4586514"/>
                <a:gd name="connsiteX114" fmla="*/ 4117861 w 4190433"/>
                <a:gd name="connsiteY114" fmla="*/ 769257 h 4586514"/>
                <a:gd name="connsiteX115" fmla="*/ 4146890 w 4190433"/>
                <a:gd name="connsiteY115" fmla="*/ 682171 h 4586514"/>
                <a:gd name="connsiteX116" fmla="*/ 4161404 w 4190433"/>
                <a:gd name="connsiteY116" fmla="*/ 362857 h 4586514"/>
                <a:gd name="connsiteX117" fmla="*/ 4190433 w 4190433"/>
                <a:gd name="connsiteY117" fmla="*/ 275771 h 4586514"/>
                <a:gd name="connsiteX118" fmla="*/ 4161404 w 4190433"/>
                <a:gd name="connsiteY118" fmla="*/ 43543 h 4586514"/>
                <a:gd name="connsiteX119" fmla="*/ 4016261 w 4190433"/>
                <a:gd name="connsiteY119" fmla="*/ 0 h 4586514"/>
                <a:gd name="connsiteX120" fmla="*/ 3856604 w 4190433"/>
                <a:gd name="connsiteY120" fmla="*/ 29028 h 4586514"/>
                <a:gd name="connsiteX121" fmla="*/ 3813061 w 4190433"/>
                <a:gd name="connsiteY121" fmla="*/ 58057 h 4586514"/>
                <a:gd name="connsiteX122" fmla="*/ 3755004 w 4190433"/>
                <a:gd name="connsiteY122" fmla="*/ 188686 h 4586514"/>
                <a:gd name="connsiteX123" fmla="*/ 3740490 w 4190433"/>
                <a:gd name="connsiteY12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19576 w 4190433"/>
                <a:gd name="connsiteY65" fmla="*/ 3323771 h 4586514"/>
                <a:gd name="connsiteX66" fmla="*/ 2893218 w 4190433"/>
                <a:gd name="connsiteY66" fmla="*/ 3242469 h 4586514"/>
                <a:gd name="connsiteX67" fmla="*/ 2608376 w 4190433"/>
                <a:gd name="connsiteY67" fmla="*/ 3135086 h 4586514"/>
                <a:gd name="connsiteX68" fmla="*/ 2071347 w 4190433"/>
                <a:gd name="connsiteY68" fmla="*/ 3149600 h 4586514"/>
                <a:gd name="connsiteX69" fmla="*/ 1839118 w 4190433"/>
                <a:gd name="connsiteY69" fmla="*/ 3164114 h 4586514"/>
                <a:gd name="connsiteX70" fmla="*/ 1519804 w 4190433"/>
                <a:gd name="connsiteY70" fmla="*/ 3149600 h 4586514"/>
                <a:gd name="connsiteX71" fmla="*/ 1432718 w 4190433"/>
                <a:gd name="connsiteY71" fmla="*/ 3135086 h 4586514"/>
                <a:gd name="connsiteX72" fmla="*/ 1287576 w 4190433"/>
                <a:gd name="connsiteY72" fmla="*/ 3106057 h 4586514"/>
                <a:gd name="connsiteX73" fmla="*/ 1185976 w 4190433"/>
                <a:gd name="connsiteY73" fmla="*/ 3091543 h 4586514"/>
                <a:gd name="connsiteX74" fmla="*/ 1098890 w 4190433"/>
                <a:gd name="connsiteY74" fmla="*/ 3048000 h 4586514"/>
                <a:gd name="connsiteX75" fmla="*/ 1069861 w 4190433"/>
                <a:gd name="connsiteY75" fmla="*/ 3004457 h 4586514"/>
                <a:gd name="connsiteX76" fmla="*/ 1055347 w 4190433"/>
                <a:gd name="connsiteY76" fmla="*/ 2960914 h 4586514"/>
                <a:gd name="connsiteX77" fmla="*/ 1069861 w 4190433"/>
                <a:gd name="connsiteY77" fmla="*/ 2859314 h 4586514"/>
                <a:gd name="connsiteX78" fmla="*/ 1113404 w 4190433"/>
                <a:gd name="connsiteY78" fmla="*/ 2844800 h 4586514"/>
                <a:gd name="connsiteX79" fmla="*/ 1316604 w 4190433"/>
                <a:gd name="connsiteY79" fmla="*/ 2830286 h 4586514"/>
                <a:gd name="connsiteX80" fmla="*/ 1476261 w 4190433"/>
                <a:gd name="connsiteY80" fmla="*/ 2786743 h 4586514"/>
                <a:gd name="connsiteX81" fmla="*/ 1519804 w 4190433"/>
                <a:gd name="connsiteY81" fmla="*/ 2772228 h 4586514"/>
                <a:gd name="connsiteX82" fmla="*/ 1911690 w 4190433"/>
                <a:gd name="connsiteY82" fmla="*/ 2786743 h 4586514"/>
                <a:gd name="connsiteX83" fmla="*/ 2971233 w 4190433"/>
                <a:gd name="connsiteY83" fmla="*/ 2757714 h 4586514"/>
                <a:gd name="connsiteX84" fmla="*/ 3058318 w 4190433"/>
                <a:gd name="connsiteY84" fmla="*/ 2743200 h 4586514"/>
                <a:gd name="connsiteX85" fmla="*/ 3116376 w 4190433"/>
                <a:gd name="connsiteY85" fmla="*/ 2728686 h 4586514"/>
                <a:gd name="connsiteX86" fmla="*/ 3276033 w 4190433"/>
                <a:gd name="connsiteY86" fmla="*/ 2714171 h 4586514"/>
                <a:gd name="connsiteX87" fmla="*/ 3508261 w 4190433"/>
                <a:gd name="connsiteY87" fmla="*/ 2685143 h 4586514"/>
                <a:gd name="connsiteX88" fmla="*/ 3580833 w 4190433"/>
                <a:gd name="connsiteY88" fmla="*/ 2670628 h 4586514"/>
                <a:gd name="connsiteX89" fmla="*/ 3711461 w 4190433"/>
                <a:gd name="connsiteY89" fmla="*/ 2656114 h 4586514"/>
                <a:gd name="connsiteX90" fmla="*/ 3798547 w 4190433"/>
                <a:gd name="connsiteY90" fmla="*/ 2627086 h 4586514"/>
                <a:gd name="connsiteX91" fmla="*/ 3900147 w 4190433"/>
                <a:gd name="connsiteY91" fmla="*/ 2569028 h 4586514"/>
                <a:gd name="connsiteX92" fmla="*/ 3929176 w 4190433"/>
                <a:gd name="connsiteY92" fmla="*/ 2481943 h 4586514"/>
                <a:gd name="connsiteX93" fmla="*/ 3943690 w 4190433"/>
                <a:gd name="connsiteY93" fmla="*/ 2438400 h 4586514"/>
                <a:gd name="connsiteX94" fmla="*/ 3929176 w 4190433"/>
                <a:gd name="connsiteY94" fmla="*/ 2177143 h 4586514"/>
                <a:gd name="connsiteX95" fmla="*/ 3856604 w 4190433"/>
                <a:gd name="connsiteY95" fmla="*/ 2046514 h 4586514"/>
                <a:gd name="connsiteX96" fmla="*/ 3813061 w 4190433"/>
                <a:gd name="connsiteY96" fmla="*/ 2032000 h 4586514"/>
                <a:gd name="connsiteX97" fmla="*/ 3682433 w 4190433"/>
                <a:gd name="connsiteY97" fmla="*/ 1930400 h 4586514"/>
                <a:gd name="connsiteX98" fmla="*/ 3638890 w 4190433"/>
                <a:gd name="connsiteY98" fmla="*/ 1901371 h 4586514"/>
                <a:gd name="connsiteX99" fmla="*/ 3595347 w 4190433"/>
                <a:gd name="connsiteY99" fmla="*/ 1886857 h 4586514"/>
                <a:gd name="connsiteX100" fmla="*/ 3479233 w 4190433"/>
                <a:gd name="connsiteY100" fmla="*/ 1857828 h 4586514"/>
                <a:gd name="connsiteX101" fmla="*/ 3203461 w 4190433"/>
                <a:gd name="connsiteY101" fmla="*/ 1814286 h 4586514"/>
                <a:gd name="connsiteX102" fmla="*/ 3116376 w 4190433"/>
                <a:gd name="connsiteY102" fmla="*/ 1785257 h 4586514"/>
                <a:gd name="connsiteX103" fmla="*/ 2622209 w 4190433"/>
                <a:gd name="connsiteY103" fmla="*/ 1664153 h 4586514"/>
                <a:gd name="connsiteX104" fmla="*/ 2260600 w 4190433"/>
                <a:gd name="connsiteY104" fmla="*/ 1512546 h 4586514"/>
                <a:gd name="connsiteX105" fmla="*/ 2350634 w 4190433"/>
                <a:gd name="connsiteY105" fmla="*/ 1389743 h 4586514"/>
                <a:gd name="connsiteX106" fmla="*/ 2771094 w 4190433"/>
                <a:gd name="connsiteY106" fmla="*/ 1286215 h 4586514"/>
                <a:gd name="connsiteX107" fmla="*/ 3609861 w 4190433"/>
                <a:gd name="connsiteY107" fmla="*/ 1103086 h 4586514"/>
                <a:gd name="connsiteX108" fmla="*/ 3813061 w 4190433"/>
                <a:gd name="connsiteY108" fmla="*/ 1001486 h 4586514"/>
                <a:gd name="connsiteX109" fmla="*/ 3929176 w 4190433"/>
                <a:gd name="connsiteY109" fmla="*/ 943428 h 4586514"/>
                <a:gd name="connsiteX110" fmla="*/ 3958204 w 4190433"/>
                <a:gd name="connsiteY110" fmla="*/ 899886 h 4586514"/>
                <a:gd name="connsiteX111" fmla="*/ 4001747 w 4190433"/>
                <a:gd name="connsiteY111" fmla="*/ 885371 h 4586514"/>
                <a:gd name="connsiteX112" fmla="*/ 4045290 w 4190433"/>
                <a:gd name="connsiteY112" fmla="*/ 856343 h 4586514"/>
                <a:gd name="connsiteX113" fmla="*/ 4074318 w 4190433"/>
                <a:gd name="connsiteY113" fmla="*/ 812800 h 4586514"/>
                <a:gd name="connsiteX114" fmla="*/ 4117861 w 4190433"/>
                <a:gd name="connsiteY114" fmla="*/ 769257 h 4586514"/>
                <a:gd name="connsiteX115" fmla="*/ 4146890 w 4190433"/>
                <a:gd name="connsiteY115" fmla="*/ 682171 h 4586514"/>
                <a:gd name="connsiteX116" fmla="*/ 4161404 w 4190433"/>
                <a:gd name="connsiteY116" fmla="*/ 362857 h 4586514"/>
                <a:gd name="connsiteX117" fmla="*/ 4190433 w 4190433"/>
                <a:gd name="connsiteY117" fmla="*/ 275771 h 4586514"/>
                <a:gd name="connsiteX118" fmla="*/ 4161404 w 4190433"/>
                <a:gd name="connsiteY118" fmla="*/ 43543 h 4586514"/>
                <a:gd name="connsiteX119" fmla="*/ 4016261 w 4190433"/>
                <a:gd name="connsiteY119" fmla="*/ 0 h 4586514"/>
                <a:gd name="connsiteX120" fmla="*/ 3856604 w 4190433"/>
                <a:gd name="connsiteY120" fmla="*/ 29028 h 4586514"/>
                <a:gd name="connsiteX121" fmla="*/ 3813061 w 4190433"/>
                <a:gd name="connsiteY121" fmla="*/ 58057 h 4586514"/>
                <a:gd name="connsiteX122" fmla="*/ 3755004 w 4190433"/>
                <a:gd name="connsiteY122" fmla="*/ 188686 h 4586514"/>
                <a:gd name="connsiteX123" fmla="*/ 3740490 w 4190433"/>
                <a:gd name="connsiteY12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319576 w 4190433"/>
                <a:gd name="connsiteY65" fmla="*/ 3323771 h 4586514"/>
                <a:gd name="connsiteX66" fmla="*/ 2893218 w 4190433"/>
                <a:gd name="connsiteY66" fmla="*/ 3242469 h 4586514"/>
                <a:gd name="connsiteX67" fmla="*/ 2577420 w 4190433"/>
                <a:gd name="connsiteY67" fmla="*/ 3199380 h 4586514"/>
                <a:gd name="connsiteX68" fmla="*/ 2071347 w 4190433"/>
                <a:gd name="connsiteY68" fmla="*/ 3149600 h 4586514"/>
                <a:gd name="connsiteX69" fmla="*/ 1839118 w 4190433"/>
                <a:gd name="connsiteY69" fmla="*/ 3164114 h 4586514"/>
                <a:gd name="connsiteX70" fmla="*/ 1519804 w 4190433"/>
                <a:gd name="connsiteY70" fmla="*/ 3149600 h 4586514"/>
                <a:gd name="connsiteX71" fmla="*/ 1432718 w 4190433"/>
                <a:gd name="connsiteY71" fmla="*/ 3135086 h 4586514"/>
                <a:gd name="connsiteX72" fmla="*/ 1287576 w 4190433"/>
                <a:gd name="connsiteY72" fmla="*/ 3106057 h 4586514"/>
                <a:gd name="connsiteX73" fmla="*/ 1185976 w 4190433"/>
                <a:gd name="connsiteY73" fmla="*/ 3091543 h 4586514"/>
                <a:gd name="connsiteX74" fmla="*/ 1098890 w 4190433"/>
                <a:gd name="connsiteY74" fmla="*/ 3048000 h 4586514"/>
                <a:gd name="connsiteX75" fmla="*/ 1069861 w 4190433"/>
                <a:gd name="connsiteY75" fmla="*/ 3004457 h 4586514"/>
                <a:gd name="connsiteX76" fmla="*/ 1055347 w 4190433"/>
                <a:gd name="connsiteY76" fmla="*/ 2960914 h 4586514"/>
                <a:gd name="connsiteX77" fmla="*/ 1069861 w 4190433"/>
                <a:gd name="connsiteY77" fmla="*/ 2859314 h 4586514"/>
                <a:gd name="connsiteX78" fmla="*/ 1113404 w 4190433"/>
                <a:gd name="connsiteY78" fmla="*/ 2844800 h 4586514"/>
                <a:gd name="connsiteX79" fmla="*/ 1316604 w 4190433"/>
                <a:gd name="connsiteY79" fmla="*/ 2830286 h 4586514"/>
                <a:gd name="connsiteX80" fmla="*/ 1476261 w 4190433"/>
                <a:gd name="connsiteY80" fmla="*/ 2786743 h 4586514"/>
                <a:gd name="connsiteX81" fmla="*/ 1519804 w 4190433"/>
                <a:gd name="connsiteY81" fmla="*/ 2772228 h 4586514"/>
                <a:gd name="connsiteX82" fmla="*/ 1911690 w 4190433"/>
                <a:gd name="connsiteY82" fmla="*/ 2786743 h 4586514"/>
                <a:gd name="connsiteX83" fmla="*/ 2971233 w 4190433"/>
                <a:gd name="connsiteY83" fmla="*/ 2757714 h 4586514"/>
                <a:gd name="connsiteX84" fmla="*/ 3058318 w 4190433"/>
                <a:gd name="connsiteY84" fmla="*/ 2743200 h 4586514"/>
                <a:gd name="connsiteX85" fmla="*/ 3116376 w 4190433"/>
                <a:gd name="connsiteY85" fmla="*/ 2728686 h 4586514"/>
                <a:gd name="connsiteX86" fmla="*/ 3276033 w 4190433"/>
                <a:gd name="connsiteY86" fmla="*/ 2714171 h 4586514"/>
                <a:gd name="connsiteX87" fmla="*/ 3508261 w 4190433"/>
                <a:gd name="connsiteY87" fmla="*/ 2685143 h 4586514"/>
                <a:gd name="connsiteX88" fmla="*/ 3580833 w 4190433"/>
                <a:gd name="connsiteY88" fmla="*/ 2670628 h 4586514"/>
                <a:gd name="connsiteX89" fmla="*/ 3711461 w 4190433"/>
                <a:gd name="connsiteY89" fmla="*/ 2656114 h 4586514"/>
                <a:gd name="connsiteX90" fmla="*/ 3798547 w 4190433"/>
                <a:gd name="connsiteY90" fmla="*/ 2627086 h 4586514"/>
                <a:gd name="connsiteX91" fmla="*/ 3900147 w 4190433"/>
                <a:gd name="connsiteY91" fmla="*/ 2569028 h 4586514"/>
                <a:gd name="connsiteX92" fmla="*/ 3929176 w 4190433"/>
                <a:gd name="connsiteY92" fmla="*/ 2481943 h 4586514"/>
                <a:gd name="connsiteX93" fmla="*/ 3943690 w 4190433"/>
                <a:gd name="connsiteY93" fmla="*/ 2438400 h 4586514"/>
                <a:gd name="connsiteX94" fmla="*/ 3929176 w 4190433"/>
                <a:gd name="connsiteY94" fmla="*/ 2177143 h 4586514"/>
                <a:gd name="connsiteX95" fmla="*/ 3856604 w 4190433"/>
                <a:gd name="connsiteY95" fmla="*/ 2046514 h 4586514"/>
                <a:gd name="connsiteX96" fmla="*/ 3813061 w 4190433"/>
                <a:gd name="connsiteY96" fmla="*/ 2032000 h 4586514"/>
                <a:gd name="connsiteX97" fmla="*/ 3682433 w 4190433"/>
                <a:gd name="connsiteY97" fmla="*/ 1930400 h 4586514"/>
                <a:gd name="connsiteX98" fmla="*/ 3638890 w 4190433"/>
                <a:gd name="connsiteY98" fmla="*/ 1901371 h 4586514"/>
                <a:gd name="connsiteX99" fmla="*/ 3595347 w 4190433"/>
                <a:gd name="connsiteY99" fmla="*/ 1886857 h 4586514"/>
                <a:gd name="connsiteX100" fmla="*/ 3479233 w 4190433"/>
                <a:gd name="connsiteY100" fmla="*/ 1857828 h 4586514"/>
                <a:gd name="connsiteX101" fmla="*/ 3203461 w 4190433"/>
                <a:gd name="connsiteY101" fmla="*/ 1814286 h 4586514"/>
                <a:gd name="connsiteX102" fmla="*/ 3116376 w 4190433"/>
                <a:gd name="connsiteY102" fmla="*/ 1785257 h 4586514"/>
                <a:gd name="connsiteX103" fmla="*/ 2622209 w 4190433"/>
                <a:gd name="connsiteY103" fmla="*/ 1664153 h 4586514"/>
                <a:gd name="connsiteX104" fmla="*/ 2260600 w 4190433"/>
                <a:gd name="connsiteY104" fmla="*/ 1512546 h 4586514"/>
                <a:gd name="connsiteX105" fmla="*/ 2350634 w 4190433"/>
                <a:gd name="connsiteY105" fmla="*/ 1389743 h 4586514"/>
                <a:gd name="connsiteX106" fmla="*/ 2771094 w 4190433"/>
                <a:gd name="connsiteY106" fmla="*/ 1286215 h 4586514"/>
                <a:gd name="connsiteX107" fmla="*/ 3609861 w 4190433"/>
                <a:gd name="connsiteY107" fmla="*/ 1103086 h 4586514"/>
                <a:gd name="connsiteX108" fmla="*/ 3813061 w 4190433"/>
                <a:gd name="connsiteY108" fmla="*/ 1001486 h 4586514"/>
                <a:gd name="connsiteX109" fmla="*/ 3929176 w 4190433"/>
                <a:gd name="connsiteY109" fmla="*/ 943428 h 4586514"/>
                <a:gd name="connsiteX110" fmla="*/ 3958204 w 4190433"/>
                <a:gd name="connsiteY110" fmla="*/ 899886 h 4586514"/>
                <a:gd name="connsiteX111" fmla="*/ 4001747 w 4190433"/>
                <a:gd name="connsiteY111" fmla="*/ 885371 h 4586514"/>
                <a:gd name="connsiteX112" fmla="*/ 4045290 w 4190433"/>
                <a:gd name="connsiteY112" fmla="*/ 856343 h 4586514"/>
                <a:gd name="connsiteX113" fmla="*/ 4074318 w 4190433"/>
                <a:gd name="connsiteY113" fmla="*/ 812800 h 4586514"/>
                <a:gd name="connsiteX114" fmla="*/ 4117861 w 4190433"/>
                <a:gd name="connsiteY114" fmla="*/ 769257 h 4586514"/>
                <a:gd name="connsiteX115" fmla="*/ 4146890 w 4190433"/>
                <a:gd name="connsiteY115" fmla="*/ 682171 h 4586514"/>
                <a:gd name="connsiteX116" fmla="*/ 4161404 w 4190433"/>
                <a:gd name="connsiteY116" fmla="*/ 362857 h 4586514"/>
                <a:gd name="connsiteX117" fmla="*/ 4190433 w 4190433"/>
                <a:gd name="connsiteY117" fmla="*/ 275771 h 4586514"/>
                <a:gd name="connsiteX118" fmla="*/ 4161404 w 4190433"/>
                <a:gd name="connsiteY118" fmla="*/ 43543 h 4586514"/>
                <a:gd name="connsiteX119" fmla="*/ 4016261 w 4190433"/>
                <a:gd name="connsiteY119" fmla="*/ 0 h 4586514"/>
                <a:gd name="connsiteX120" fmla="*/ 3856604 w 4190433"/>
                <a:gd name="connsiteY120" fmla="*/ 29028 h 4586514"/>
                <a:gd name="connsiteX121" fmla="*/ 3813061 w 4190433"/>
                <a:gd name="connsiteY121" fmla="*/ 58057 h 4586514"/>
                <a:gd name="connsiteX122" fmla="*/ 3755004 w 4190433"/>
                <a:gd name="connsiteY122" fmla="*/ 188686 h 4586514"/>
                <a:gd name="connsiteX123" fmla="*/ 3740490 w 4190433"/>
                <a:gd name="connsiteY12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35690 w 4190433"/>
                <a:gd name="connsiteY64" fmla="*/ 3556000 h 4586514"/>
                <a:gd name="connsiteX65" fmla="*/ 3276713 w 4190433"/>
                <a:gd name="connsiteY65" fmla="*/ 3373777 h 4586514"/>
                <a:gd name="connsiteX66" fmla="*/ 2893218 w 4190433"/>
                <a:gd name="connsiteY66" fmla="*/ 3242469 h 4586514"/>
                <a:gd name="connsiteX67" fmla="*/ 2577420 w 4190433"/>
                <a:gd name="connsiteY67" fmla="*/ 3199380 h 4586514"/>
                <a:gd name="connsiteX68" fmla="*/ 2071347 w 4190433"/>
                <a:gd name="connsiteY68" fmla="*/ 3149600 h 4586514"/>
                <a:gd name="connsiteX69" fmla="*/ 1839118 w 4190433"/>
                <a:gd name="connsiteY69" fmla="*/ 3164114 h 4586514"/>
                <a:gd name="connsiteX70" fmla="*/ 1519804 w 4190433"/>
                <a:gd name="connsiteY70" fmla="*/ 3149600 h 4586514"/>
                <a:gd name="connsiteX71" fmla="*/ 1432718 w 4190433"/>
                <a:gd name="connsiteY71" fmla="*/ 3135086 h 4586514"/>
                <a:gd name="connsiteX72" fmla="*/ 1287576 w 4190433"/>
                <a:gd name="connsiteY72" fmla="*/ 3106057 h 4586514"/>
                <a:gd name="connsiteX73" fmla="*/ 1185976 w 4190433"/>
                <a:gd name="connsiteY73" fmla="*/ 3091543 h 4586514"/>
                <a:gd name="connsiteX74" fmla="*/ 1098890 w 4190433"/>
                <a:gd name="connsiteY74" fmla="*/ 3048000 h 4586514"/>
                <a:gd name="connsiteX75" fmla="*/ 1069861 w 4190433"/>
                <a:gd name="connsiteY75" fmla="*/ 3004457 h 4586514"/>
                <a:gd name="connsiteX76" fmla="*/ 1055347 w 4190433"/>
                <a:gd name="connsiteY76" fmla="*/ 2960914 h 4586514"/>
                <a:gd name="connsiteX77" fmla="*/ 1069861 w 4190433"/>
                <a:gd name="connsiteY77" fmla="*/ 2859314 h 4586514"/>
                <a:gd name="connsiteX78" fmla="*/ 1113404 w 4190433"/>
                <a:gd name="connsiteY78" fmla="*/ 2844800 h 4586514"/>
                <a:gd name="connsiteX79" fmla="*/ 1316604 w 4190433"/>
                <a:gd name="connsiteY79" fmla="*/ 2830286 h 4586514"/>
                <a:gd name="connsiteX80" fmla="*/ 1476261 w 4190433"/>
                <a:gd name="connsiteY80" fmla="*/ 2786743 h 4586514"/>
                <a:gd name="connsiteX81" fmla="*/ 1519804 w 4190433"/>
                <a:gd name="connsiteY81" fmla="*/ 2772228 h 4586514"/>
                <a:gd name="connsiteX82" fmla="*/ 1911690 w 4190433"/>
                <a:gd name="connsiteY82" fmla="*/ 2786743 h 4586514"/>
                <a:gd name="connsiteX83" fmla="*/ 2971233 w 4190433"/>
                <a:gd name="connsiteY83" fmla="*/ 2757714 h 4586514"/>
                <a:gd name="connsiteX84" fmla="*/ 3058318 w 4190433"/>
                <a:gd name="connsiteY84" fmla="*/ 2743200 h 4586514"/>
                <a:gd name="connsiteX85" fmla="*/ 3116376 w 4190433"/>
                <a:gd name="connsiteY85" fmla="*/ 2728686 h 4586514"/>
                <a:gd name="connsiteX86" fmla="*/ 3276033 w 4190433"/>
                <a:gd name="connsiteY86" fmla="*/ 2714171 h 4586514"/>
                <a:gd name="connsiteX87" fmla="*/ 3508261 w 4190433"/>
                <a:gd name="connsiteY87" fmla="*/ 2685143 h 4586514"/>
                <a:gd name="connsiteX88" fmla="*/ 3580833 w 4190433"/>
                <a:gd name="connsiteY88" fmla="*/ 2670628 h 4586514"/>
                <a:gd name="connsiteX89" fmla="*/ 3711461 w 4190433"/>
                <a:gd name="connsiteY89" fmla="*/ 2656114 h 4586514"/>
                <a:gd name="connsiteX90" fmla="*/ 3798547 w 4190433"/>
                <a:gd name="connsiteY90" fmla="*/ 2627086 h 4586514"/>
                <a:gd name="connsiteX91" fmla="*/ 3900147 w 4190433"/>
                <a:gd name="connsiteY91" fmla="*/ 2569028 h 4586514"/>
                <a:gd name="connsiteX92" fmla="*/ 3929176 w 4190433"/>
                <a:gd name="connsiteY92" fmla="*/ 2481943 h 4586514"/>
                <a:gd name="connsiteX93" fmla="*/ 3943690 w 4190433"/>
                <a:gd name="connsiteY93" fmla="*/ 2438400 h 4586514"/>
                <a:gd name="connsiteX94" fmla="*/ 3929176 w 4190433"/>
                <a:gd name="connsiteY94" fmla="*/ 2177143 h 4586514"/>
                <a:gd name="connsiteX95" fmla="*/ 3856604 w 4190433"/>
                <a:gd name="connsiteY95" fmla="*/ 2046514 h 4586514"/>
                <a:gd name="connsiteX96" fmla="*/ 3813061 w 4190433"/>
                <a:gd name="connsiteY96" fmla="*/ 2032000 h 4586514"/>
                <a:gd name="connsiteX97" fmla="*/ 3682433 w 4190433"/>
                <a:gd name="connsiteY97" fmla="*/ 1930400 h 4586514"/>
                <a:gd name="connsiteX98" fmla="*/ 3638890 w 4190433"/>
                <a:gd name="connsiteY98" fmla="*/ 1901371 h 4586514"/>
                <a:gd name="connsiteX99" fmla="*/ 3595347 w 4190433"/>
                <a:gd name="connsiteY99" fmla="*/ 1886857 h 4586514"/>
                <a:gd name="connsiteX100" fmla="*/ 3479233 w 4190433"/>
                <a:gd name="connsiteY100" fmla="*/ 1857828 h 4586514"/>
                <a:gd name="connsiteX101" fmla="*/ 3203461 w 4190433"/>
                <a:gd name="connsiteY101" fmla="*/ 1814286 h 4586514"/>
                <a:gd name="connsiteX102" fmla="*/ 3116376 w 4190433"/>
                <a:gd name="connsiteY102" fmla="*/ 1785257 h 4586514"/>
                <a:gd name="connsiteX103" fmla="*/ 2622209 w 4190433"/>
                <a:gd name="connsiteY103" fmla="*/ 1664153 h 4586514"/>
                <a:gd name="connsiteX104" fmla="*/ 2260600 w 4190433"/>
                <a:gd name="connsiteY104" fmla="*/ 1512546 h 4586514"/>
                <a:gd name="connsiteX105" fmla="*/ 2350634 w 4190433"/>
                <a:gd name="connsiteY105" fmla="*/ 1389743 h 4586514"/>
                <a:gd name="connsiteX106" fmla="*/ 2771094 w 4190433"/>
                <a:gd name="connsiteY106" fmla="*/ 1286215 h 4586514"/>
                <a:gd name="connsiteX107" fmla="*/ 3609861 w 4190433"/>
                <a:gd name="connsiteY107" fmla="*/ 1103086 h 4586514"/>
                <a:gd name="connsiteX108" fmla="*/ 3813061 w 4190433"/>
                <a:gd name="connsiteY108" fmla="*/ 1001486 h 4586514"/>
                <a:gd name="connsiteX109" fmla="*/ 3929176 w 4190433"/>
                <a:gd name="connsiteY109" fmla="*/ 943428 h 4586514"/>
                <a:gd name="connsiteX110" fmla="*/ 3958204 w 4190433"/>
                <a:gd name="connsiteY110" fmla="*/ 899886 h 4586514"/>
                <a:gd name="connsiteX111" fmla="*/ 4001747 w 4190433"/>
                <a:gd name="connsiteY111" fmla="*/ 885371 h 4586514"/>
                <a:gd name="connsiteX112" fmla="*/ 4045290 w 4190433"/>
                <a:gd name="connsiteY112" fmla="*/ 856343 h 4586514"/>
                <a:gd name="connsiteX113" fmla="*/ 4074318 w 4190433"/>
                <a:gd name="connsiteY113" fmla="*/ 812800 h 4586514"/>
                <a:gd name="connsiteX114" fmla="*/ 4117861 w 4190433"/>
                <a:gd name="connsiteY114" fmla="*/ 769257 h 4586514"/>
                <a:gd name="connsiteX115" fmla="*/ 4146890 w 4190433"/>
                <a:gd name="connsiteY115" fmla="*/ 682171 h 4586514"/>
                <a:gd name="connsiteX116" fmla="*/ 4161404 w 4190433"/>
                <a:gd name="connsiteY116" fmla="*/ 362857 h 4586514"/>
                <a:gd name="connsiteX117" fmla="*/ 4190433 w 4190433"/>
                <a:gd name="connsiteY117" fmla="*/ 275771 h 4586514"/>
                <a:gd name="connsiteX118" fmla="*/ 4161404 w 4190433"/>
                <a:gd name="connsiteY118" fmla="*/ 43543 h 4586514"/>
                <a:gd name="connsiteX119" fmla="*/ 4016261 w 4190433"/>
                <a:gd name="connsiteY119" fmla="*/ 0 h 4586514"/>
                <a:gd name="connsiteX120" fmla="*/ 3856604 w 4190433"/>
                <a:gd name="connsiteY120" fmla="*/ 29028 h 4586514"/>
                <a:gd name="connsiteX121" fmla="*/ 3813061 w 4190433"/>
                <a:gd name="connsiteY121" fmla="*/ 58057 h 4586514"/>
                <a:gd name="connsiteX122" fmla="*/ 3755004 w 4190433"/>
                <a:gd name="connsiteY122" fmla="*/ 188686 h 4586514"/>
                <a:gd name="connsiteX123" fmla="*/ 3740490 w 4190433"/>
                <a:gd name="connsiteY12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35690 w 4190433"/>
                <a:gd name="connsiteY63" fmla="*/ 3860800 h 4586514"/>
                <a:gd name="connsiteX64" fmla="*/ 3407115 w 4190433"/>
                <a:gd name="connsiteY64" fmla="*/ 3565525 h 4586514"/>
                <a:gd name="connsiteX65" fmla="*/ 3276713 w 4190433"/>
                <a:gd name="connsiteY65" fmla="*/ 3373777 h 4586514"/>
                <a:gd name="connsiteX66" fmla="*/ 2893218 w 4190433"/>
                <a:gd name="connsiteY66" fmla="*/ 3242469 h 4586514"/>
                <a:gd name="connsiteX67" fmla="*/ 2577420 w 4190433"/>
                <a:gd name="connsiteY67" fmla="*/ 3199380 h 4586514"/>
                <a:gd name="connsiteX68" fmla="*/ 2071347 w 4190433"/>
                <a:gd name="connsiteY68" fmla="*/ 3149600 h 4586514"/>
                <a:gd name="connsiteX69" fmla="*/ 1839118 w 4190433"/>
                <a:gd name="connsiteY69" fmla="*/ 3164114 h 4586514"/>
                <a:gd name="connsiteX70" fmla="*/ 1519804 w 4190433"/>
                <a:gd name="connsiteY70" fmla="*/ 3149600 h 4586514"/>
                <a:gd name="connsiteX71" fmla="*/ 1432718 w 4190433"/>
                <a:gd name="connsiteY71" fmla="*/ 3135086 h 4586514"/>
                <a:gd name="connsiteX72" fmla="*/ 1287576 w 4190433"/>
                <a:gd name="connsiteY72" fmla="*/ 3106057 h 4586514"/>
                <a:gd name="connsiteX73" fmla="*/ 1185976 w 4190433"/>
                <a:gd name="connsiteY73" fmla="*/ 3091543 h 4586514"/>
                <a:gd name="connsiteX74" fmla="*/ 1098890 w 4190433"/>
                <a:gd name="connsiteY74" fmla="*/ 3048000 h 4586514"/>
                <a:gd name="connsiteX75" fmla="*/ 1069861 w 4190433"/>
                <a:gd name="connsiteY75" fmla="*/ 3004457 h 4586514"/>
                <a:gd name="connsiteX76" fmla="*/ 1055347 w 4190433"/>
                <a:gd name="connsiteY76" fmla="*/ 2960914 h 4586514"/>
                <a:gd name="connsiteX77" fmla="*/ 1069861 w 4190433"/>
                <a:gd name="connsiteY77" fmla="*/ 2859314 h 4586514"/>
                <a:gd name="connsiteX78" fmla="*/ 1113404 w 4190433"/>
                <a:gd name="connsiteY78" fmla="*/ 2844800 h 4586514"/>
                <a:gd name="connsiteX79" fmla="*/ 1316604 w 4190433"/>
                <a:gd name="connsiteY79" fmla="*/ 2830286 h 4586514"/>
                <a:gd name="connsiteX80" fmla="*/ 1476261 w 4190433"/>
                <a:gd name="connsiteY80" fmla="*/ 2786743 h 4586514"/>
                <a:gd name="connsiteX81" fmla="*/ 1519804 w 4190433"/>
                <a:gd name="connsiteY81" fmla="*/ 2772228 h 4586514"/>
                <a:gd name="connsiteX82" fmla="*/ 1911690 w 4190433"/>
                <a:gd name="connsiteY82" fmla="*/ 2786743 h 4586514"/>
                <a:gd name="connsiteX83" fmla="*/ 2971233 w 4190433"/>
                <a:gd name="connsiteY83" fmla="*/ 2757714 h 4586514"/>
                <a:gd name="connsiteX84" fmla="*/ 3058318 w 4190433"/>
                <a:gd name="connsiteY84" fmla="*/ 2743200 h 4586514"/>
                <a:gd name="connsiteX85" fmla="*/ 3116376 w 4190433"/>
                <a:gd name="connsiteY85" fmla="*/ 2728686 h 4586514"/>
                <a:gd name="connsiteX86" fmla="*/ 3276033 w 4190433"/>
                <a:gd name="connsiteY86" fmla="*/ 2714171 h 4586514"/>
                <a:gd name="connsiteX87" fmla="*/ 3508261 w 4190433"/>
                <a:gd name="connsiteY87" fmla="*/ 2685143 h 4586514"/>
                <a:gd name="connsiteX88" fmla="*/ 3580833 w 4190433"/>
                <a:gd name="connsiteY88" fmla="*/ 2670628 h 4586514"/>
                <a:gd name="connsiteX89" fmla="*/ 3711461 w 4190433"/>
                <a:gd name="connsiteY89" fmla="*/ 2656114 h 4586514"/>
                <a:gd name="connsiteX90" fmla="*/ 3798547 w 4190433"/>
                <a:gd name="connsiteY90" fmla="*/ 2627086 h 4586514"/>
                <a:gd name="connsiteX91" fmla="*/ 3900147 w 4190433"/>
                <a:gd name="connsiteY91" fmla="*/ 2569028 h 4586514"/>
                <a:gd name="connsiteX92" fmla="*/ 3929176 w 4190433"/>
                <a:gd name="connsiteY92" fmla="*/ 2481943 h 4586514"/>
                <a:gd name="connsiteX93" fmla="*/ 3943690 w 4190433"/>
                <a:gd name="connsiteY93" fmla="*/ 2438400 h 4586514"/>
                <a:gd name="connsiteX94" fmla="*/ 3929176 w 4190433"/>
                <a:gd name="connsiteY94" fmla="*/ 2177143 h 4586514"/>
                <a:gd name="connsiteX95" fmla="*/ 3856604 w 4190433"/>
                <a:gd name="connsiteY95" fmla="*/ 2046514 h 4586514"/>
                <a:gd name="connsiteX96" fmla="*/ 3813061 w 4190433"/>
                <a:gd name="connsiteY96" fmla="*/ 2032000 h 4586514"/>
                <a:gd name="connsiteX97" fmla="*/ 3682433 w 4190433"/>
                <a:gd name="connsiteY97" fmla="*/ 1930400 h 4586514"/>
                <a:gd name="connsiteX98" fmla="*/ 3638890 w 4190433"/>
                <a:gd name="connsiteY98" fmla="*/ 1901371 h 4586514"/>
                <a:gd name="connsiteX99" fmla="*/ 3595347 w 4190433"/>
                <a:gd name="connsiteY99" fmla="*/ 1886857 h 4586514"/>
                <a:gd name="connsiteX100" fmla="*/ 3479233 w 4190433"/>
                <a:gd name="connsiteY100" fmla="*/ 1857828 h 4586514"/>
                <a:gd name="connsiteX101" fmla="*/ 3203461 w 4190433"/>
                <a:gd name="connsiteY101" fmla="*/ 1814286 h 4586514"/>
                <a:gd name="connsiteX102" fmla="*/ 3116376 w 4190433"/>
                <a:gd name="connsiteY102" fmla="*/ 1785257 h 4586514"/>
                <a:gd name="connsiteX103" fmla="*/ 2622209 w 4190433"/>
                <a:gd name="connsiteY103" fmla="*/ 1664153 h 4586514"/>
                <a:gd name="connsiteX104" fmla="*/ 2260600 w 4190433"/>
                <a:gd name="connsiteY104" fmla="*/ 1512546 h 4586514"/>
                <a:gd name="connsiteX105" fmla="*/ 2350634 w 4190433"/>
                <a:gd name="connsiteY105" fmla="*/ 1389743 h 4586514"/>
                <a:gd name="connsiteX106" fmla="*/ 2771094 w 4190433"/>
                <a:gd name="connsiteY106" fmla="*/ 1286215 h 4586514"/>
                <a:gd name="connsiteX107" fmla="*/ 3609861 w 4190433"/>
                <a:gd name="connsiteY107" fmla="*/ 1103086 h 4586514"/>
                <a:gd name="connsiteX108" fmla="*/ 3813061 w 4190433"/>
                <a:gd name="connsiteY108" fmla="*/ 1001486 h 4586514"/>
                <a:gd name="connsiteX109" fmla="*/ 3929176 w 4190433"/>
                <a:gd name="connsiteY109" fmla="*/ 943428 h 4586514"/>
                <a:gd name="connsiteX110" fmla="*/ 3958204 w 4190433"/>
                <a:gd name="connsiteY110" fmla="*/ 899886 h 4586514"/>
                <a:gd name="connsiteX111" fmla="*/ 4001747 w 4190433"/>
                <a:gd name="connsiteY111" fmla="*/ 885371 h 4586514"/>
                <a:gd name="connsiteX112" fmla="*/ 4045290 w 4190433"/>
                <a:gd name="connsiteY112" fmla="*/ 856343 h 4586514"/>
                <a:gd name="connsiteX113" fmla="*/ 4074318 w 4190433"/>
                <a:gd name="connsiteY113" fmla="*/ 812800 h 4586514"/>
                <a:gd name="connsiteX114" fmla="*/ 4117861 w 4190433"/>
                <a:gd name="connsiteY114" fmla="*/ 769257 h 4586514"/>
                <a:gd name="connsiteX115" fmla="*/ 4146890 w 4190433"/>
                <a:gd name="connsiteY115" fmla="*/ 682171 h 4586514"/>
                <a:gd name="connsiteX116" fmla="*/ 4161404 w 4190433"/>
                <a:gd name="connsiteY116" fmla="*/ 362857 h 4586514"/>
                <a:gd name="connsiteX117" fmla="*/ 4190433 w 4190433"/>
                <a:gd name="connsiteY117" fmla="*/ 275771 h 4586514"/>
                <a:gd name="connsiteX118" fmla="*/ 4161404 w 4190433"/>
                <a:gd name="connsiteY118" fmla="*/ 43543 h 4586514"/>
                <a:gd name="connsiteX119" fmla="*/ 4016261 w 4190433"/>
                <a:gd name="connsiteY119" fmla="*/ 0 h 4586514"/>
                <a:gd name="connsiteX120" fmla="*/ 3856604 w 4190433"/>
                <a:gd name="connsiteY120" fmla="*/ 29028 h 4586514"/>
                <a:gd name="connsiteX121" fmla="*/ 3813061 w 4190433"/>
                <a:gd name="connsiteY121" fmla="*/ 58057 h 4586514"/>
                <a:gd name="connsiteX122" fmla="*/ 3755004 w 4190433"/>
                <a:gd name="connsiteY122" fmla="*/ 188686 h 4586514"/>
                <a:gd name="connsiteX123" fmla="*/ 3740490 w 4190433"/>
                <a:gd name="connsiteY12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6661 w 4190433"/>
                <a:gd name="connsiteY62" fmla="*/ 3904343 h 4586514"/>
                <a:gd name="connsiteX63" fmla="*/ 3407115 w 4190433"/>
                <a:gd name="connsiteY63" fmla="*/ 3565525 h 4586514"/>
                <a:gd name="connsiteX64" fmla="*/ 3276713 w 4190433"/>
                <a:gd name="connsiteY64" fmla="*/ 3373777 h 4586514"/>
                <a:gd name="connsiteX65" fmla="*/ 2893218 w 4190433"/>
                <a:gd name="connsiteY65" fmla="*/ 3242469 h 4586514"/>
                <a:gd name="connsiteX66" fmla="*/ 2577420 w 4190433"/>
                <a:gd name="connsiteY66" fmla="*/ 3199380 h 4586514"/>
                <a:gd name="connsiteX67" fmla="*/ 2071347 w 4190433"/>
                <a:gd name="connsiteY67" fmla="*/ 3149600 h 4586514"/>
                <a:gd name="connsiteX68" fmla="*/ 1839118 w 4190433"/>
                <a:gd name="connsiteY68" fmla="*/ 3164114 h 4586514"/>
                <a:gd name="connsiteX69" fmla="*/ 1519804 w 4190433"/>
                <a:gd name="connsiteY69" fmla="*/ 3149600 h 4586514"/>
                <a:gd name="connsiteX70" fmla="*/ 1432718 w 4190433"/>
                <a:gd name="connsiteY70" fmla="*/ 3135086 h 4586514"/>
                <a:gd name="connsiteX71" fmla="*/ 1287576 w 4190433"/>
                <a:gd name="connsiteY71" fmla="*/ 3106057 h 4586514"/>
                <a:gd name="connsiteX72" fmla="*/ 1185976 w 4190433"/>
                <a:gd name="connsiteY72" fmla="*/ 3091543 h 4586514"/>
                <a:gd name="connsiteX73" fmla="*/ 1098890 w 4190433"/>
                <a:gd name="connsiteY73" fmla="*/ 3048000 h 4586514"/>
                <a:gd name="connsiteX74" fmla="*/ 1069861 w 4190433"/>
                <a:gd name="connsiteY74" fmla="*/ 3004457 h 4586514"/>
                <a:gd name="connsiteX75" fmla="*/ 1055347 w 4190433"/>
                <a:gd name="connsiteY75" fmla="*/ 2960914 h 4586514"/>
                <a:gd name="connsiteX76" fmla="*/ 1069861 w 4190433"/>
                <a:gd name="connsiteY76" fmla="*/ 2859314 h 4586514"/>
                <a:gd name="connsiteX77" fmla="*/ 1113404 w 4190433"/>
                <a:gd name="connsiteY77" fmla="*/ 2844800 h 4586514"/>
                <a:gd name="connsiteX78" fmla="*/ 1316604 w 4190433"/>
                <a:gd name="connsiteY78" fmla="*/ 2830286 h 4586514"/>
                <a:gd name="connsiteX79" fmla="*/ 1476261 w 4190433"/>
                <a:gd name="connsiteY79" fmla="*/ 2786743 h 4586514"/>
                <a:gd name="connsiteX80" fmla="*/ 1519804 w 4190433"/>
                <a:gd name="connsiteY80" fmla="*/ 2772228 h 4586514"/>
                <a:gd name="connsiteX81" fmla="*/ 1911690 w 4190433"/>
                <a:gd name="connsiteY81" fmla="*/ 2786743 h 4586514"/>
                <a:gd name="connsiteX82" fmla="*/ 2971233 w 4190433"/>
                <a:gd name="connsiteY82" fmla="*/ 2757714 h 4586514"/>
                <a:gd name="connsiteX83" fmla="*/ 3058318 w 4190433"/>
                <a:gd name="connsiteY83" fmla="*/ 2743200 h 4586514"/>
                <a:gd name="connsiteX84" fmla="*/ 3116376 w 4190433"/>
                <a:gd name="connsiteY84" fmla="*/ 2728686 h 4586514"/>
                <a:gd name="connsiteX85" fmla="*/ 3276033 w 4190433"/>
                <a:gd name="connsiteY85" fmla="*/ 2714171 h 4586514"/>
                <a:gd name="connsiteX86" fmla="*/ 3508261 w 4190433"/>
                <a:gd name="connsiteY86" fmla="*/ 2685143 h 4586514"/>
                <a:gd name="connsiteX87" fmla="*/ 3580833 w 4190433"/>
                <a:gd name="connsiteY87" fmla="*/ 2670628 h 4586514"/>
                <a:gd name="connsiteX88" fmla="*/ 3711461 w 4190433"/>
                <a:gd name="connsiteY88" fmla="*/ 2656114 h 4586514"/>
                <a:gd name="connsiteX89" fmla="*/ 3798547 w 4190433"/>
                <a:gd name="connsiteY89" fmla="*/ 2627086 h 4586514"/>
                <a:gd name="connsiteX90" fmla="*/ 3900147 w 4190433"/>
                <a:gd name="connsiteY90" fmla="*/ 2569028 h 4586514"/>
                <a:gd name="connsiteX91" fmla="*/ 3929176 w 4190433"/>
                <a:gd name="connsiteY91" fmla="*/ 2481943 h 4586514"/>
                <a:gd name="connsiteX92" fmla="*/ 3943690 w 4190433"/>
                <a:gd name="connsiteY92" fmla="*/ 2438400 h 4586514"/>
                <a:gd name="connsiteX93" fmla="*/ 3929176 w 4190433"/>
                <a:gd name="connsiteY93" fmla="*/ 2177143 h 4586514"/>
                <a:gd name="connsiteX94" fmla="*/ 3856604 w 4190433"/>
                <a:gd name="connsiteY94" fmla="*/ 2046514 h 4586514"/>
                <a:gd name="connsiteX95" fmla="*/ 3813061 w 4190433"/>
                <a:gd name="connsiteY95" fmla="*/ 2032000 h 4586514"/>
                <a:gd name="connsiteX96" fmla="*/ 3682433 w 4190433"/>
                <a:gd name="connsiteY96" fmla="*/ 1930400 h 4586514"/>
                <a:gd name="connsiteX97" fmla="*/ 3638890 w 4190433"/>
                <a:gd name="connsiteY97" fmla="*/ 1901371 h 4586514"/>
                <a:gd name="connsiteX98" fmla="*/ 3595347 w 4190433"/>
                <a:gd name="connsiteY98" fmla="*/ 1886857 h 4586514"/>
                <a:gd name="connsiteX99" fmla="*/ 3479233 w 4190433"/>
                <a:gd name="connsiteY99" fmla="*/ 1857828 h 4586514"/>
                <a:gd name="connsiteX100" fmla="*/ 3203461 w 4190433"/>
                <a:gd name="connsiteY100" fmla="*/ 1814286 h 4586514"/>
                <a:gd name="connsiteX101" fmla="*/ 3116376 w 4190433"/>
                <a:gd name="connsiteY101" fmla="*/ 1785257 h 4586514"/>
                <a:gd name="connsiteX102" fmla="*/ 2622209 w 4190433"/>
                <a:gd name="connsiteY102" fmla="*/ 1664153 h 4586514"/>
                <a:gd name="connsiteX103" fmla="*/ 2260600 w 4190433"/>
                <a:gd name="connsiteY103" fmla="*/ 1512546 h 4586514"/>
                <a:gd name="connsiteX104" fmla="*/ 2350634 w 4190433"/>
                <a:gd name="connsiteY104" fmla="*/ 1389743 h 4586514"/>
                <a:gd name="connsiteX105" fmla="*/ 2771094 w 4190433"/>
                <a:gd name="connsiteY105" fmla="*/ 1286215 h 4586514"/>
                <a:gd name="connsiteX106" fmla="*/ 3609861 w 4190433"/>
                <a:gd name="connsiteY106" fmla="*/ 1103086 h 4586514"/>
                <a:gd name="connsiteX107" fmla="*/ 3813061 w 4190433"/>
                <a:gd name="connsiteY107" fmla="*/ 1001486 h 4586514"/>
                <a:gd name="connsiteX108" fmla="*/ 3929176 w 4190433"/>
                <a:gd name="connsiteY108" fmla="*/ 943428 h 4586514"/>
                <a:gd name="connsiteX109" fmla="*/ 3958204 w 4190433"/>
                <a:gd name="connsiteY109" fmla="*/ 899886 h 4586514"/>
                <a:gd name="connsiteX110" fmla="*/ 4001747 w 4190433"/>
                <a:gd name="connsiteY110" fmla="*/ 885371 h 4586514"/>
                <a:gd name="connsiteX111" fmla="*/ 4045290 w 4190433"/>
                <a:gd name="connsiteY111" fmla="*/ 856343 h 4586514"/>
                <a:gd name="connsiteX112" fmla="*/ 4074318 w 4190433"/>
                <a:gd name="connsiteY112" fmla="*/ 812800 h 4586514"/>
                <a:gd name="connsiteX113" fmla="*/ 4117861 w 4190433"/>
                <a:gd name="connsiteY113" fmla="*/ 769257 h 4586514"/>
                <a:gd name="connsiteX114" fmla="*/ 4146890 w 4190433"/>
                <a:gd name="connsiteY114" fmla="*/ 682171 h 4586514"/>
                <a:gd name="connsiteX115" fmla="*/ 4161404 w 4190433"/>
                <a:gd name="connsiteY115" fmla="*/ 362857 h 4586514"/>
                <a:gd name="connsiteX116" fmla="*/ 4190433 w 4190433"/>
                <a:gd name="connsiteY116" fmla="*/ 275771 h 4586514"/>
                <a:gd name="connsiteX117" fmla="*/ 4161404 w 4190433"/>
                <a:gd name="connsiteY117" fmla="*/ 43543 h 4586514"/>
                <a:gd name="connsiteX118" fmla="*/ 4016261 w 4190433"/>
                <a:gd name="connsiteY118" fmla="*/ 0 h 4586514"/>
                <a:gd name="connsiteX119" fmla="*/ 3856604 w 4190433"/>
                <a:gd name="connsiteY119" fmla="*/ 29028 h 4586514"/>
                <a:gd name="connsiteX120" fmla="*/ 3813061 w 4190433"/>
                <a:gd name="connsiteY120" fmla="*/ 58057 h 4586514"/>
                <a:gd name="connsiteX121" fmla="*/ 3755004 w 4190433"/>
                <a:gd name="connsiteY121" fmla="*/ 188686 h 4586514"/>
                <a:gd name="connsiteX122" fmla="*/ 3740490 w 4190433"/>
                <a:gd name="connsiteY122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348604 w 4190433"/>
                <a:gd name="connsiteY61" fmla="*/ 3991428 h 4586514"/>
                <a:gd name="connsiteX62" fmla="*/ 3407115 w 4190433"/>
                <a:gd name="connsiteY62" fmla="*/ 3565525 h 4586514"/>
                <a:gd name="connsiteX63" fmla="*/ 3276713 w 4190433"/>
                <a:gd name="connsiteY63" fmla="*/ 3373777 h 4586514"/>
                <a:gd name="connsiteX64" fmla="*/ 2893218 w 4190433"/>
                <a:gd name="connsiteY64" fmla="*/ 3242469 h 4586514"/>
                <a:gd name="connsiteX65" fmla="*/ 2577420 w 4190433"/>
                <a:gd name="connsiteY65" fmla="*/ 3199380 h 4586514"/>
                <a:gd name="connsiteX66" fmla="*/ 2071347 w 4190433"/>
                <a:gd name="connsiteY66" fmla="*/ 3149600 h 4586514"/>
                <a:gd name="connsiteX67" fmla="*/ 1839118 w 4190433"/>
                <a:gd name="connsiteY67" fmla="*/ 3164114 h 4586514"/>
                <a:gd name="connsiteX68" fmla="*/ 1519804 w 4190433"/>
                <a:gd name="connsiteY68" fmla="*/ 3149600 h 4586514"/>
                <a:gd name="connsiteX69" fmla="*/ 1432718 w 4190433"/>
                <a:gd name="connsiteY69" fmla="*/ 3135086 h 4586514"/>
                <a:gd name="connsiteX70" fmla="*/ 1287576 w 4190433"/>
                <a:gd name="connsiteY70" fmla="*/ 3106057 h 4586514"/>
                <a:gd name="connsiteX71" fmla="*/ 1185976 w 4190433"/>
                <a:gd name="connsiteY71" fmla="*/ 3091543 h 4586514"/>
                <a:gd name="connsiteX72" fmla="*/ 1098890 w 4190433"/>
                <a:gd name="connsiteY72" fmla="*/ 3048000 h 4586514"/>
                <a:gd name="connsiteX73" fmla="*/ 1069861 w 4190433"/>
                <a:gd name="connsiteY73" fmla="*/ 3004457 h 4586514"/>
                <a:gd name="connsiteX74" fmla="*/ 1055347 w 4190433"/>
                <a:gd name="connsiteY74" fmla="*/ 2960914 h 4586514"/>
                <a:gd name="connsiteX75" fmla="*/ 1069861 w 4190433"/>
                <a:gd name="connsiteY75" fmla="*/ 2859314 h 4586514"/>
                <a:gd name="connsiteX76" fmla="*/ 1113404 w 4190433"/>
                <a:gd name="connsiteY76" fmla="*/ 2844800 h 4586514"/>
                <a:gd name="connsiteX77" fmla="*/ 1316604 w 4190433"/>
                <a:gd name="connsiteY77" fmla="*/ 2830286 h 4586514"/>
                <a:gd name="connsiteX78" fmla="*/ 1476261 w 4190433"/>
                <a:gd name="connsiteY78" fmla="*/ 2786743 h 4586514"/>
                <a:gd name="connsiteX79" fmla="*/ 1519804 w 4190433"/>
                <a:gd name="connsiteY79" fmla="*/ 2772228 h 4586514"/>
                <a:gd name="connsiteX80" fmla="*/ 1911690 w 4190433"/>
                <a:gd name="connsiteY80" fmla="*/ 2786743 h 4586514"/>
                <a:gd name="connsiteX81" fmla="*/ 2971233 w 4190433"/>
                <a:gd name="connsiteY81" fmla="*/ 2757714 h 4586514"/>
                <a:gd name="connsiteX82" fmla="*/ 3058318 w 4190433"/>
                <a:gd name="connsiteY82" fmla="*/ 2743200 h 4586514"/>
                <a:gd name="connsiteX83" fmla="*/ 3116376 w 4190433"/>
                <a:gd name="connsiteY83" fmla="*/ 2728686 h 4586514"/>
                <a:gd name="connsiteX84" fmla="*/ 3276033 w 4190433"/>
                <a:gd name="connsiteY84" fmla="*/ 2714171 h 4586514"/>
                <a:gd name="connsiteX85" fmla="*/ 3508261 w 4190433"/>
                <a:gd name="connsiteY85" fmla="*/ 2685143 h 4586514"/>
                <a:gd name="connsiteX86" fmla="*/ 3580833 w 4190433"/>
                <a:gd name="connsiteY86" fmla="*/ 2670628 h 4586514"/>
                <a:gd name="connsiteX87" fmla="*/ 3711461 w 4190433"/>
                <a:gd name="connsiteY87" fmla="*/ 2656114 h 4586514"/>
                <a:gd name="connsiteX88" fmla="*/ 3798547 w 4190433"/>
                <a:gd name="connsiteY88" fmla="*/ 2627086 h 4586514"/>
                <a:gd name="connsiteX89" fmla="*/ 3900147 w 4190433"/>
                <a:gd name="connsiteY89" fmla="*/ 2569028 h 4586514"/>
                <a:gd name="connsiteX90" fmla="*/ 3929176 w 4190433"/>
                <a:gd name="connsiteY90" fmla="*/ 2481943 h 4586514"/>
                <a:gd name="connsiteX91" fmla="*/ 3943690 w 4190433"/>
                <a:gd name="connsiteY91" fmla="*/ 2438400 h 4586514"/>
                <a:gd name="connsiteX92" fmla="*/ 3929176 w 4190433"/>
                <a:gd name="connsiteY92" fmla="*/ 2177143 h 4586514"/>
                <a:gd name="connsiteX93" fmla="*/ 3856604 w 4190433"/>
                <a:gd name="connsiteY93" fmla="*/ 2046514 h 4586514"/>
                <a:gd name="connsiteX94" fmla="*/ 3813061 w 4190433"/>
                <a:gd name="connsiteY94" fmla="*/ 2032000 h 4586514"/>
                <a:gd name="connsiteX95" fmla="*/ 3682433 w 4190433"/>
                <a:gd name="connsiteY95" fmla="*/ 1930400 h 4586514"/>
                <a:gd name="connsiteX96" fmla="*/ 3638890 w 4190433"/>
                <a:gd name="connsiteY96" fmla="*/ 1901371 h 4586514"/>
                <a:gd name="connsiteX97" fmla="*/ 3595347 w 4190433"/>
                <a:gd name="connsiteY97" fmla="*/ 1886857 h 4586514"/>
                <a:gd name="connsiteX98" fmla="*/ 3479233 w 4190433"/>
                <a:gd name="connsiteY98" fmla="*/ 1857828 h 4586514"/>
                <a:gd name="connsiteX99" fmla="*/ 3203461 w 4190433"/>
                <a:gd name="connsiteY99" fmla="*/ 1814286 h 4586514"/>
                <a:gd name="connsiteX100" fmla="*/ 3116376 w 4190433"/>
                <a:gd name="connsiteY100" fmla="*/ 1785257 h 4586514"/>
                <a:gd name="connsiteX101" fmla="*/ 2622209 w 4190433"/>
                <a:gd name="connsiteY101" fmla="*/ 1664153 h 4586514"/>
                <a:gd name="connsiteX102" fmla="*/ 2260600 w 4190433"/>
                <a:gd name="connsiteY102" fmla="*/ 1512546 h 4586514"/>
                <a:gd name="connsiteX103" fmla="*/ 2350634 w 4190433"/>
                <a:gd name="connsiteY103" fmla="*/ 1389743 h 4586514"/>
                <a:gd name="connsiteX104" fmla="*/ 2771094 w 4190433"/>
                <a:gd name="connsiteY104" fmla="*/ 1286215 h 4586514"/>
                <a:gd name="connsiteX105" fmla="*/ 3609861 w 4190433"/>
                <a:gd name="connsiteY105" fmla="*/ 1103086 h 4586514"/>
                <a:gd name="connsiteX106" fmla="*/ 3813061 w 4190433"/>
                <a:gd name="connsiteY106" fmla="*/ 1001486 h 4586514"/>
                <a:gd name="connsiteX107" fmla="*/ 3929176 w 4190433"/>
                <a:gd name="connsiteY107" fmla="*/ 943428 h 4586514"/>
                <a:gd name="connsiteX108" fmla="*/ 3958204 w 4190433"/>
                <a:gd name="connsiteY108" fmla="*/ 899886 h 4586514"/>
                <a:gd name="connsiteX109" fmla="*/ 4001747 w 4190433"/>
                <a:gd name="connsiteY109" fmla="*/ 885371 h 4586514"/>
                <a:gd name="connsiteX110" fmla="*/ 4045290 w 4190433"/>
                <a:gd name="connsiteY110" fmla="*/ 856343 h 4586514"/>
                <a:gd name="connsiteX111" fmla="*/ 4074318 w 4190433"/>
                <a:gd name="connsiteY111" fmla="*/ 812800 h 4586514"/>
                <a:gd name="connsiteX112" fmla="*/ 4117861 w 4190433"/>
                <a:gd name="connsiteY112" fmla="*/ 769257 h 4586514"/>
                <a:gd name="connsiteX113" fmla="*/ 4146890 w 4190433"/>
                <a:gd name="connsiteY113" fmla="*/ 682171 h 4586514"/>
                <a:gd name="connsiteX114" fmla="*/ 4161404 w 4190433"/>
                <a:gd name="connsiteY114" fmla="*/ 362857 h 4586514"/>
                <a:gd name="connsiteX115" fmla="*/ 4190433 w 4190433"/>
                <a:gd name="connsiteY115" fmla="*/ 275771 h 4586514"/>
                <a:gd name="connsiteX116" fmla="*/ 4161404 w 4190433"/>
                <a:gd name="connsiteY116" fmla="*/ 43543 h 4586514"/>
                <a:gd name="connsiteX117" fmla="*/ 4016261 w 4190433"/>
                <a:gd name="connsiteY117" fmla="*/ 0 h 4586514"/>
                <a:gd name="connsiteX118" fmla="*/ 3856604 w 4190433"/>
                <a:gd name="connsiteY118" fmla="*/ 29028 h 4586514"/>
                <a:gd name="connsiteX119" fmla="*/ 3813061 w 4190433"/>
                <a:gd name="connsiteY119" fmla="*/ 58057 h 4586514"/>
                <a:gd name="connsiteX120" fmla="*/ 3755004 w 4190433"/>
                <a:gd name="connsiteY120" fmla="*/ 188686 h 4586514"/>
                <a:gd name="connsiteX121" fmla="*/ 3740490 w 4190433"/>
                <a:gd name="connsiteY121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76033 w 4190433"/>
                <a:gd name="connsiteY60" fmla="*/ 4078514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476261 w 4190433"/>
                <a:gd name="connsiteY77" fmla="*/ 2786743 h 4586514"/>
                <a:gd name="connsiteX78" fmla="*/ 1519804 w 4190433"/>
                <a:gd name="connsiteY78" fmla="*/ 2772228 h 4586514"/>
                <a:gd name="connsiteX79" fmla="*/ 1911690 w 4190433"/>
                <a:gd name="connsiteY79" fmla="*/ 2786743 h 4586514"/>
                <a:gd name="connsiteX80" fmla="*/ 2971233 w 4190433"/>
                <a:gd name="connsiteY80" fmla="*/ 2757714 h 4586514"/>
                <a:gd name="connsiteX81" fmla="*/ 3058318 w 4190433"/>
                <a:gd name="connsiteY81" fmla="*/ 2743200 h 4586514"/>
                <a:gd name="connsiteX82" fmla="*/ 3116376 w 4190433"/>
                <a:gd name="connsiteY82" fmla="*/ 2728686 h 4586514"/>
                <a:gd name="connsiteX83" fmla="*/ 3276033 w 4190433"/>
                <a:gd name="connsiteY83" fmla="*/ 2714171 h 4586514"/>
                <a:gd name="connsiteX84" fmla="*/ 3508261 w 4190433"/>
                <a:gd name="connsiteY84" fmla="*/ 2685143 h 4586514"/>
                <a:gd name="connsiteX85" fmla="*/ 3580833 w 4190433"/>
                <a:gd name="connsiteY85" fmla="*/ 2670628 h 4586514"/>
                <a:gd name="connsiteX86" fmla="*/ 3711461 w 4190433"/>
                <a:gd name="connsiteY86" fmla="*/ 2656114 h 4586514"/>
                <a:gd name="connsiteX87" fmla="*/ 3798547 w 4190433"/>
                <a:gd name="connsiteY87" fmla="*/ 2627086 h 4586514"/>
                <a:gd name="connsiteX88" fmla="*/ 3900147 w 4190433"/>
                <a:gd name="connsiteY88" fmla="*/ 2569028 h 4586514"/>
                <a:gd name="connsiteX89" fmla="*/ 3929176 w 4190433"/>
                <a:gd name="connsiteY89" fmla="*/ 2481943 h 4586514"/>
                <a:gd name="connsiteX90" fmla="*/ 3943690 w 4190433"/>
                <a:gd name="connsiteY90" fmla="*/ 2438400 h 4586514"/>
                <a:gd name="connsiteX91" fmla="*/ 3929176 w 4190433"/>
                <a:gd name="connsiteY91" fmla="*/ 2177143 h 4586514"/>
                <a:gd name="connsiteX92" fmla="*/ 3856604 w 4190433"/>
                <a:gd name="connsiteY92" fmla="*/ 2046514 h 4586514"/>
                <a:gd name="connsiteX93" fmla="*/ 3813061 w 4190433"/>
                <a:gd name="connsiteY93" fmla="*/ 2032000 h 4586514"/>
                <a:gd name="connsiteX94" fmla="*/ 3682433 w 4190433"/>
                <a:gd name="connsiteY94" fmla="*/ 1930400 h 4586514"/>
                <a:gd name="connsiteX95" fmla="*/ 3638890 w 4190433"/>
                <a:gd name="connsiteY95" fmla="*/ 1901371 h 4586514"/>
                <a:gd name="connsiteX96" fmla="*/ 3595347 w 4190433"/>
                <a:gd name="connsiteY96" fmla="*/ 1886857 h 4586514"/>
                <a:gd name="connsiteX97" fmla="*/ 3479233 w 4190433"/>
                <a:gd name="connsiteY97" fmla="*/ 1857828 h 4586514"/>
                <a:gd name="connsiteX98" fmla="*/ 3203461 w 4190433"/>
                <a:gd name="connsiteY98" fmla="*/ 1814286 h 4586514"/>
                <a:gd name="connsiteX99" fmla="*/ 3116376 w 4190433"/>
                <a:gd name="connsiteY99" fmla="*/ 1785257 h 4586514"/>
                <a:gd name="connsiteX100" fmla="*/ 2622209 w 4190433"/>
                <a:gd name="connsiteY100" fmla="*/ 1664153 h 4586514"/>
                <a:gd name="connsiteX101" fmla="*/ 2260600 w 4190433"/>
                <a:gd name="connsiteY101" fmla="*/ 1512546 h 4586514"/>
                <a:gd name="connsiteX102" fmla="*/ 2350634 w 4190433"/>
                <a:gd name="connsiteY102" fmla="*/ 1389743 h 4586514"/>
                <a:gd name="connsiteX103" fmla="*/ 2771094 w 4190433"/>
                <a:gd name="connsiteY103" fmla="*/ 1286215 h 4586514"/>
                <a:gd name="connsiteX104" fmla="*/ 3609861 w 4190433"/>
                <a:gd name="connsiteY104" fmla="*/ 1103086 h 4586514"/>
                <a:gd name="connsiteX105" fmla="*/ 3813061 w 4190433"/>
                <a:gd name="connsiteY105" fmla="*/ 1001486 h 4586514"/>
                <a:gd name="connsiteX106" fmla="*/ 3929176 w 4190433"/>
                <a:gd name="connsiteY106" fmla="*/ 943428 h 4586514"/>
                <a:gd name="connsiteX107" fmla="*/ 3958204 w 4190433"/>
                <a:gd name="connsiteY107" fmla="*/ 899886 h 4586514"/>
                <a:gd name="connsiteX108" fmla="*/ 4001747 w 4190433"/>
                <a:gd name="connsiteY108" fmla="*/ 885371 h 4586514"/>
                <a:gd name="connsiteX109" fmla="*/ 4045290 w 4190433"/>
                <a:gd name="connsiteY109" fmla="*/ 856343 h 4586514"/>
                <a:gd name="connsiteX110" fmla="*/ 4074318 w 4190433"/>
                <a:gd name="connsiteY110" fmla="*/ 812800 h 4586514"/>
                <a:gd name="connsiteX111" fmla="*/ 4117861 w 4190433"/>
                <a:gd name="connsiteY111" fmla="*/ 769257 h 4586514"/>
                <a:gd name="connsiteX112" fmla="*/ 4146890 w 4190433"/>
                <a:gd name="connsiteY112" fmla="*/ 682171 h 4586514"/>
                <a:gd name="connsiteX113" fmla="*/ 4161404 w 4190433"/>
                <a:gd name="connsiteY113" fmla="*/ 362857 h 4586514"/>
                <a:gd name="connsiteX114" fmla="*/ 4190433 w 4190433"/>
                <a:gd name="connsiteY114" fmla="*/ 275771 h 4586514"/>
                <a:gd name="connsiteX115" fmla="*/ 4161404 w 4190433"/>
                <a:gd name="connsiteY115" fmla="*/ 43543 h 4586514"/>
                <a:gd name="connsiteX116" fmla="*/ 4016261 w 4190433"/>
                <a:gd name="connsiteY116" fmla="*/ 0 h 4586514"/>
                <a:gd name="connsiteX117" fmla="*/ 3856604 w 4190433"/>
                <a:gd name="connsiteY117" fmla="*/ 29028 h 4586514"/>
                <a:gd name="connsiteX118" fmla="*/ 3813061 w 4190433"/>
                <a:gd name="connsiteY118" fmla="*/ 58057 h 4586514"/>
                <a:gd name="connsiteX119" fmla="*/ 3755004 w 4190433"/>
                <a:gd name="connsiteY119" fmla="*/ 188686 h 4586514"/>
                <a:gd name="connsiteX120" fmla="*/ 3740490 w 4190433"/>
                <a:gd name="connsiteY12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476261 w 4190433"/>
                <a:gd name="connsiteY77" fmla="*/ 2786743 h 4586514"/>
                <a:gd name="connsiteX78" fmla="*/ 1519804 w 4190433"/>
                <a:gd name="connsiteY78" fmla="*/ 2772228 h 4586514"/>
                <a:gd name="connsiteX79" fmla="*/ 1911690 w 4190433"/>
                <a:gd name="connsiteY79" fmla="*/ 2786743 h 4586514"/>
                <a:gd name="connsiteX80" fmla="*/ 2971233 w 4190433"/>
                <a:gd name="connsiteY80" fmla="*/ 2757714 h 4586514"/>
                <a:gd name="connsiteX81" fmla="*/ 3058318 w 4190433"/>
                <a:gd name="connsiteY81" fmla="*/ 2743200 h 4586514"/>
                <a:gd name="connsiteX82" fmla="*/ 3116376 w 4190433"/>
                <a:gd name="connsiteY82" fmla="*/ 2728686 h 4586514"/>
                <a:gd name="connsiteX83" fmla="*/ 3276033 w 4190433"/>
                <a:gd name="connsiteY83" fmla="*/ 2714171 h 4586514"/>
                <a:gd name="connsiteX84" fmla="*/ 3508261 w 4190433"/>
                <a:gd name="connsiteY84" fmla="*/ 2685143 h 4586514"/>
                <a:gd name="connsiteX85" fmla="*/ 3580833 w 4190433"/>
                <a:gd name="connsiteY85" fmla="*/ 2670628 h 4586514"/>
                <a:gd name="connsiteX86" fmla="*/ 3711461 w 4190433"/>
                <a:gd name="connsiteY86" fmla="*/ 2656114 h 4586514"/>
                <a:gd name="connsiteX87" fmla="*/ 3798547 w 4190433"/>
                <a:gd name="connsiteY87" fmla="*/ 2627086 h 4586514"/>
                <a:gd name="connsiteX88" fmla="*/ 3900147 w 4190433"/>
                <a:gd name="connsiteY88" fmla="*/ 2569028 h 4586514"/>
                <a:gd name="connsiteX89" fmla="*/ 3929176 w 4190433"/>
                <a:gd name="connsiteY89" fmla="*/ 2481943 h 4586514"/>
                <a:gd name="connsiteX90" fmla="*/ 3943690 w 4190433"/>
                <a:gd name="connsiteY90" fmla="*/ 2438400 h 4586514"/>
                <a:gd name="connsiteX91" fmla="*/ 3929176 w 4190433"/>
                <a:gd name="connsiteY91" fmla="*/ 2177143 h 4586514"/>
                <a:gd name="connsiteX92" fmla="*/ 3856604 w 4190433"/>
                <a:gd name="connsiteY92" fmla="*/ 2046514 h 4586514"/>
                <a:gd name="connsiteX93" fmla="*/ 3813061 w 4190433"/>
                <a:gd name="connsiteY93" fmla="*/ 2032000 h 4586514"/>
                <a:gd name="connsiteX94" fmla="*/ 3682433 w 4190433"/>
                <a:gd name="connsiteY94" fmla="*/ 1930400 h 4586514"/>
                <a:gd name="connsiteX95" fmla="*/ 3638890 w 4190433"/>
                <a:gd name="connsiteY95" fmla="*/ 1901371 h 4586514"/>
                <a:gd name="connsiteX96" fmla="*/ 3595347 w 4190433"/>
                <a:gd name="connsiteY96" fmla="*/ 1886857 h 4586514"/>
                <a:gd name="connsiteX97" fmla="*/ 3479233 w 4190433"/>
                <a:gd name="connsiteY97" fmla="*/ 1857828 h 4586514"/>
                <a:gd name="connsiteX98" fmla="*/ 3203461 w 4190433"/>
                <a:gd name="connsiteY98" fmla="*/ 1814286 h 4586514"/>
                <a:gd name="connsiteX99" fmla="*/ 3116376 w 4190433"/>
                <a:gd name="connsiteY99" fmla="*/ 1785257 h 4586514"/>
                <a:gd name="connsiteX100" fmla="*/ 2622209 w 4190433"/>
                <a:gd name="connsiteY100" fmla="*/ 1664153 h 4586514"/>
                <a:gd name="connsiteX101" fmla="*/ 2260600 w 4190433"/>
                <a:gd name="connsiteY101" fmla="*/ 1512546 h 4586514"/>
                <a:gd name="connsiteX102" fmla="*/ 2350634 w 4190433"/>
                <a:gd name="connsiteY102" fmla="*/ 1389743 h 4586514"/>
                <a:gd name="connsiteX103" fmla="*/ 2771094 w 4190433"/>
                <a:gd name="connsiteY103" fmla="*/ 1286215 h 4586514"/>
                <a:gd name="connsiteX104" fmla="*/ 3609861 w 4190433"/>
                <a:gd name="connsiteY104" fmla="*/ 1103086 h 4586514"/>
                <a:gd name="connsiteX105" fmla="*/ 3813061 w 4190433"/>
                <a:gd name="connsiteY105" fmla="*/ 1001486 h 4586514"/>
                <a:gd name="connsiteX106" fmla="*/ 3929176 w 4190433"/>
                <a:gd name="connsiteY106" fmla="*/ 943428 h 4586514"/>
                <a:gd name="connsiteX107" fmla="*/ 3958204 w 4190433"/>
                <a:gd name="connsiteY107" fmla="*/ 899886 h 4586514"/>
                <a:gd name="connsiteX108" fmla="*/ 4001747 w 4190433"/>
                <a:gd name="connsiteY108" fmla="*/ 885371 h 4586514"/>
                <a:gd name="connsiteX109" fmla="*/ 4045290 w 4190433"/>
                <a:gd name="connsiteY109" fmla="*/ 856343 h 4586514"/>
                <a:gd name="connsiteX110" fmla="*/ 4074318 w 4190433"/>
                <a:gd name="connsiteY110" fmla="*/ 812800 h 4586514"/>
                <a:gd name="connsiteX111" fmla="*/ 4117861 w 4190433"/>
                <a:gd name="connsiteY111" fmla="*/ 769257 h 4586514"/>
                <a:gd name="connsiteX112" fmla="*/ 4146890 w 4190433"/>
                <a:gd name="connsiteY112" fmla="*/ 682171 h 4586514"/>
                <a:gd name="connsiteX113" fmla="*/ 4161404 w 4190433"/>
                <a:gd name="connsiteY113" fmla="*/ 362857 h 4586514"/>
                <a:gd name="connsiteX114" fmla="*/ 4190433 w 4190433"/>
                <a:gd name="connsiteY114" fmla="*/ 275771 h 4586514"/>
                <a:gd name="connsiteX115" fmla="*/ 4161404 w 4190433"/>
                <a:gd name="connsiteY115" fmla="*/ 43543 h 4586514"/>
                <a:gd name="connsiteX116" fmla="*/ 4016261 w 4190433"/>
                <a:gd name="connsiteY116" fmla="*/ 0 h 4586514"/>
                <a:gd name="connsiteX117" fmla="*/ 3856604 w 4190433"/>
                <a:gd name="connsiteY117" fmla="*/ 29028 h 4586514"/>
                <a:gd name="connsiteX118" fmla="*/ 3813061 w 4190433"/>
                <a:gd name="connsiteY118" fmla="*/ 58057 h 4586514"/>
                <a:gd name="connsiteX119" fmla="*/ 3755004 w 4190433"/>
                <a:gd name="connsiteY119" fmla="*/ 188686 h 4586514"/>
                <a:gd name="connsiteX120" fmla="*/ 3740490 w 4190433"/>
                <a:gd name="connsiteY12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476261 w 4190433"/>
                <a:gd name="connsiteY77" fmla="*/ 2786743 h 4586514"/>
                <a:gd name="connsiteX78" fmla="*/ 1519804 w 4190433"/>
                <a:gd name="connsiteY78" fmla="*/ 2772228 h 4586514"/>
                <a:gd name="connsiteX79" fmla="*/ 1911690 w 4190433"/>
                <a:gd name="connsiteY79" fmla="*/ 2786743 h 4586514"/>
                <a:gd name="connsiteX80" fmla="*/ 2971233 w 4190433"/>
                <a:gd name="connsiteY80" fmla="*/ 2757714 h 4586514"/>
                <a:gd name="connsiteX81" fmla="*/ 3116376 w 4190433"/>
                <a:gd name="connsiteY81" fmla="*/ 2728686 h 4586514"/>
                <a:gd name="connsiteX82" fmla="*/ 3276033 w 4190433"/>
                <a:gd name="connsiteY82" fmla="*/ 2714171 h 4586514"/>
                <a:gd name="connsiteX83" fmla="*/ 3508261 w 4190433"/>
                <a:gd name="connsiteY83" fmla="*/ 2685143 h 4586514"/>
                <a:gd name="connsiteX84" fmla="*/ 3580833 w 4190433"/>
                <a:gd name="connsiteY84" fmla="*/ 2670628 h 4586514"/>
                <a:gd name="connsiteX85" fmla="*/ 3711461 w 4190433"/>
                <a:gd name="connsiteY85" fmla="*/ 2656114 h 4586514"/>
                <a:gd name="connsiteX86" fmla="*/ 3798547 w 4190433"/>
                <a:gd name="connsiteY86" fmla="*/ 2627086 h 4586514"/>
                <a:gd name="connsiteX87" fmla="*/ 3900147 w 4190433"/>
                <a:gd name="connsiteY87" fmla="*/ 2569028 h 4586514"/>
                <a:gd name="connsiteX88" fmla="*/ 3929176 w 4190433"/>
                <a:gd name="connsiteY88" fmla="*/ 2481943 h 4586514"/>
                <a:gd name="connsiteX89" fmla="*/ 3943690 w 4190433"/>
                <a:gd name="connsiteY89" fmla="*/ 2438400 h 4586514"/>
                <a:gd name="connsiteX90" fmla="*/ 3929176 w 4190433"/>
                <a:gd name="connsiteY90" fmla="*/ 2177143 h 4586514"/>
                <a:gd name="connsiteX91" fmla="*/ 3856604 w 4190433"/>
                <a:gd name="connsiteY91" fmla="*/ 2046514 h 4586514"/>
                <a:gd name="connsiteX92" fmla="*/ 3813061 w 4190433"/>
                <a:gd name="connsiteY92" fmla="*/ 2032000 h 4586514"/>
                <a:gd name="connsiteX93" fmla="*/ 3682433 w 4190433"/>
                <a:gd name="connsiteY93" fmla="*/ 1930400 h 4586514"/>
                <a:gd name="connsiteX94" fmla="*/ 3638890 w 4190433"/>
                <a:gd name="connsiteY94" fmla="*/ 1901371 h 4586514"/>
                <a:gd name="connsiteX95" fmla="*/ 3595347 w 4190433"/>
                <a:gd name="connsiteY95" fmla="*/ 1886857 h 4586514"/>
                <a:gd name="connsiteX96" fmla="*/ 3479233 w 4190433"/>
                <a:gd name="connsiteY96" fmla="*/ 1857828 h 4586514"/>
                <a:gd name="connsiteX97" fmla="*/ 3203461 w 4190433"/>
                <a:gd name="connsiteY97" fmla="*/ 1814286 h 4586514"/>
                <a:gd name="connsiteX98" fmla="*/ 3116376 w 4190433"/>
                <a:gd name="connsiteY98" fmla="*/ 1785257 h 4586514"/>
                <a:gd name="connsiteX99" fmla="*/ 2622209 w 4190433"/>
                <a:gd name="connsiteY99" fmla="*/ 1664153 h 4586514"/>
                <a:gd name="connsiteX100" fmla="*/ 2260600 w 4190433"/>
                <a:gd name="connsiteY100" fmla="*/ 1512546 h 4586514"/>
                <a:gd name="connsiteX101" fmla="*/ 2350634 w 4190433"/>
                <a:gd name="connsiteY101" fmla="*/ 1389743 h 4586514"/>
                <a:gd name="connsiteX102" fmla="*/ 2771094 w 4190433"/>
                <a:gd name="connsiteY102" fmla="*/ 1286215 h 4586514"/>
                <a:gd name="connsiteX103" fmla="*/ 3609861 w 4190433"/>
                <a:gd name="connsiteY103" fmla="*/ 1103086 h 4586514"/>
                <a:gd name="connsiteX104" fmla="*/ 3813061 w 4190433"/>
                <a:gd name="connsiteY104" fmla="*/ 1001486 h 4586514"/>
                <a:gd name="connsiteX105" fmla="*/ 3929176 w 4190433"/>
                <a:gd name="connsiteY105" fmla="*/ 943428 h 4586514"/>
                <a:gd name="connsiteX106" fmla="*/ 3958204 w 4190433"/>
                <a:gd name="connsiteY106" fmla="*/ 899886 h 4586514"/>
                <a:gd name="connsiteX107" fmla="*/ 4001747 w 4190433"/>
                <a:gd name="connsiteY107" fmla="*/ 885371 h 4586514"/>
                <a:gd name="connsiteX108" fmla="*/ 4045290 w 4190433"/>
                <a:gd name="connsiteY108" fmla="*/ 856343 h 4586514"/>
                <a:gd name="connsiteX109" fmla="*/ 4074318 w 4190433"/>
                <a:gd name="connsiteY109" fmla="*/ 812800 h 4586514"/>
                <a:gd name="connsiteX110" fmla="*/ 4117861 w 4190433"/>
                <a:gd name="connsiteY110" fmla="*/ 769257 h 4586514"/>
                <a:gd name="connsiteX111" fmla="*/ 4146890 w 4190433"/>
                <a:gd name="connsiteY111" fmla="*/ 682171 h 4586514"/>
                <a:gd name="connsiteX112" fmla="*/ 4161404 w 4190433"/>
                <a:gd name="connsiteY112" fmla="*/ 362857 h 4586514"/>
                <a:gd name="connsiteX113" fmla="*/ 4190433 w 4190433"/>
                <a:gd name="connsiteY113" fmla="*/ 275771 h 4586514"/>
                <a:gd name="connsiteX114" fmla="*/ 4161404 w 4190433"/>
                <a:gd name="connsiteY114" fmla="*/ 43543 h 4586514"/>
                <a:gd name="connsiteX115" fmla="*/ 4016261 w 4190433"/>
                <a:gd name="connsiteY115" fmla="*/ 0 h 4586514"/>
                <a:gd name="connsiteX116" fmla="*/ 3856604 w 4190433"/>
                <a:gd name="connsiteY116" fmla="*/ 29028 h 4586514"/>
                <a:gd name="connsiteX117" fmla="*/ 3813061 w 4190433"/>
                <a:gd name="connsiteY117" fmla="*/ 58057 h 4586514"/>
                <a:gd name="connsiteX118" fmla="*/ 3755004 w 4190433"/>
                <a:gd name="connsiteY118" fmla="*/ 188686 h 4586514"/>
                <a:gd name="connsiteX119" fmla="*/ 3740490 w 4190433"/>
                <a:gd name="connsiteY11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476261 w 4190433"/>
                <a:gd name="connsiteY77" fmla="*/ 2786743 h 4586514"/>
                <a:gd name="connsiteX78" fmla="*/ 1519804 w 4190433"/>
                <a:gd name="connsiteY78" fmla="*/ 2772228 h 4586514"/>
                <a:gd name="connsiteX79" fmla="*/ 1911690 w 4190433"/>
                <a:gd name="connsiteY79" fmla="*/ 2786743 h 4586514"/>
                <a:gd name="connsiteX80" fmla="*/ 2971233 w 4190433"/>
                <a:gd name="connsiteY80" fmla="*/ 2757714 h 4586514"/>
                <a:gd name="connsiteX81" fmla="*/ 3276033 w 4190433"/>
                <a:gd name="connsiteY81" fmla="*/ 2714171 h 4586514"/>
                <a:gd name="connsiteX82" fmla="*/ 3508261 w 4190433"/>
                <a:gd name="connsiteY82" fmla="*/ 2685143 h 4586514"/>
                <a:gd name="connsiteX83" fmla="*/ 3580833 w 4190433"/>
                <a:gd name="connsiteY83" fmla="*/ 2670628 h 4586514"/>
                <a:gd name="connsiteX84" fmla="*/ 3711461 w 4190433"/>
                <a:gd name="connsiteY84" fmla="*/ 2656114 h 4586514"/>
                <a:gd name="connsiteX85" fmla="*/ 3798547 w 4190433"/>
                <a:gd name="connsiteY85" fmla="*/ 2627086 h 4586514"/>
                <a:gd name="connsiteX86" fmla="*/ 3900147 w 4190433"/>
                <a:gd name="connsiteY86" fmla="*/ 2569028 h 4586514"/>
                <a:gd name="connsiteX87" fmla="*/ 3929176 w 4190433"/>
                <a:gd name="connsiteY87" fmla="*/ 2481943 h 4586514"/>
                <a:gd name="connsiteX88" fmla="*/ 3943690 w 4190433"/>
                <a:gd name="connsiteY88" fmla="*/ 2438400 h 4586514"/>
                <a:gd name="connsiteX89" fmla="*/ 3929176 w 4190433"/>
                <a:gd name="connsiteY89" fmla="*/ 2177143 h 4586514"/>
                <a:gd name="connsiteX90" fmla="*/ 3856604 w 4190433"/>
                <a:gd name="connsiteY90" fmla="*/ 2046514 h 4586514"/>
                <a:gd name="connsiteX91" fmla="*/ 3813061 w 4190433"/>
                <a:gd name="connsiteY91" fmla="*/ 2032000 h 4586514"/>
                <a:gd name="connsiteX92" fmla="*/ 3682433 w 4190433"/>
                <a:gd name="connsiteY92" fmla="*/ 1930400 h 4586514"/>
                <a:gd name="connsiteX93" fmla="*/ 3638890 w 4190433"/>
                <a:gd name="connsiteY93" fmla="*/ 1901371 h 4586514"/>
                <a:gd name="connsiteX94" fmla="*/ 3595347 w 4190433"/>
                <a:gd name="connsiteY94" fmla="*/ 1886857 h 4586514"/>
                <a:gd name="connsiteX95" fmla="*/ 3479233 w 4190433"/>
                <a:gd name="connsiteY95" fmla="*/ 1857828 h 4586514"/>
                <a:gd name="connsiteX96" fmla="*/ 3203461 w 4190433"/>
                <a:gd name="connsiteY96" fmla="*/ 1814286 h 4586514"/>
                <a:gd name="connsiteX97" fmla="*/ 3116376 w 4190433"/>
                <a:gd name="connsiteY97" fmla="*/ 1785257 h 4586514"/>
                <a:gd name="connsiteX98" fmla="*/ 2622209 w 4190433"/>
                <a:gd name="connsiteY98" fmla="*/ 1664153 h 4586514"/>
                <a:gd name="connsiteX99" fmla="*/ 2260600 w 4190433"/>
                <a:gd name="connsiteY99" fmla="*/ 1512546 h 4586514"/>
                <a:gd name="connsiteX100" fmla="*/ 2350634 w 4190433"/>
                <a:gd name="connsiteY100" fmla="*/ 1389743 h 4586514"/>
                <a:gd name="connsiteX101" fmla="*/ 2771094 w 4190433"/>
                <a:gd name="connsiteY101" fmla="*/ 1286215 h 4586514"/>
                <a:gd name="connsiteX102" fmla="*/ 3609861 w 4190433"/>
                <a:gd name="connsiteY102" fmla="*/ 1103086 h 4586514"/>
                <a:gd name="connsiteX103" fmla="*/ 3813061 w 4190433"/>
                <a:gd name="connsiteY103" fmla="*/ 1001486 h 4586514"/>
                <a:gd name="connsiteX104" fmla="*/ 3929176 w 4190433"/>
                <a:gd name="connsiteY104" fmla="*/ 943428 h 4586514"/>
                <a:gd name="connsiteX105" fmla="*/ 3958204 w 4190433"/>
                <a:gd name="connsiteY105" fmla="*/ 899886 h 4586514"/>
                <a:gd name="connsiteX106" fmla="*/ 4001747 w 4190433"/>
                <a:gd name="connsiteY106" fmla="*/ 885371 h 4586514"/>
                <a:gd name="connsiteX107" fmla="*/ 4045290 w 4190433"/>
                <a:gd name="connsiteY107" fmla="*/ 856343 h 4586514"/>
                <a:gd name="connsiteX108" fmla="*/ 4074318 w 4190433"/>
                <a:gd name="connsiteY108" fmla="*/ 812800 h 4586514"/>
                <a:gd name="connsiteX109" fmla="*/ 4117861 w 4190433"/>
                <a:gd name="connsiteY109" fmla="*/ 769257 h 4586514"/>
                <a:gd name="connsiteX110" fmla="*/ 4146890 w 4190433"/>
                <a:gd name="connsiteY110" fmla="*/ 682171 h 4586514"/>
                <a:gd name="connsiteX111" fmla="*/ 4161404 w 4190433"/>
                <a:gd name="connsiteY111" fmla="*/ 362857 h 4586514"/>
                <a:gd name="connsiteX112" fmla="*/ 4190433 w 4190433"/>
                <a:gd name="connsiteY112" fmla="*/ 275771 h 4586514"/>
                <a:gd name="connsiteX113" fmla="*/ 4161404 w 4190433"/>
                <a:gd name="connsiteY113" fmla="*/ 43543 h 4586514"/>
                <a:gd name="connsiteX114" fmla="*/ 4016261 w 4190433"/>
                <a:gd name="connsiteY114" fmla="*/ 0 h 4586514"/>
                <a:gd name="connsiteX115" fmla="*/ 3856604 w 4190433"/>
                <a:gd name="connsiteY115" fmla="*/ 29028 h 4586514"/>
                <a:gd name="connsiteX116" fmla="*/ 3813061 w 4190433"/>
                <a:gd name="connsiteY116" fmla="*/ 58057 h 4586514"/>
                <a:gd name="connsiteX117" fmla="*/ 3755004 w 4190433"/>
                <a:gd name="connsiteY117" fmla="*/ 188686 h 4586514"/>
                <a:gd name="connsiteX118" fmla="*/ 3740490 w 4190433"/>
                <a:gd name="connsiteY118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476261 w 4190433"/>
                <a:gd name="connsiteY77" fmla="*/ 2786743 h 4586514"/>
                <a:gd name="connsiteX78" fmla="*/ 1519804 w 4190433"/>
                <a:gd name="connsiteY78" fmla="*/ 2772228 h 4586514"/>
                <a:gd name="connsiteX79" fmla="*/ 1911690 w 4190433"/>
                <a:gd name="connsiteY79" fmla="*/ 2786743 h 4586514"/>
                <a:gd name="connsiteX80" fmla="*/ 2971233 w 4190433"/>
                <a:gd name="connsiteY80" fmla="*/ 2757714 h 4586514"/>
                <a:gd name="connsiteX81" fmla="*/ 3508261 w 4190433"/>
                <a:gd name="connsiteY81" fmla="*/ 2685143 h 4586514"/>
                <a:gd name="connsiteX82" fmla="*/ 3580833 w 4190433"/>
                <a:gd name="connsiteY82" fmla="*/ 2670628 h 4586514"/>
                <a:gd name="connsiteX83" fmla="*/ 3711461 w 4190433"/>
                <a:gd name="connsiteY83" fmla="*/ 2656114 h 4586514"/>
                <a:gd name="connsiteX84" fmla="*/ 3798547 w 4190433"/>
                <a:gd name="connsiteY84" fmla="*/ 2627086 h 4586514"/>
                <a:gd name="connsiteX85" fmla="*/ 3900147 w 4190433"/>
                <a:gd name="connsiteY85" fmla="*/ 2569028 h 4586514"/>
                <a:gd name="connsiteX86" fmla="*/ 3929176 w 4190433"/>
                <a:gd name="connsiteY86" fmla="*/ 2481943 h 4586514"/>
                <a:gd name="connsiteX87" fmla="*/ 3943690 w 4190433"/>
                <a:gd name="connsiteY87" fmla="*/ 2438400 h 4586514"/>
                <a:gd name="connsiteX88" fmla="*/ 3929176 w 4190433"/>
                <a:gd name="connsiteY88" fmla="*/ 2177143 h 4586514"/>
                <a:gd name="connsiteX89" fmla="*/ 3856604 w 4190433"/>
                <a:gd name="connsiteY89" fmla="*/ 2046514 h 4586514"/>
                <a:gd name="connsiteX90" fmla="*/ 3813061 w 4190433"/>
                <a:gd name="connsiteY90" fmla="*/ 2032000 h 4586514"/>
                <a:gd name="connsiteX91" fmla="*/ 3682433 w 4190433"/>
                <a:gd name="connsiteY91" fmla="*/ 1930400 h 4586514"/>
                <a:gd name="connsiteX92" fmla="*/ 3638890 w 4190433"/>
                <a:gd name="connsiteY92" fmla="*/ 1901371 h 4586514"/>
                <a:gd name="connsiteX93" fmla="*/ 3595347 w 4190433"/>
                <a:gd name="connsiteY93" fmla="*/ 1886857 h 4586514"/>
                <a:gd name="connsiteX94" fmla="*/ 3479233 w 4190433"/>
                <a:gd name="connsiteY94" fmla="*/ 1857828 h 4586514"/>
                <a:gd name="connsiteX95" fmla="*/ 3203461 w 4190433"/>
                <a:gd name="connsiteY95" fmla="*/ 1814286 h 4586514"/>
                <a:gd name="connsiteX96" fmla="*/ 3116376 w 4190433"/>
                <a:gd name="connsiteY96" fmla="*/ 1785257 h 4586514"/>
                <a:gd name="connsiteX97" fmla="*/ 2622209 w 4190433"/>
                <a:gd name="connsiteY97" fmla="*/ 1664153 h 4586514"/>
                <a:gd name="connsiteX98" fmla="*/ 2260600 w 4190433"/>
                <a:gd name="connsiteY98" fmla="*/ 1512546 h 4586514"/>
                <a:gd name="connsiteX99" fmla="*/ 2350634 w 4190433"/>
                <a:gd name="connsiteY99" fmla="*/ 1389743 h 4586514"/>
                <a:gd name="connsiteX100" fmla="*/ 2771094 w 4190433"/>
                <a:gd name="connsiteY100" fmla="*/ 1286215 h 4586514"/>
                <a:gd name="connsiteX101" fmla="*/ 3609861 w 4190433"/>
                <a:gd name="connsiteY101" fmla="*/ 1103086 h 4586514"/>
                <a:gd name="connsiteX102" fmla="*/ 3813061 w 4190433"/>
                <a:gd name="connsiteY102" fmla="*/ 1001486 h 4586514"/>
                <a:gd name="connsiteX103" fmla="*/ 3929176 w 4190433"/>
                <a:gd name="connsiteY103" fmla="*/ 943428 h 4586514"/>
                <a:gd name="connsiteX104" fmla="*/ 3958204 w 4190433"/>
                <a:gd name="connsiteY104" fmla="*/ 899886 h 4586514"/>
                <a:gd name="connsiteX105" fmla="*/ 4001747 w 4190433"/>
                <a:gd name="connsiteY105" fmla="*/ 885371 h 4586514"/>
                <a:gd name="connsiteX106" fmla="*/ 4045290 w 4190433"/>
                <a:gd name="connsiteY106" fmla="*/ 856343 h 4586514"/>
                <a:gd name="connsiteX107" fmla="*/ 4074318 w 4190433"/>
                <a:gd name="connsiteY107" fmla="*/ 812800 h 4586514"/>
                <a:gd name="connsiteX108" fmla="*/ 4117861 w 4190433"/>
                <a:gd name="connsiteY108" fmla="*/ 769257 h 4586514"/>
                <a:gd name="connsiteX109" fmla="*/ 4146890 w 4190433"/>
                <a:gd name="connsiteY109" fmla="*/ 682171 h 4586514"/>
                <a:gd name="connsiteX110" fmla="*/ 4161404 w 4190433"/>
                <a:gd name="connsiteY110" fmla="*/ 362857 h 4586514"/>
                <a:gd name="connsiteX111" fmla="*/ 4190433 w 4190433"/>
                <a:gd name="connsiteY111" fmla="*/ 275771 h 4586514"/>
                <a:gd name="connsiteX112" fmla="*/ 4161404 w 4190433"/>
                <a:gd name="connsiteY112" fmla="*/ 43543 h 4586514"/>
                <a:gd name="connsiteX113" fmla="*/ 4016261 w 4190433"/>
                <a:gd name="connsiteY113" fmla="*/ 0 h 4586514"/>
                <a:gd name="connsiteX114" fmla="*/ 3856604 w 4190433"/>
                <a:gd name="connsiteY114" fmla="*/ 29028 h 4586514"/>
                <a:gd name="connsiteX115" fmla="*/ 3813061 w 4190433"/>
                <a:gd name="connsiteY115" fmla="*/ 58057 h 4586514"/>
                <a:gd name="connsiteX116" fmla="*/ 3755004 w 4190433"/>
                <a:gd name="connsiteY116" fmla="*/ 188686 h 4586514"/>
                <a:gd name="connsiteX117" fmla="*/ 3740490 w 4190433"/>
                <a:gd name="connsiteY117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476261 w 4190433"/>
                <a:gd name="connsiteY77" fmla="*/ 2786743 h 4586514"/>
                <a:gd name="connsiteX78" fmla="*/ 1519804 w 4190433"/>
                <a:gd name="connsiteY78" fmla="*/ 2772228 h 4586514"/>
                <a:gd name="connsiteX79" fmla="*/ 1911690 w 4190433"/>
                <a:gd name="connsiteY79" fmla="*/ 2786743 h 4586514"/>
                <a:gd name="connsiteX80" fmla="*/ 2971233 w 4190433"/>
                <a:gd name="connsiteY80" fmla="*/ 2757714 h 4586514"/>
                <a:gd name="connsiteX81" fmla="*/ 3580833 w 4190433"/>
                <a:gd name="connsiteY81" fmla="*/ 2670628 h 4586514"/>
                <a:gd name="connsiteX82" fmla="*/ 3711461 w 4190433"/>
                <a:gd name="connsiteY82" fmla="*/ 2656114 h 4586514"/>
                <a:gd name="connsiteX83" fmla="*/ 3798547 w 4190433"/>
                <a:gd name="connsiteY83" fmla="*/ 2627086 h 4586514"/>
                <a:gd name="connsiteX84" fmla="*/ 3900147 w 4190433"/>
                <a:gd name="connsiteY84" fmla="*/ 2569028 h 4586514"/>
                <a:gd name="connsiteX85" fmla="*/ 3929176 w 4190433"/>
                <a:gd name="connsiteY85" fmla="*/ 2481943 h 4586514"/>
                <a:gd name="connsiteX86" fmla="*/ 3943690 w 4190433"/>
                <a:gd name="connsiteY86" fmla="*/ 2438400 h 4586514"/>
                <a:gd name="connsiteX87" fmla="*/ 3929176 w 4190433"/>
                <a:gd name="connsiteY87" fmla="*/ 2177143 h 4586514"/>
                <a:gd name="connsiteX88" fmla="*/ 3856604 w 4190433"/>
                <a:gd name="connsiteY88" fmla="*/ 2046514 h 4586514"/>
                <a:gd name="connsiteX89" fmla="*/ 3813061 w 4190433"/>
                <a:gd name="connsiteY89" fmla="*/ 2032000 h 4586514"/>
                <a:gd name="connsiteX90" fmla="*/ 3682433 w 4190433"/>
                <a:gd name="connsiteY90" fmla="*/ 1930400 h 4586514"/>
                <a:gd name="connsiteX91" fmla="*/ 3638890 w 4190433"/>
                <a:gd name="connsiteY91" fmla="*/ 1901371 h 4586514"/>
                <a:gd name="connsiteX92" fmla="*/ 3595347 w 4190433"/>
                <a:gd name="connsiteY92" fmla="*/ 1886857 h 4586514"/>
                <a:gd name="connsiteX93" fmla="*/ 3479233 w 4190433"/>
                <a:gd name="connsiteY93" fmla="*/ 1857828 h 4586514"/>
                <a:gd name="connsiteX94" fmla="*/ 3203461 w 4190433"/>
                <a:gd name="connsiteY94" fmla="*/ 1814286 h 4586514"/>
                <a:gd name="connsiteX95" fmla="*/ 3116376 w 4190433"/>
                <a:gd name="connsiteY95" fmla="*/ 1785257 h 4586514"/>
                <a:gd name="connsiteX96" fmla="*/ 2622209 w 4190433"/>
                <a:gd name="connsiteY96" fmla="*/ 1664153 h 4586514"/>
                <a:gd name="connsiteX97" fmla="*/ 2260600 w 4190433"/>
                <a:gd name="connsiteY97" fmla="*/ 1512546 h 4586514"/>
                <a:gd name="connsiteX98" fmla="*/ 2350634 w 4190433"/>
                <a:gd name="connsiteY98" fmla="*/ 1389743 h 4586514"/>
                <a:gd name="connsiteX99" fmla="*/ 2771094 w 4190433"/>
                <a:gd name="connsiteY99" fmla="*/ 1286215 h 4586514"/>
                <a:gd name="connsiteX100" fmla="*/ 3609861 w 4190433"/>
                <a:gd name="connsiteY100" fmla="*/ 1103086 h 4586514"/>
                <a:gd name="connsiteX101" fmla="*/ 3813061 w 4190433"/>
                <a:gd name="connsiteY101" fmla="*/ 1001486 h 4586514"/>
                <a:gd name="connsiteX102" fmla="*/ 3929176 w 4190433"/>
                <a:gd name="connsiteY102" fmla="*/ 943428 h 4586514"/>
                <a:gd name="connsiteX103" fmla="*/ 3958204 w 4190433"/>
                <a:gd name="connsiteY103" fmla="*/ 899886 h 4586514"/>
                <a:gd name="connsiteX104" fmla="*/ 4001747 w 4190433"/>
                <a:gd name="connsiteY104" fmla="*/ 885371 h 4586514"/>
                <a:gd name="connsiteX105" fmla="*/ 4045290 w 4190433"/>
                <a:gd name="connsiteY105" fmla="*/ 856343 h 4586514"/>
                <a:gd name="connsiteX106" fmla="*/ 4074318 w 4190433"/>
                <a:gd name="connsiteY106" fmla="*/ 812800 h 4586514"/>
                <a:gd name="connsiteX107" fmla="*/ 4117861 w 4190433"/>
                <a:gd name="connsiteY107" fmla="*/ 769257 h 4586514"/>
                <a:gd name="connsiteX108" fmla="*/ 4146890 w 4190433"/>
                <a:gd name="connsiteY108" fmla="*/ 682171 h 4586514"/>
                <a:gd name="connsiteX109" fmla="*/ 4161404 w 4190433"/>
                <a:gd name="connsiteY109" fmla="*/ 362857 h 4586514"/>
                <a:gd name="connsiteX110" fmla="*/ 4190433 w 4190433"/>
                <a:gd name="connsiteY110" fmla="*/ 275771 h 4586514"/>
                <a:gd name="connsiteX111" fmla="*/ 4161404 w 4190433"/>
                <a:gd name="connsiteY111" fmla="*/ 43543 h 4586514"/>
                <a:gd name="connsiteX112" fmla="*/ 4016261 w 4190433"/>
                <a:gd name="connsiteY112" fmla="*/ 0 h 4586514"/>
                <a:gd name="connsiteX113" fmla="*/ 3856604 w 4190433"/>
                <a:gd name="connsiteY113" fmla="*/ 29028 h 4586514"/>
                <a:gd name="connsiteX114" fmla="*/ 3813061 w 4190433"/>
                <a:gd name="connsiteY114" fmla="*/ 58057 h 4586514"/>
                <a:gd name="connsiteX115" fmla="*/ 3755004 w 4190433"/>
                <a:gd name="connsiteY115" fmla="*/ 188686 h 4586514"/>
                <a:gd name="connsiteX116" fmla="*/ 3740490 w 4190433"/>
                <a:gd name="connsiteY11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476261 w 4190433"/>
                <a:gd name="connsiteY77" fmla="*/ 2786743 h 4586514"/>
                <a:gd name="connsiteX78" fmla="*/ 1519804 w 4190433"/>
                <a:gd name="connsiteY78" fmla="*/ 2772228 h 4586514"/>
                <a:gd name="connsiteX79" fmla="*/ 1911690 w 4190433"/>
                <a:gd name="connsiteY79" fmla="*/ 2786743 h 4586514"/>
                <a:gd name="connsiteX80" fmla="*/ 2971233 w 4190433"/>
                <a:gd name="connsiteY80" fmla="*/ 2757714 h 4586514"/>
                <a:gd name="connsiteX81" fmla="*/ 3711461 w 4190433"/>
                <a:gd name="connsiteY81" fmla="*/ 2656114 h 4586514"/>
                <a:gd name="connsiteX82" fmla="*/ 3798547 w 4190433"/>
                <a:gd name="connsiteY82" fmla="*/ 2627086 h 4586514"/>
                <a:gd name="connsiteX83" fmla="*/ 3900147 w 4190433"/>
                <a:gd name="connsiteY83" fmla="*/ 2569028 h 4586514"/>
                <a:gd name="connsiteX84" fmla="*/ 3929176 w 4190433"/>
                <a:gd name="connsiteY84" fmla="*/ 2481943 h 4586514"/>
                <a:gd name="connsiteX85" fmla="*/ 3943690 w 4190433"/>
                <a:gd name="connsiteY85" fmla="*/ 2438400 h 4586514"/>
                <a:gd name="connsiteX86" fmla="*/ 3929176 w 4190433"/>
                <a:gd name="connsiteY86" fmla="*/ 2177143 h 4586514"/>
                <a:gd name="connsiteX87" fmla="*/ 3856604 w 4190433"/>
                <a:gd name="connsiteY87" fmla="*/ 2046514 h 4586514"/>
                <a:gd name="connsiteX88" fmla="*/ 3813061 w 4190433"/>
                <a:gd name="connsiteY88" fmla="*/ 2032000 h 4586514"/>
                <a:gd name="connsiteX89" fmla="*/ 3682433 w 4190433"/>
                <a:gd name="connsiteY89" fmla="*/ 1930400 h 4586514"/>
                <a:gd name="connsiteX90" fmla="*/ 3638890 w 4190433"/>
                <a:gd name="connsiteY90" fmla="*/ 1901371 h 4586514"/>
                <a:gd name="connsiteX91" fmla="*/ 3595347 w 4190433"/>
                <a:gd name="connsiteY91" fmla="*/ 1886857 h 4586514"/>
                <a:gd name="connsiteX92" fmla="*/ 3479233 w 4190433"/>
                <a:gd name="connsiteY92" fmla="*/ 1857828 h 4586514"/>
                <a:gd name="connsiteX93" fmla="*/ 3203461 w 4190433"/>
                <a:gd name="connsiteY93" fmla="*/ 1814286 h 4586514"/>
                <a:gd name="connsiteX94" fmla="*/ 3116376 w 4190433"/>
                <a:gd name="connsiteY94" fmla="*/ 1785257 h 4586514"/>
                <a:gd name="connsiteX95" fmla="*/ 2622209 w 4190433"/>
                <a:gd name="connsiteY95" fmla="*/ 1664153 h 4586514"/>
                <a:gd name="connsiteX96" fmla="*/ 2260600 w 4190433"/>
                <a:gd name="connsiteY96" fmla="*/ 1512546 h 4586514"/>
                <a:gd name="connsiteX97" fmla="*/ 2350634 w 4190433"/>
                <a:gd name="connsiteY97" fmla="*/ 1389743 h 4586514"/>
                <a:gd name="connsiteX98" fmla="*/ 2771094 w 4190433"/>
                <a:gd name="connsiteY98" fmla="*/ 1286215 h 4586514"/>
                <a:gd name="connsiteX99" fmla="*/ 3609861 w 4190433"/>
                <a:gd name="connsiteY99" fmla="*/ 1103086 h 4586514"/>
                <a:gd name="connsiteX100" fmla="*/ 3813061 w 4190433"/>
                <a:gd name="connsiteY100" fmla="*/ 1001486 h 4586514"/>
                <a:gd name="connsiteX101" fmla="*/ 3929176 w 4190433"/>
                <a:gd name="connsiteY101" fmla="*/ 943428 h 4586514"/>
                <a:gd name="connsiteX102" fmla="*/ 3958204 w 4190433"/>
                <a:gd name="connsiteY102" fmla="*/ 899886 h 4586514"/>
                <a:gd name="connsiteX103" fmla="*/ 4001747 w 4190433"/>
                <a:gd name="connsiteY103" fmla="*/ 885371 h 4586514"/>
                <a:gd name="connsiteX104" fmla="*/ 4045290 w 4190433"/>
                <a:gd name="connsiteY104" fmla="*/ 856343 h 4586514"/>
                <a:gd name="connsiteX105" fmla="*/ 4074318 w 4190433"/>
                <a:gd name="connsiteY105" fmla="*/ 812800 h 4586514"/>
                <a:gd name="connsiteX106" fmla="*/ 4117861 w 4190433"/>
                <a:gd name="connsiteY106" fmla="*/ 769257 h 4586514"/>
                <a:gd name="connsiteX107" fmla="*/ 4146890 w 4190433"/>
                <a:gd name="connsiteY107" fmla="*/ 682171 h 4586514"/>
                <a:gd name="connsiteX108" fmla="*/ 4161404 w 4190433"/>
                <a:gd name="connsiteY108" fmla="*/ 362857 h 4586514"/>
                <a:gd name="connsiteX109" fmla="*/ 4190433 w 4190433"/>
                <a:gd name="connsiteY109" fmla="*/ 275771 h 4586514"/>
                <a:gd name="connsiteX110" fmla="*/ 4161404 w 4190433"/>
                <a:gd name="connsiteY110" fmla="*/ 43543 h 4586514"/>
                <a:gd name="connsiteX111" fmla="*/ 4016261 w 4190433"/>
                <a:gd name="connsiteY111" fmla="*/ 0 h 4586514"/>
                <a:gd name="connsiteX112" fmla="*/ 3856604 w 4190433"/>
                <a:gd name="connsiteY112" fmla="*/ 29028 h 4586514"/>
                <a:gd name="connsiteX113" fmla="*/ 3813061 w 4190433"/>
                <a:gd name="connsiteY113" fmla="*/ 58057 h 4586514"/>
                <a:gd name="connsiteX114" fmla="*/ 3755004 w 4190433"/>
                <a:gd name="connsiteY114" fmla="*/ 188686 h 4586514"/>
                <a:gd name="connsiteX115" fmla="*/ 3740490 w 4190433"/>
                <a:gd name="connsiteY115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476261 w 4190433"/>
                <a:gd name="connsiteY77" fmla="*/ 2786743 h 4586514"/>
                <a:gd name="connsiteX78" fmla="*/ 1519804 w 4190433"/>
                <a:gd name="connsiteY78" fmla="*/ 2772228 h 4586514"/>
                <a:gd name="connsiteX79" fmla="*/ 1911690 w 4190433"/>
                <a:gd name="connsiteY79" fmla="*/ 2786743 h 4586514"/>
                <a:gd name="connsiteX80" fmla="*/ 2971233 w 4190433"/>
                <a:gd name="connsiteY80" fmla="*/ 2757714 h 4586514"/>
                <a:gd name="connsiteX81" fmla="*/ 3798547 w 4190433"/>
                <a:gd name="connsiteY81" fmla="*/ 2627086 h 4586514"/>
                <a:gd name="connsiteX82" fmla="*/ 3900147 w 4190433"/>
                <a:gd name="connsiteY82" fmla="*/ 2569028 h 4586514"/>
                <a:gd name="connsiteX83" fmla="*/ 3929176 w 4190433"/>
                <a:gd name="connsiteY83" fmla="*/ 2481943 h 4586514"/>
                <a:gd name="connsiteX84" fmla="*/ 3943690 w 4190433"/>
                <a:gd name="connsiteY84" fmla="*/ 2438400 h 4586514"/>
                <a:gd name="connsiteX85" fmla="*/ 3929176 w 4190433"/>
                <a:gd name="connsiteY85" fmla="*/ 2177143 h 4586514"/>
                <a:gd name="connsiteX86" fmla="*/ 3856604 w 4190433"/>
                <a:gd name="connsiteY86" fmla="*/ 2046514 h 4586514"/>
                <a:gd name="connsiteX87" fmla="*/ 3813061 w 4190433"/>
                <a:gd name="connsiteY87" fmla="*/ 2032000 h 4586514"/>
                <a:gd name="connsiteX88" fmla="*/ 3682433 w 4190433"/>
                <a:gd name="connsiteY88" fmla="*/ 1930400 h 4586514"/>
                <a:gd name="connsiteX89" fmla="*/ 3638890 w 4190433"/>
                <a:gd name="connsiteY89" fmla="*/ 1901371 h 4586514"/>
                <a:gd name="connsiteX90" fmla="*/ 3595347 w 4190433"/>
                <a:gd name="connsiteY90" fmla="*/ 1886857 h 4586514"/>
                <a:gd name="connsiteX91" fmla="*/ 3479233 w 4190433"/>
                <a:gd name="connsiteY91" fmla="*/ 1857828 h 4586514"/>
                <a:gd name="connsiteX92" fmla="*/ 3203461 w 4190433"/>
                <a:gd name="connsiteY92" fmla="*/ 1814286 h 4586514"/>
                <a:gd name="connsiteX93" fmla="*/ 3116376 w 4190433"/>
                <a:gd name="connsiteY93" fmla="*/ 1785257 h 4586514"/>
                <a:gd name="connsiteX94" fmla="*/ 2622209 w 4190433"/>
                <a:gd name="connsiteY94" fmla="*/ 1664153 h 4586514"/>
                <a:gd name="connsiteX95" fmla="*/ 2260600 w 4190433"/>
                <a:gd name="connsiteY95" fmla="*/ 1512546 h 4586514"/>
                <a:gd name="connsiteX96" fmla="*/ 2350634 w 4190433"/>
                <a:gd name="connsiteY96" fmla="*/ 1389743 h 4586514"/>
                <a:gd name="connsiteX97" fmla="*/ 2771094 w 4190433"/>
                <a:gd name="connsiteY97" fmla="*/ 1286215 h 4586514"/>
                <a:gd name="connsiteX98" fmla="*/ 3609861 w 4190433"/>
                <a:gd name="connsiteY98" fmla="*/ 1103086 h 4586514"/>
                <a:gd name="connsiteX99" fmla="*/ 3813061 w 4190433"/>
                <a:gd name="connsiteY99" fmla="*/ 1001486 h 4586514"/>
                <a:gd name="connsiteX100" fmla="*/ 3929176 w 4190433"/>
                <a:gd name="connsiteY100" fmla="*/ 943428 h 4586514"/>
                <a:gd name="connsiteX101" fmla="*/ 3958204 w 4190433"/>
                <a:gd name="connsiteY101" fmla="*/ 899886 h 4586514"/>
                <a:gd name="connsiteX102" fmla="*/ 4001747 w 4190433"/>
                <a:gd name="connsiteY102" fmla="*/ 885371 h 4586514"/>
                <a:gd name="connsiteX103" fmla="*/ 4045290 w 4190433"/>
                <a:gd name="connsiteY103" fmla="*/ 856343 h 4586514"/>
                <a:gd name="connsiteX104" fmla="*/ 4074318 w 4190433"/>
                <a:gd name="connsiteY104" fmla="*/ 812800 h 4586514"/>
                <a:gd name="connsiteX105" fmla="*/ 4117861 w 4190433"/>
                <a:gd name="connsiteY105" fmla="*/ 769257 h 4586514"/>
                <a:gd name="connsiteX106" fmla="*/ 4146890 w 4190433"/>
                <a:gd name="connsiteY106" fmla="*/ 682171 h 4586514"/>
                <a:gd name="connsiteX107" fmla="*/ 4161404 w 4190433"/>
                <a:gd name="connsiteY107" fmla="*/ 362857 h 4586514"/>
                <a:gd name="connsiteX108" fmla="*/ 4190433 w 4190433"/>
                <a:gd name="connsiteY108" fmla="*/ 275771 h 4586514"/>
                <a:gd name="connsiteX109" fmla="*/ 4161404 w 4190433"/>
                <a:gd name="connsiteY109" fmla="*/ 43543 h 4586514"/>
                <a:gd name="connsiteX110" fmla="*/ 4016261 w 4190433"/>
                <a:gd name="connsiteY110" fmla="*/ 0 h 4586514"/>
                <a:gd name="connsiteX111" fmla="*/ 3856604 w 4190433"/>
                <a:gd name="connsiteY111" fmla="*/ 29028 h 4586514"/>
                <a:gd name="connsiteX112" fmla="*/ 3813061 w 4190433"/>
                <a:gd name="connsiteY112" fmla="*/ 58057 h 4586514"/>
                <a:gd name="connsiteX113" fmla="*/ 3755004 w 4190433"/>
                <a:gd name="connsiteY113" fmla="*/ 188686 h 4586514"/>
                <a:gd name="connsiteX114" fmla="*/ 3740490 w 4190433"/>
                <a:gd name="connsiteY114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476261 w 4190433"/>
                <a:gd name="connsiteY77" fmla="*/ 2786743 h 4586514"/>
                <a:gd name="connsiteX78" fmla="*/ 1519804 w 4190433"/>
                <a:gd name="connsiteY78" fmla="*/ 2772228 h 4586514"/>
                <a:gd name="connsiteX79" fmla="*/ 1911690 w 4190433"/>
                <a:gd name="connsiteY79" fmla="*/ 2786743 h 4586514"/>
                <a:gd name="connsiteX80" fmla="*/ 2971233 w 4190433"/>
                <a:gd name="connsiteY80" fmla="*/ 2757714 h 4586514"/>
                <a:gd name="connsiteX81" fmla="*/ 3900147 w 4190433"/>
                <a:gd name="connsiteY81" fmla="*/ 2569028 h 4586514"/>
                <a:gd name="connsiteX82" fmla="*/ 3929176 w 4190433"/>
                <a:gd name="connsiteY82" fmla="*/ 2481943 h 4586514"/>
                <a:gd name="connsiteX83" fmla="*/ 3943690 w 4190433"/>
                <a:gd name="connsiteY83" fmla="*/ 2438400 h 4586514"/>
                <a:gd name="connsiteX84" fmla="*/ 3929176 w 4190433"/>
                <a:gd name="connsiteY84" fmla="*/ 2177143 h 4586514"/>
                <a:gd name="connsiteX85" fmla="*/ 3856604 w 4190433"/>
                <a:gd name="connsiteY85" fmla="*/ 2046514 h 4586514"/>
                <a:gd name="connsiteX86" fmla="*/ 3813061 w 4190433"/>
                <a:gd name="connsiteY86" fmla="*/ 2032000 h 4586514"/>
                <a:gd name="connsiteX87" fmla="*/ 3682433 w 4190433"/>
                <a:gd name="connsiteY87" fmla="*/ 1930400 h 4586514"/>
                <a:gd name="connsiteX88" fmla="*/ 3638890 w 4190433"/>
                <a:gd name="connsiteY88" fmla="*/ 1901371 h 4586514"/>
                <a:gd name="connsiteX89" fmla="*/ 3595347 w 4190433"/>
                <a:gd name="connsiteY89" fmla="*/ 1886857 h 4586514"/>
                <a:gd name="connsiteX90" fmla="*/ 3479233 w 4190433"/>
                <a:gd name="connsiteY90" fmla="*/ 1857828 h 4586514"/>
                <a:gd name="connsiteX91" fmla="*/ 3203461 w 4190433"/>
                <a:gd name="connsiteY91" fmla="*/ 1814286 h 4586514"/>
                <a:gd name="connsiteX92" fmla="*/ 3116376 w 4190433"/>
                <a:gd name="connsiteY92" fmla="*/ 1785257 h 4586514"/>
                <a:gd name="connsiteX93" fmla="*/ 2622209 w 4190433"/>
                <a:gd name="connsiteY93" fmla="*/ 1664153 h 4586514"/>
                <a:gd name="connsiteX94" fmla="*/ 2260600 w 4190433"/>
                <a:gd name="connsiteY94" fmla="*/ 1512546 h 4586514"/>
                <a:gd name="connsiteX95" fmla="*/ 2350634 w 4190433"/>
                <a:gd name="connsiteY95" fmla="*/ 1389743 h 4586514"/>
                <a:gd name="connsiteX96" fmla="*/ 2771094 w 4190433"/>
                <a:gd name="connsiteY96" fmla="*/ 1286215 h 4586514"/>
                <a:gd name="connsiteX97" fmla="*/ 3609861 w 4190433"/>
                <a:gd name="connsiteY97" fmla="*/ 1103086 h 4586514"/>
                <a:gd name="connsiteX98" fmla="*/ 3813061 w 4190433"/>
                <a:gd name="connsiteY98" fmla="*/ 1001486 h 4586514"/>
                <a:gd name="connsiteX99" fmla="*/ 3929176 w 4190433"/>
                <a:gd name="connsiteY99" fmla="*/ 943428 h 4586514"/>
                <a:gd name="connsiteX100" fmla="*/ 3958204 w 4190433"/>
                <a:gd name="connsiteY100" fmla="*/ 899886 h 4586514"/>
                <a:gd name="connsiteX101" fmla="*/ 4001747 w 4190433"/>
                <a:gd name="connsiteY101" fmla="*/ 885371 h 4586514"/>
                <a:gd name="connsiteX102" fmla="*/ 4045290 w 4190433"/>
                <a:gd name="connsiteY102" fmla="*/ 856343 h 4586514"/>
                <a:gd name="connsiteX103" fmla="*/ 4074318 w 4190433"/>
                <a:gd name="connsiteY103" fmla="*/ 812800 h 4586514"/>
                <a:gd name="connsiteX104" fmla="*/ 4117861 w 4190433"/>
                <a:gd name="connsiteY104" fmla="*/ 769257 h 4586514"/>
                <a:gd name="connsiteX105" fmla="*/ 4146890 w 4190433"/>
                <a:gd name="connsiteY105" fmla="*/ 682171 h 4586514"/>
                <a:gd name="connsiteX106" fmla="*/ 4161404 w 4190433"/>
                <a:gd name="connsiteY106" fmla="*/ 362857 h 4586514"/>
                <a:gd name="connsiteX107" fmla="*/ 4190433 w 4190433"/>
                <a:gd name="connsiteY107" fmla="*/ 275771 h 4586514"/>
                <a:gd name="connsiteX108" fmla="*/ 4161404 w 4190433"/>
                <a:gd name="connsiteY108" fmla="*/ 43543 h 4586514"/>
                <a:gd name="connsiteX109" fmla="*/ 4016261 w 4190433"/>
                <a:gd name="connsiteY109" fmla="*/ 0 h 4586514"/>
                <a:gd name="connsiteX110" fmla="*/ 3856604 w 4190433"/>
                <a:gd name="connsiteY110" fmla="*/ 29028 h 4586514"/>
                <a:gd name="connsiteX111" fmla="*/ 3813061 w 4190433"/>
                <a:gd name="connsiteY111" fmla="*/ 58057 h 4586514"/>
                <a:gd name="connsiteX112" fmla="*/ 3755004 w 4190433"/>
                <a:gd name="connsiteY112" fmla="*/ 188686 h 4586514"/>
                <a:gd name="connsiteX113" fmla="*/ 3740490 w 4190433"/>
                <a:gd name="connsiteY11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476261 w 4190433"/>
                <a:gd name="connsiteY77" fmla="*/ 2786743 h 4586514"/>
                <a:gd name="connsiteX78" fmla="*/ 1519804 w 4190433"/>
                <a:gd name="connsiteY78" fmla="*/ 2772228 h 4586514"/>
                <a:gd name="connsiteX79" fmla="*/ 1911690 w 4190433"/>
                <a:gd name="connsiteY79" fmla="*/ 2786743 h 4586514"/>
                <a:gd name="connsiteX80" fmla="*/ 2971233 w 4190433"/>
                <a:gd name="connsiteY80" fmla="*/ 2757714 h 4586514"/>
                <a:gd name="connsiteX81" fmla="*/ 3929176 w 4190433"/>
                <a:gd name="connsiteY81" fmla="*/ 2481943 h 4586514"/>
                <a:gd name="connsiteX82" fmla="*/ 3943690 w 4190433"/>
                <a:gd name="connsiteY82" fmla="*/ 2438400 h 4586514"/>
                <a:gd name="connsiteX83" fmla="*/ 3929176 w 4190433"/>
                <a:gd name="connsiteY83" fmla="*/ 2177143 h 4586514"/>
                <a:gd name="connsiteX84" fmla="*/ 3856604 w 4190433"/>
                <a:gd name="connsiteY84" fmla="*/ 2046514 h 4586514"/>
                <a:gd name="connsiteX85" fmla="*/ 3813061 w 4190433"/>
                <a:gd name="connsiteY85" fmla="*/ 2032000 h 4586514"/>
                <a:gd name="connsiteX86" fmla="*/ 3682433 w 4190433"/>
                <a:gd name="connsiteY86" fmla="*/ 1930400 h 4586514"/>
                <a:gd name="connsiteX87" fmla="*/ 3638890 w 4190433"/>
                <a:gd name="connsiteY87" fmla="*/ 1901371 h 4586514"/>
                <a:gd name="connsiteX88" fmla="*/ 3595347 w 4190433"/>
                <a:gd name="connsiteY88" fmla="*/ 1886857 h 4586514"/>
                <a:gd name="connsiteX89" fmla="*/ 3479233 w 4190433"/>
                <a:gd name="connsiteY89" fmla="*/ 1857828 h 4586514"/>
                <a:gd name="connsiteX90" fmla="*/ 3203461 w 4190433"/>
                <a:gd name="connsiteY90" fmla="*/ 1814286 h 4586514"/>
                <a:gd name="connsiteX91" fmla="*/ 3116376 w 4190433"/>
                <a:gd name="connsiteY91" fmla="*/ 1785257 h 4586514"/>
                <a:gd name="connsiteX92" fmla="*/ 2622209 w 4190433"/>
                <a:gd name="connsiteY92" fmla="*/ 1664153 h 4586514"/>
                <a:gd name="connsiteX93" fmla="*/ 2260600 w 4190433"/>
                <a:gd name="connsiteY93" fmla="*/ 1512546 h 4586514"/>
                <a:gd name="connsiteX94" fmla="*/ 2350634 w 4190433"/>
                <a:gd name="connsiteY94" fmla="*/ 1389743 h 4586514"/>
                <a:gd name="connsiteX95" fmla="*/ 2771094 w 4190433"/>
                <a:gd name="connsiteY95" fmla="*/ 1286215 h 4586514"/>
                <a:gd name="connsiteX96" fmla="*/ 3609861 w 4190433"/>
                <a:gd name="connsiteY96" fmla="*/ 1103086 h 4586514"/>
                <a:gd name="connsiteX97" fmla="*/ 3813061 w 4190433"/>
                <a:gd name="connsiteY97" fmla="*/ 1001486 h 4586514"/>
                <a:gd name="connsiteX98" fmla="*/ 3929176 w 4190433"/>
                <a:gd name="connsiteY98" fmla="*/ 943428 h 4586514"/>
                <a:gd name="connsiteX99" fmla="*/ 3958204 w 4190433"/>
                <a:gd name="connsiteY99" fmla="*/ 899886 h 4586514"/>
                <a:gd name="connsiteX100" fmla="*/ 4001747 w 4190433"/>
                <a:gd name="connsiteY100" fmla="*/ 885371 h 4586514"/>
                <a:gd name="connsiteX101" fmla="*/ 4045290 w 4190433"/>
                <a:gd name="connsiteY101" fmla="*/ 856343 h 4586514"/>
                <a:gd name="connsiteX102" fmla="*/ 4074318 w 4190433"/>
                <a:gd name="connsiteY102" fmla="*/ 812800 h 4586514"/>
                <a:gd name="connsiteX103" fmla="*/ 4117861 w 4190433"/>
                <a:gd name="connsiteY103" fmla="*/ 769257 h 4586514"/>
                <a:gd name="connsiteX104" fmla="*/ 4146890 w 4190433"/>
                <a:gd name="connsiteY104" fmla="*/ 682171 h 4586514"/>
                <a:gd name="connsiteX105" fmla="*/ 4161404 w 4190433"/>
                <a:gd name="connsiteY105" fmla="*/ 362857 h 4586514"/>
                <a:gd name="connsiteX106" fmla="*/ 4190433 w 4190433"/>
                <a:gd name="connsiteY106" fmla="*/ 275771 h 4586514"/>
                <a:gd name="connsiteX107" fmla="*/ 4161404 w 4190433"/>
                <a:gd name="connsiteY107" fmla="*/ 43543 h 4586514"/>
                <a:gd name="connsiteX108" fmla="*/ 4016261 w 4190433"/>
                <a:gd name="connsiteY108" fmla="*/ 0 h 4586514"/>
                <a:gd name="connsiteX109" fmla="*/ 3856604 w 4190433"/>
                <a:gd name="connsiteY109" fmla="*/ 29028 h 4586514"/>
                <a:gd name="connsiteX110" fmla="*/ 3813061 w 4190433"/>
                <a:gd name="connsiteY110" fmla="*/ 58057 h 4586514"/>
                <a:gd name="connsiteX111" fmla="*/ 3755004 w 4190433"/>
                <a:gd name="connsiteY111" fmla="*/ 188686 h 4586514"/>
                <a:gd name="connsiteX112" fmla="*/ 3740490 w 4190433"/>
                <a:gd name="connsiteY112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476261 w 4190433"/>
                <a:gd name="connsiteY77" fmla="*/ 2786743 h 4586514"/>
                <a:gd name="connsiteX78" fmla="*/ 1911690 w 4190433"/>
                <a:gd name="connsiteY78" fmla="*/ 2786743 h 4586514"/>
                <a:gd name="connsiteX79" fmla="*/ 2971233 w 4190433"/>
                <a:gd name="connsiteY79" fmla="*/ 2757714 h 4586514"/>
                <a:gd name="connsiteX80" fmla="*/ 3929176 w 4190433"/>
                <a:gd name="connsiteY80" fmla="*/ 2481943 h 4586514"/>
                <a:gd name="connsiteX81" fmla="*/ 3943690 w 4190433"/>
                <a:gd name="connsiteY81" fmla="*/ 2438400 h 4586514"/>
                <a:gd name="connsiteX82" fmla="*/ 3929176 w 4190433"/>
                <a:gd name="connsiteY82" fmla="*/ 2177143 h 4586514"/>
                <a:gd name="connsiteX83" fmla="*/ 3856604 w 4190433"/>
                <a:gd name="connsiteY83" fmla="*/ 2046514 h 4586514"/>
                <a:gd name="connsiteX84" fmla="*/ 3813061 w 4190433"/>
                <a:gd name="connsiteY84" fmla="*/ 2032000 h 4586514"/>
                <a:gd name="connsiteX85" fmla="*/ 3682433 w 4190433"/>
                <a:gd name="connsiteY85" fmla="*/ 1930400 h 4586514"/>
                <a:gd name="connsiteX86" fmla="*/ 3638890 w 4190433"/>
                <a:gd name="connsiteY86" fmla="*/ 1901371 h 4586514"/>
                <a:gd name="connsiteX87" fmla="*/ 3595347 w 4190433"/>
                <a:gd name="connsiteY87" fmla="*/ 1886857 h 4586514"/>
                <a:gd name="connsiteX88" fmla="*/ 3479233 w 4190433"/>
                <a:gd name="connsiteY88" fmla="*/ 1857828 h 4586514"/>
                <a:gd name="connsiteX89" fmla="*/ 3203461 w 4190433"/>
                <a:gd name="connsiteY89" fmla="*/ 1814286 h 4586514"/>
                <a:gd name="connsiteX90" fmla="*/ 3116376 w 4190433"/>
                <a:gd name="connsiteY90" fmla="*/ 1785257 h 4586514"/>
                <a:gd name="connsiteX91" fmla="*/ 2622209 w 4190433"/>
                <a:gd name="connsiteY91" fmla="*/ 1664153 h 4586514"/>
                <a:gd name="connsiteX92" fmla="*/ 2260600 w 4190433"/>
                <a:gd name="connsiteY92" fmla="*/ 1512546 h 4586514"/>
                <a:gd name="connsiteX93" fmla="*/ 2350634 w 4190433"/>
                <a:gd name="connsiteY93" fmla="*/ 1389743 h 4586514"/>
                <a:gd name="connsiteX94" fmla="*/ 2771094 w 4190433"/>
                <a:gd name="connsiteY94" fmla="*/ 1286215 h 4586514"/>
                <a:gd name="connsiteX95" fmla="*/ 3609861 w 4190433"/>
                <a:gd name="connsiteY95" fmla="*/ 1103086 h 4586514"/>
                <a:gd name="connsiteX96" fmla="*/ 3813061 w 4190433"/>
                <a:gd name="connsiteY96" fmla="*/ 1001486 h 4586514"/>
                <a:gd name="connsiteX97" fmla="*/ 3929176 w 4190433"/>
                <a:gd name="connsiteY97" fmla="*/ 943428 h 4586514"/>
                <a:gd name="connsiteX98" fmla="*/ 3958204 w 4190433"/>
                <a:gd name="connsiteY98" fmla="*/ 899886 h 4586514"/>
                <a:gd name="connsiteX99" fmla="*/ 4001747 w 4190433"/>
                <a:gd name="connsiteY99" fmla="*/ 885371 h 4586514"/>
                <a:gd name="connsiteX100" fmla="*/ 4045290 w 4190433"/>
                <a:gd name="connsiteY100" fmla="*/ 856343 h 4586514"/>
                <a:gd name="connsiteX101" fmla="*/ 4074318 w 4190433"/>
                <a:gd name="connsiteY101" fmla="*/ 812800 h 4586514"/>
                <a:gd name="connsiteX102" fmla="*/ 4117861 w 4190433"/>
                <a:gd name="connsiteY102" fmla="*/ 769257 h 4586514"/>
                <a:gd name="connsiteX103" fmla="*/ 4146890 w 4190433"/>
                <a:gd name="connsiteY103" fmla="*/ 682171 h 4586514"/>
                <a:gd name="connsiteX104" fmla="*/ 4161404 w 4190433"/>
                <a:gd name="connsiteY104" fmla="*/ 362857 h 4586514"/>
                <a:gd name="connsiteX105" fmla="*/ 4190433 w 4190433"/>
                <a:gd name="connsiteY105" fmla="*/ 275771 h 4586514"/>
                <a:gd name="connsiteX106" fmla="*/ 4161404 w 4190433"/>
                <a:gd name="connsiteY106" fmla="*/ 43543 h 4586514"/>
                <a:gd name="connsiteX107" fmla="*/ 4016261 w 4190433"/>
                <a:gd name="connsiteY107" fmla="*/ 0 h 4586514"/>
                <a:gd name="connsiteX108" fmla="*/ 3856604 w 4190433"/>
                <a:gd name="connsiteY108" fmla="*/ 29028 h 4586514"/>
                <a:gd name="connsiteX109" fmla="*/ 3813061 w 4190433"/>
                <a:gd name="connsiteY109" fmla="*/ 58057 h 4586514"/>
                <a:gd name="connsiteX110" fmla="*/ 3755004 w 4190433"/>
                <a:gd name="connsiteY110" fmla="*/ 188686 h 4586514"/>
                <a:gd name="connsiteX111" fmla="*/ 3740490 w 4190433"/>
                <a:gd name="connsiteY111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316604 w 4190433"/>
                <a:gd name="connsiteY76" fmla="*/ 2830286 h 4586514"/>
                <a:gd name="connsiteX77" fmla="*/ 1911690 w 4190433"/>
                <a:gd name="connsiteY77" fmla="*/ 2786743 h 4586514"/>
                <a:gd name="connsiteX78" fmla="*/ 2971233 w 4190433"/>
                <a:gd name="connsiteY78" fmla="*/ 2757714 h 4586514"/>
                <a:gd name="connsiteX79" fmla="*/ 3929176 w 4190433"/>
                <a:gd name="connsiteY79" fmla="*/ 2481943 h 4586514"/>
                <a:gd name="connsiteX80" fmla="*/ 3943690 w 4190433"/>
                <a:gd name="connsiteY80" fmla="*/ 2438400 h 4586514"/>
                <a:gd name="connsiteX81" fmla="*/ 3929176 w 4190433"/>
                <a:gd name="connsiteY81" fmla="*/ 2177143 h 4586514"/>
                <a:gd name="connsiteX82" fmla="*/ 3856604 w 4190433"/>
                <a:gd name="connsiteY82" fmla="*/ 2046514 h 4586514"/>
                <a:gd name="connsiteX83" fmla="*/ 3813061 w 4190433"/>
                <a:gd name="connsiteY83" fmla="*/ 2032000 h 4586514"/>
                <a:gd name="connsiteX84" fmla="*/ 3682433 w 4190433"/>
                <a:gd name="connsiteY84" fmla="*/ 1930400 h 4586514"/>
                <a:gd name="connsiteX85" fmla="*/ 3638890 w 4190433"/>
                <a:gd name="connsiteY85" fmla="*/ 1901371 h 4586514"/>
                <a:gd name="connsiteX86" fmla="*/ 3595347 w 4190433"/>
                <a:gd name="connsiteY86" fmla="*/ 1886857 h 4586514"/>
                <a:gd name="connsiteX87" fmla="*/ 3479233 w 4190433"/>
                <a:gd name="connsiteY87" fmla="*/ 1857828 h 4586514"/>
                <a:gd name="connsiteX88" fmla="*/ 3203461 w 4190433"/>
                <a:gd name="connsiteY88" fmla="*/ 1814286 h 4586514"/>
                <a:gd name="connsiteX89" fmla="*/ 3116376 w 4190433"/>
                <a:gd name="connsiteY89" fmla="*/ 1785257 h 4586514"/>
                <a:gd name="connsiteX90" fmla="*/ 2622209 w 4190433"/>
                <a:gd name="connsiteY90" fmla="*/ 1664153 h 4586514"/>
                <a:gd name="connsiteX91" fmla="*/ 2260600 w 4190433"/>
                <a:gd name="connsiteY91" fmla="*/ 1512546 h 4586514"/>
                <a:gd name="connsiteX92" fmla="*/ 2350634 w 4190433"/>
                <a:gd name="connsiteY92" fmla="*/ 1389743 h 4586514"/>
                <a:gd name="connsiteX93" fmla="*/ 2771094 w 4190433"/>
                <a:gd name="connsiteY93" fmla="*/ 1286215 h 4586514"/>
                <a:gd name="connsiteX94" fmla="*/ 3609861 w 4190433"/>
                <a:gd name="connsiteY94" fmla="*/ 1103086 h 4586514"/>
                <a:gd name="connsiteX95" fmla="*/ 3813061 w 4190433"/>
                <a:gd name="connsiteY95" fmla="*/ 1001486 h 4586514"/>
                <a:gd name="connsiteX96" fmla="*/ 3929176 w 4190433"/>
                <a:gd name="connsiteY96" fmla="*/ 943428 h 4586514"/>
                <a:gd name="connsiteX97" fmla="*/ 3958204 w 4190433"/>
                <a:gd name="connsiteY97" fmla="*/ 899886 h 4586514"/>
                <a:gd name="connsiteX98" fmla="*/ 4001747 w 4190433"/>
                <a:gd name="connsiteY98" fmla="*/ 885371 h 4586514"/>
                <a:gd name="connsiteX99" fmla="*/ 4045290 w 4190433"/>
                <a:gd name="connsiteY99" fmla="*/ 856343 h 4586514"/>
                <a:gd name="connsiteX100" fmla="*/ 4074318 w 4190433"/>
                <a:gd name="connsiteY100" fmla="*/ 812800 h 4586514"/>
                <a:gd name="connsiteX101" fmla="*/ 4117861 w 4190433"/>
                <a:gd name="connsiteY101" fmla="*/ 769257 h 4586514"/>
                <a:gd name="connsiteX102" fmla="*/ 4146890 w 4190433"/>
                <a:gd name="connsiteY102" fmla="*/ 682171 h 4586514"/>
                <a:gd name="connsiteX103" fmla="*/ 4161404 w 4190433"/>
                <a:gd name="connsiteY103" fmla="*/ 362857 h 4586514"/>
                <a:gd name="connsiteX104" fmla="*/ 4190433 w 4190433"/>
                <a:gd name="connsiteY104" fmla="*/ 275771 h 4586514"/>
                <a:gd name="connsiteX105" fmla="*/ 4161404 w 4190433"/>
                <a:gd name="connsiteY105" fmla="*/ 43543 h 4586514"/>
                <a:gd name="connsiteX106" fmla="*/ 4016261 w 4190433"/>
                <a:gd name="connsiteY106" fmla="*/ 0 h 4586514"/>
                <a:gd name="connsiteX107" fmla="*/ 3856604 w 4190433"/>
                <a:gd name="connsiteY107" fmla="*/ 29028 h 4586514"/>
                <a:gd name="connsiteX108" fmla="*/ 3813061 w 4190433"/>
                <a:gd name="connsiteY108" fmla="*/ 58057 h 4586514"/>
                <a:gd name="connsiteX109" fmla="*/ 3755004 w 4190433"/>
                <a:gd name="connsiteY109" fmla="*/ 188686 h 4586514"/>
                <a:gd name="connsiteX110" fmla="*/ 3740490 w 4190433"/>
                <a:gd name="connsiteY110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113404 w 4190433"/>
                <a:gd name="connsiteY75" fmla="*/ 2844800 h 4586514"/>
                <a:gd name="connsiteX76" fmla="*/ 1911690 w 4190433"/>
                <a:gd name="connsiteY76" fmla="*/ 2786743 h 4586514"/>
                <a:gd name="connsiteX77" fmla="*/ 2971233 w 4190433"/>
                <a:gd name="connsiteY77" fmla="*/ 2757714 h 4586514"/>
                <a:gd name="connsiteX78" fmla="*/ 3929176 w 4190433"/>
                <a:gd name="connsiteY78" fmla="*/ 2481943 h 4586514"/>
                <a:gd name="connsiteX79" fmla="*/ 3943690 w 4190433"/>
                <a:gd name="connsiteY79" fmla="*/ 2438400 h 4586514"/>
                <a:gd name="connsiteX80" fmla="*/ 3929176 w 4190433"/>
                <a:gd name="connsiteY80" fmla="*/ 2177143 h 4586514"/>
                <a:gd name="connsiteX81" fmla="*/ 3856604 w 4190433"/>
                <a:gd name="connsiteY81" fmla="*/ 2046514 h 4586514"/>
                <a:gd name="connsiteX82" fmla="*/ 3813061 w 4190433"/>
                <a:gd name="connsiteY82" fmla="*/ 2032000 h 4586514"/>
                <a:gd name="connsiteX83" fmla="*/ 3682433 w 4190433"/>
                <a:gd name="connsiteY83" fmla="*/ 1930400 h 4586514"/>
                <a:gd name="connsiteX84" fmla="*/ 3638890 w 4190433"/>
                <a:gd name="connsiteY84" fmla="*/ 1901371 h 4586514"/>
                <a:gd name="connsiteX85" fmla="*/ 3595347 w 4190433"/>
                <a:gd name="connsiteY85" fmla="*/ 1886857 h 4586514"/>
                <a:gd name="connsiteX86" fmla="*/ 3479233 w 4190433"/>
                <a:gd name="connsiteY86" fmla="*/ 1857828 h 4586514"/>
                <a:gd name="connsiteX87" fmla="*/ 3203461 w 4190433"/>
                <a:gd name="connsiteY87" fmla="*/ 1814286 h 4586514"/>
                <a:gd name="connsiteX88" fmla="*/ 3116376 w 4190433"/>
                <a:gd name="connsiteY88" fmla="*/ 1785257 h 4586514"/>
                <a:gd name="connsiteX89" fmla="*/ 2622209 w 4190433"/>
                <a:gd name="connsiteY89" fmla="*/ 1664153 h 4586514"/>
                <a:gd name="connsiteX90" fmla="*/ 2260600 w 4190433"/>
                <a:gd name="connsiteY90" fmla="*/ 1512546 h 4586514"/>
                <a:gd name="connsiteX91" fmla="*/ 2350634 w 4190433"/>
                <a:gd name="connsiteY91" fmla="*/ 1389743 h 4586514"/>
                <a:gd name="connsiteX92" fmla="*/ 2771094 w 4190433"/>
                <a:gd name="connsiteY92" fmla="*/ 1286215 h 4586514"/>
                <a:gd name="connsiteX93" fmla="*/ 3609861 w 4190433"/>
                <a:gd name="connsiteY93" fmla="*/ 1103086 h 4586514"/>
                <a:gd name="connsiteX94" fmla="*/ 3813061 w 4190433"/>
                <a:gd name="connsiteY94" fmla="*/ 1001486 h 4586514"/>
                <a:gd name="connsiteX95" fmla="*/ 3929176 w 4190433"/>
                <a:gd name="connsiteY95" fmla="*/ 943428 h 4586514"/>
                <a:gd name="connsiteX96" fmla="*/ 3958204 w 4190433"/>
                <a:gd name="connsiteY96" fmla="*/ 899886 h 4586514"/>
                <a:gd name="connsiteX97" fmla="*/ 4001747 w 4190433"/>
                <a:gd name="connsiteY97" fmla="*/ 885371 h 4586514"/>
                <a:gd name="connsiteX98" fmla="*/ 4045290 w 4190433"/>
                <a:gd name="connsiteY98" fmla="*/ 856343 h 4586514"/>
                <a:gd name="connsiteX99" fmla="*/ 4074318 w 4190433"/>
                <a:gd name="connsiteY99" fmla="*/ 812800 h 4586514"/>
                <a:gd name="connsiteX100" fmla="*/ 4117861 w 4190433"/>
                <a:gd name="connsiteY100" fmla="*/ 769257 h 4586514"/>
                <a:gd name="connsiteX101" fmla="*/ 4146890 w 4190433"/>
                <a:gd name="connsiteY101" fmla="*/ 682171 h 4586514"/>
                <a:gd name="connsiteX102" fmla="*/ 4161404 w 4190433"/>
                <a:gd name="connsiteY102" fmla="*/ 362857 h 4586514"/>
                <a:gd name="connsiteX103" fmla="*/ 4190433 w 4190433"/>
                <a:gd name="connsiteY103" fmla="*/ 275771 h 4586514"/>
                <a:gd name="connsiteX104" fmla="*/ 4161404 w 4190433"/>
                <a:gd name="connsiteY104" fmla="*/ 43543 h 4586514"/>
                <a:gd name="connsiteX105" fmla="*/ 4016261 w 4190433"/>
                <a:gd name="connsiteY105" fmla="*/ 0 h 4586514"/>
                <a:gd name="connsiteX106" fmla="*/ 3856604 w 4190433"/>
                <a:gd name="connsiteY106" fmla="*/ 29028 h 4586514"/>
                <a:gd name="connsiteX107" fmla="*/ 3813061 w 4190433"/>
                <a:gd name="connsiteY107" fmla="*/ 58057 h 4586514"/>
                <a:gd name="connsiteX108" fmla="*/ 3755004 w 4190433"/>
                <a:gd name="connsiteY108" fmla="*/ 188686 h 4586514"/>
                <a:gd name="connsiteX109" fmla="*/ 3740490 w 4190433"/>
                <a:gd name="connsiteY10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98890 w 4190433"/>
                <a:gd name="connsiteY71" fmla="*/ 3048000 h 4586514"/>
                <a:gd name="connsiteX72" fmla="*/ 1069861 w 4190433"/>
                <a:gd name="connsiteY72" fmla="*/ 3004457 h 4586514"/>
                <a:gd name="connsiteX73" fmla="*/ 1055347 w 4190433"/>
                <a:gd name="connsiteY73" fmla="*/ 2960914 h 4586514"/>
                <a:gd name="connsiteX74" fmla="*/ 1069861 w 4190433"/>
                <a:gd name="connsiteY74" fmla="*/ 2859314 h 4586514"/>
                <a:gd name="connsiteX75" fmla="*/ 1282473 w 4190433"/>
                <a:gd name="connsiteY75" fmla="*/ 2768600 h 4586514"/>
                <a:gd name="connsiteX76" fmla="*/ 1911690 w 4190433"/>
                <a:gd name="connsiteY76" fmla="*/ 2786743 h 4586514"/>
                <a:gd name="connsiteX77" fmla="*/ 2971233 w 4190433"/>
                <a:gd name="connsiteY77" fmla="*/ 2757714 h 4586514"/>
                <a:gd name="connsiteX78" fmla="*/ 3929176 w 4190433"/>
                <a:gd name="connsiteY78" fmla="*/ 2481943 h 4586514"/>
                <a:gd name="connsiteX79" fmla="*/ 3943690 w 4190433"/>
                <a:gd name="connsiteY79" fmla="*/ 2438400 h 4586514"/>
                <a:gd name="connsiteX80" fmla="*/ 3929176 w 4190433"/>
                <a:gd name="connsiteY80" fmla="*/ 2177143 h 4586514"/>
                <a:gd name="connsiteX81" fmla="*/ 3856604 w 4190433"/>
                <a:gd name="connsiteY81" fmla="*/ 2046514 h 4586514"/>
                <a:gd name="connsiteX82" fmla="*/ 3813061 w 4190433"/>
                <a:gd name="connsiteY82" fmla="*/ 2032000 h 4586514"/>
                <a:gd name="connsiteX83" fmla="*/ 3682433 w 4190433"/>
                <a:gd name="connsiteY83" fmla="*/ 1930400 h 4586514"/>
                <a:gd name="connsiteX84" fmla="*/ 3638890 w 4190433"/>
                <a:gd name="connsiteY84" fmla="*/ 1901371 h 4586514"/>
                <a:gd name="connsiteX85" fmla="*/ 3595347 w 4190433"/>
                <a:gd name="connsiteY85" fmla="*/ 1886857 h 4586514"/>
                <a:gd name="connsiteX86" fmla="*/ 3479233 w 4190433"/>
                <a:gd name="connsiteY86" fmla="*/ 1857828 h 4586514"/>
                <a:gd name="connsiteX87" fmla="*/ 3203461 w 4190433"/>
                <a:gd name="connsiteY87" fmla="*/ 1814286 h 4586514"/>
                <a:gd name="connsiteX88" fmla="*/ 3116376 w 4190433"/>
                <a:gd name="connsiteY88" fmla="*/ 1785257 h 4586514"/>
                <a:gd name="connsiteX89" fmla="*/ 2622209 w 4190433"/>
                <a:gd name="connsiteY89" fmla="*/ 1664153 h 4586514"/>
                <a:gd name="connsiteX90" fmla="*/ 2260600 w 4190433"/>
                <a:gd name="connsiteY90" fmla="*/ 1512546 h 4586514"/>
                <a:gd name="connsiteX91" fmla="*/ 2350634 w 4190433"/>
                <a:gd name="connsiteY91" fmla="*/ 1389743 h 4586514"/>
                <a:gd name="connsiteX92" fmla="*/ 2771094 w 4190433"/>
                <a:gd name="connsiteY92" fmla="*/ 1286215 h 4586514"/>
                <a:gd name="connsiteX93" fmla="*/ 3609861 w 4190433"/>
                <a:gd name="connsiteY93" fmla="*/ 1103086 h 4586514"/>
                <a:gd name="connsiteX94" fmla="*/ 3813061 w 4190433"/>
                <a:gd name="connsiteY94" fmla="*/ 1001486 h 4586514"/>
                <a:gd name="connsiteX95" fmla="*/ 3929176 w 4190433"/>
                <a:gd name="connsiteY95" fmla="*/ 943428 h 4586514"/>
                <a:gd name="connsiteX96" fmla="*/ 3958204 w 4190433"/>
                <a:gd name="connsiteY96" fmla="*/ 899886 h 4586514"/>
                <a:gd name="connsiteX97" fmla="*/ 4001747 w 4190433"/>
                <a:gd name="connsiteY97" fmla="*/ 885371 h 4586514"/>
                <a:gd name="connsiteX98" fmla="*/ 4045290 w 4190433"/>
                <a:gd name="connsiteY98" fmla="*/ 856343 h 4586514"/>
                <a:gd name="connsiteX99" fmla="*/ 4074318 w 4190433"/>
                <a:gd name="connsiteY99" fmla="*/ 812800 h 4586514"/>
                <a:gd name="connsiteX100" fmla="*/ 4117861 w 4190433"/>
                <a:gd name="connsiteY100" fmla="*/ 769257 h 4586514"/>
                <a:gd name="connsiteX101" fmla="*/ 4146890 w 4190433"/>
                <a:gd name="connsiteY101" fmla="*/ 682171 h 4586514"/>
                <a:gd name="connsiteX102" fmla="*/ 4161404 w 4190433"/>
                <a:gd name="connsiteY102" fmla="*/ 362857 h 4586514"/>
                <a:gd name="connsiteX103" fmla="*/ 4190433 w 4190433"/>
                <a:gd name="connsiteY103" fmla="*/ 275771 h 4586514"/>
                <a:gd name="connsiteX104" fmla="*/ 4161404 w 4190433"/>
                <a:gd name="connsiteY104" fmla="*/ 43543 h 4586514"/>
                <a:gd name="connsiteX105" fmla="*/ 4016261 w 4190433"/>
                <a:gd name="connsiteY105" fmla="*/ 0 h 4586514"/>
                <a:gd name="connsiteX106" fmla="*/ 3856604 w 4190433"/>
                <a:gd name="connsiteY106" fmla="*/ 29028 h 4586514"/>
                <a:gd name="connsiteX107" fmla="*/ 3813061 w 4190433"/>
                <a:gd name="connsiteY107" fmla="*/ 58057 h 4586514"/>
                <a:gd name="connsiteX108" fmla="*/ 3755004 w 4190433"/>
                <a:gd name="connsiteY108" fmla="*/ 188686 h 4586514"/>
                <a:gd name="connsiteX109" fmla="*/ 3740490 w 4190433"/>
                <a:gd name="connsiteY109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185976 w 4190433"/>
                <a:gd name="connsiteY70" fmla="*/ 3091543 h 4586514"/>
                <a:gd name="connsiteX71" fmla="*/ 1069861 w 4190433"/>
                <a:gd name="connsiteY71" fmla="*/ 3004457 h 4586514"/>
                <a:gd name="connsiteX72" fmla="*/ 1055347 w 4190433"/>
                <a:gd name="connsiteY72" fmla="*/ 2960914 h 4586514"/>
                <a:gd name="connsiteX73" fmla="*/ 1069861 w 4190433"/>
                <a:gd name="connsiteY73" fmla="*/ 2859314 h 4586514"/>
                <a:gd name="connsiteX74" fmla="*/ 1282473 w 4190433"/>
                <a:gd name="connsiteY74" fmla="*/ 2768600 h 4586514"/>
                <a:gd name="connsiteX75" fmla="*/ 1911690 w 4190433"/>
                <a:gd name="connsiteY75" fmla="*/ 2786743 h 4586514"/>
                <a:gd name="connsiteX76" fmla="*/ 2971233 w 4190433"/>
                <a:gd name="connsiteY76" fmla="*/ 2757714 h 4586514"/>
                <a:gd name="connsiteX77" fmla="*/ 3929176 w 4190433"/>
                <a:gd name="connsiteY77" fmla="*/ 2481943 h 4586514"/>
                <a:gd name="connsiteX78" fmla="*/ 3943690 w 4190433"/>
                <a:gd name="connsiteY78" fmla="*/ 2438400 h 4586514"/>
                <a:gd name="connsiteX79" fmla="*/ 3929176 w 4190433"/>
                <a:gd name="connsiteY79" fmla="*/ 2177143 h 4586514"/>
                <a:gd name="connsiteX80" fmla="*/ 3856604 w 4190433"/>
                <a:gd name="connsiteY80" fmla="*/ 2046514 h 4586514"/>
                <a:gd name="connsiteX81" fmla="*/ 3813061 w 4190433"/>
                <a:gd name="connsiteY81" fmla="*/ 2032000 h 4586514"/>
                <a:gd name="connsiteX82" fmla="*/ 3682433 w 4190433"/>
                <a:gd name="connsiteY82" fmla="*/ 1930400 h 4586514"/>
                <a:gd name="connsiteX83" fmla="*/ 3638890 w 4190433"/>
                <a:gd name="connsiteY83" fmla="*/ 1901371 h 4586514"/>
                <a:gd name="connsiteX84" fmla="*/ 3595347 w 4190433"/>
                <a:gd name="connsiteY84" fmla="*/ 1886857 h 4586514"/>
                <a:gd name="connsiteX85" fmla="*/ 3479233 w 4190433"/>
                <a:gd name="connsiteY85" fmla="*/ 1857828 h 4586514"/>
                <a:gd name="connsiteX86" fmla="*/ 3203461 w 4190433"/>
                <a:gd name="connsiteY86" fmla="*/ 1814286 h 4586514"/>
                <a:gd name="connsiteX87" fmla="*/ 3116376 w 4190433"/>
                <a:gd name="connsiteY87" fmla="*/ 1785257 h 4586514"/>
                <a:gd name="connsiteX88" fmla="*/ 2622209 w 4190433"/>
                <a:gd name="connsiteY88" fmla="*/ 1664153 h 4586514"/>
                <a:gd name="connsiteX89" fmla="*/ 2260600 w 4190433"/>
                <a:gd name="connsiteY89" fmla="*/ 1512546 h 4586514"/>
                <a:gd name="connsiteX90" fmla="*/ 2350634 w 4190433"/>
                <a:gd name="connsiteY90" fmla="*/ 1389743 h 4586514"/>
                <a:gd name="connsiteX91" fmla="*/ 2771094 w 4190433"/>
                <a:gd name="connsiteY91" fmla="*/ 1286215 h 4586514"/>
                <a:gd name="connsiteX92" fmla="*/ 3609861 w 4190433"/>
                <a:gd name="connsiteY92" fmla="*/ 1103086 h 4586514"/>
                <a:gd name="connsiteX93" fmla="*/ 3813061 w 4190433"/>
                <a:gd name="connsiteY93" fmla="*/ 1001486 h 4586514"/>
                <a:gd name="connsiteX94" fmla="*/ 3929176 w 4190433"/>
                <a:gd name="connsiteY94" fmla="*/ 943428 h 4586514"/>
                <a:gd name="connsiteX95" fmla="*/ 3958204 w 4190433"/>
                <a:gd name="connsiteY95" fmla="*/ 899886 h 4586514"/>
                <a:gd name="connsiteX96" fmla="*/ 4001747 w 4190433"/>
                <a:gd name="connsiteY96" fmla="*/ 885371 h 4586514"/>
                <a:gd name="connsiteX97" fmla="*/ 4045290 w 4190433"/>
                <a:gd name="connsiteY97" fmla="*/ 856343 h 4586514"/>
                <a:gd name="connsiteX98" fmla="*/ 4074318 w 4190433"/>
                <a:gd name="connsiteY98" fmla="*/ 812800 h 4586514"/>
                <a:gd name="connsiteX99" fmla="*/ 4117861 w 4190433"/>
                <a:gd name="connsiteY99" fmla="*/ 769257 h 4586514"/>
                <a:gd name="connsiteX100" fmla="*/ 4146890 w 4190433"/>
                <a:gd name="connsiteY100" fmla="*/ 682171 h 4586514"/>
                <a:gd name="connsiteX101" fmla="*/ 4161404 w 4190433"/>
                <a:gd name="connsiteY101" fmla="*/ 362857 h 4586514"/>
                <a:gd name="connsiteX102" fmla="*/ 4190433 w 4190433"/>
                <a:gd name="connsiteY102" fmla="*/ 275771 h 4586514"/>
                <a:gd name="connsiteX103" fmla="*/ 4161404 w 4190433"/>
                <a:gd name="connsiteY103" fmla="*/ 43543 h 4586514"/>
                <a:gd name="connsiteX104" fmla="*/ 4016261 w 4190433"/>
                <a:gd name="connsiteY104" fmla="*/ 0 h 4586514"/>
                <a:gd name="connsiteX105" fmla="*/ 3856604 w 4190433"/>
                <a:gd name="connsiteY105" fmla="*/ 29028 h 4586514"/>
                <a:gd name="connsiteX106" fmla="*/ 3813061 w 4190433"/>
                <a:gd name="connsiteY106" fmla="*/ 58057 h 4586514"/>
                <a:gd name="connsiteX107" fmla="*/ 3755004 w 4190433"/>
                <a:gd name="connsiteY107" fmla="*/ 188686 h 4586514"/>
                <a:gd name="connsiteX108" fmla="*/ 3740490 w 4190433"/>
                <a:gd name="connsiteY108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287576 w 4190433"/>
                <a:gd name="connsiteY69" fmla="*/ 3106057 h 4586514"/>
                <a:gd name="connsiteX70" fmla="*/ 1069861 w 4190433"/>
                <a:gd name="connsiteY70" fmla="*/ 3004457 h 4586514"/>
                <a:gd name="connsiteX71" fmla="*/ 1055347 w 4190433"/>
                <a:gd name="connsiteY71" fmla="*/ 2960914 h 4586514"/>
                <a:gd name="connsiteX72" fmla="*/ 1069861 w 4190433"/>
                <a:gd name="connsiteY72" fmla="*/ 2859314 h 4586514"/>
                <a:gd name="connsiteX73" fmla="*/ 1282473 w 4190433"/>
                <a:gd name="connsiteY73" fmla="*/ 2768600 h 4586514"/>
                <a:gd name="connsiteX74" fmla="*/ 1911690 w 4190433"/>
                <a:gd name="connsiteY74" fmla="*/ 2786743 h 4586514"/>
                <a:gd name="connsiteX75" fmla="*/ 2971233 w 4190433"/>
                <a:gd name="connsiteY75" fmla="*/ 2757714 h 4586514"/>
                <a:gd name="connsiteX76" fmla="*/ 3929176 w 4190433"/>
                <a:gd name="connsiteY76" fmla="*/ 2481943 h 4586514"/>
                <a:gd name="connsiteX77" fmla="*/ 3943690 w 4190433"/>
                <a:gd name="connsiteY77" fmla="*/ 2438400 h 4586514"/>
                <a:gd name="connsiteX78" fmla="*/ 3929176 w 4190433"/>
                <a:gd name="connsiteY78" fmla="*/ 2177143 h 4586514"/>
                <a:gd name="connsiteX79" fmla="*/ 3856604 w 4190433"/>
                <a:gd name="connsiteY79" fmla="*/ 2046514 h 4586514"/>
                <a:gd name="connsiteX80" fmla="*/ 3813061 w 4190433"/>
                <a:gd name="connsiteY80" fmla="*/ 2032000 h 4586514"/>
                <a:gd name="connsiteX81" fmla="*/ 3682433 w 4190433"/>
                <a:gd name="connsiteY81" fmla="*/ 1930400 h 4586514"/>
                <a:gd name="connsiteX82" fmla="*/ 3638890 w 4190433"/>
                <a:gd name="connsiteY82" fmla="*/ 1901371 h 4586514"/>
                <a:gd name="connsiteX83" fmla="*/ 3595347 w 4190433"/>
                <a:gd name="connsiteY83" fmla="*/ 1886857 h 4586514"/>
                <a:gd name="connsiteX84" fmla="*/ 3479233 w 4190433"/>
                <a:gd name="connsiteY84" fmla="*/ 1857828 h 4586514"/>
                <a:gd name="connsiteX85" fmla="*/ 3203461 w 4190433"/>
                <a:gd name="connsiteY85" fmla="*/ 1814286 h 4586514"/>
                <a:gd name="connsiteX86" fmla="*/ 3116376 w 4190433"/>
                <a:gd name="connsiteY86" fmla="*/ 1785257 h 4586514"/>
                <a:gd name="connsiteX87" fmla="*/ 2622209 w 4190433"/>
                <a:gd name="connsiteY87" fmla="*/ 1664153 h 4586514"/>
                <a:gd name="connsiteX88" fmla="*/ 2260600 w 4190433"/>
                <a:gd name="connsiteY88" fmla="*/ 1512546 h 4586514"/>
                <a:gd name="connsiteX89" fmla="*/ 2350634 w 4190433"/>
                <a:gd name="connsiteY89" fmla="*/ 1389743 h 4586514"/>
                <a:gd name="connsiteX90" fmla="*/ 2771094 w 4190433"/>
                <a:gd name="connsiteY90" fmla="*/ 1286215 h 4586514"/>
                <a:gd name="connsiteX91" fmla="*/ 3609861 w 4190433"/>
                <a:gd name="connsiteY91" fmla="*/ 1103086 h 4586514"/>
                <a:gd name="connsiteX92" fmla="*/ 3813061 w 4190433"/>
                <a:gd name="connsiteY92" fmla="*/ 1001486 h 4586514"/>
                <a:gd name="connsiteX93" fmla="*/ 3929176 w 4190433"/>
                <a:gd name="connsiteY93" fmla="*/ 943428 h 4586514"/>
                <a:gd name="connsiteX94" fmla="*/ 3958204 w 4190433"/>
                <a:gd name="connsiteY94" fmla="*/ 899886 h 4586514"/>
                <a:gd name="connsiteX95" fmla="*/ 4001747 w 4190433"/>
                <a:gd name="connsiteY95" fmla="*/ 885371 h 4586514"/>
                <a:gd name="connsiteX96" fmla="*/ 4045290 w 4190433"/>
                <a:gd name="connsiteY96" fmla="*/ 856343 h 4586514"/>
                <a:gd name="connsiteX97" fmla="*/ 4074318 w 4190433"/>
                <a:gd name="connsiteY97" fmla="*/ 812800 h 4586514"/>
                <a:gd name="connsiteX98" fmla="*/ 4117861 w 4190433"/>
                <a:gd name="connsiteY98" fmla="*/ 769257 h 4586514"/>
                <a:gd name="connsiteX99" fmla="*/ 4146890 w 4190433"/>
                <a:gd name="connsiteY99" fmla="*/ 682171 h 4586514"/>
                <a:gd name="connsiteX100" fmla="*/ 4161404 w 4190433"/>
                <a:gd name="connsiteY100" fmla="*/ 362857 h 4586514"/>
                <a:gd name="connsiteX101" fmla="*/ 4190433 w 4190433"/>
                <a:gd name="connsiteY101" fmla="*/ 275771 h 4586514"/>
                <a:gd name="connsiteX102" fmla="*/ 4161404 w 4190433"/>
                <a:gd name="connsiteY102" fmla="*/ 43543 h 4586514"/>
                <a:gd name="connsiteX103" fmla="*/ 4016261 w 4190433"/>
                <a:gd name="connsiteY103" fmla="*/ 0 h 4586514"/>
                <a:gd name="connsiteX104" fmla="*/ 3856604 w 4190433"/>
                <a:gd name="connsiteY104" fmla="*/ 29028 h 4586514"/>
                <a:gd name="connsiteX105" fmla="*/ 3813061 w 4190433"/>
                <a:gd name="connsiteY105" fmla="*/ 58057 h 4586514"/>
                <a:gd name="connsiteX106" fmla="*/ 3755004 w 4190433"/>
                <a:gd name="connsiteY106" fmla="*/ 188686 h 4586514"/>
                <a:gd name="connsiteX107" fmla="*/ 3740490 w 4190433"/>
                <a:gd name="connsiteY107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432718 w 4190433"/>
                <a:gd name="connsiteY68" fmla="*/ 3135086 h 4586514"/>
                <a:gd name="connsiteX69" fmla="*/ 1069861 w 4190433"/>
                <a:gd name="connsiteY69" fmla="*/ 3004457 h 4586514"/>
                <a:gd name="connsiteX70" fmla="*/ 1055347 w 4190433"/>
                <a:gd name="connsiteY70" fmla="*/ 2960914 h 4586514"/>
                <a:gd name="connsiteX71" fmla="*/ 1069861 w 4190433"/>
                <a:gd name="connsiteY71" fmla="*/ 2859314 h 4586514"/>
                <a:gd name="connsiteX72" fmla="*/ 1282473 w 4190433"/>
                <a:gd name="connsiteY72" fmla="*/ 2768600 h 4586514"/>
                <a:gd name="connsiteX73" fmla="*/ 1911690 w 4190433"/>
                <a:gd name="connsiteY73" fmla="*/ 2786743 h 4586514"/>
                <a:gd name="connsiteX74" fmla="*/ 2971233 w 4190433"/>
                <a:gd name="connsiteY74" fmla="*/ 2757714 h 4586514"/>
                <a:gd name="connsiteX75" fmla="*/ 3929176 w 4190433"/>
                <a:gd name="connsiteY75" fmla="*/ 2481943 h 4586514"/>
                <a:gd name="connsiteX76" fmla="*/ 3943690 w 4190433"/>
                <a:gd name="connsiteY76" fmla="*/ 2438400 h 4586514"/>
                <a:gd name="connsiteX77" fmla="*/ 3929176 w 4190433"/>
                <a:gd name="connsiteY77" fmla="*/ 2177143 h 4586514"/>
                <a:gd name="connsiteX78" fmla="*/ 3856604 w 4190433"/>
                <a:gd name="connsiteY78" fmla="*/ 2046514 h 4586514"/>
                <a:gd name="connsiteX79" fmla="*/ 3813061 w 4190433"/>
                <a:gd name="connsiteY79" fmla="*/ 2032000 h 4586514"/>
                <a:gd name="connsiteX80" fmla="*/ 3682433 w 4190433"/>
                <a:gd name="connsiteY80" fmla="*/ 1930400 h 4586514"/>
                <a:gd name="connsiteX81" fmla="*/ 3638890 w 4190433"/>
                <a:gd name="connsiteY81" fmla="*/ 1901371 h 4586514"/>
                <a:gd name="connsiteX82" fmla="*/ 3595347 w 4190433"/>
                <a:gd name="connsiteY82" fmla="*/ 1886857 h 4586514"/>
                <a:gd name="connsiteX83" fmla="*/ 3479233 w 4190433"/>
                <a:gd name="connsiteY83" fmla="*/ 1857828 h 4586514"/>
                <a:gd name="connsiteX84" fmla="*/ 3203461 w 4190433"/>
                <a:gd name="connsiteY84" fmla="*/ 1814286 h 4586514"/>
                <a:gd name="connsiteX85" fmla="*/ 3116376 w 4190433"/>
                <a:gd name="connsiteY85" fmla="*/ 1785257 h 4586514"/>
                <a:gd name="connsiteX86" fmla="*/ 2622209 w 4190433"/>
                <a:gd name="connsiteY86" fmla="*/ 1664153 h 4586514"/>
                <a:gd name="connsiteX87" fmla="*/ 2260600 w 4190433"/>
                <a:gd name="connsiteY87" fmla="*/ 1512546 h 4586514"/>
                <a:gd name="connsiteX88" fmla="*/ 2350634 w 4190433"/>
                <a:gd name="connsiteY88" fmla="*/ 1389743 h 4586514"/>
                <a:gd name="connsiteX89" fmla="*/ 2771094 w 4190433"/>
                <a:gd name="connsiteY89" fmla="*/ 1286215 h 4586514"/>
                <a:gd name="connsiteX90" fmla="*/ 3609861 w 4190433"/>
                <a:gd name="connsiteY90" fmla="*/ 1103086 h 4586514"/>
                <a:gd name="connsiteX91" fmla="*/ 3813061 w 4190433"/>
                <a:gd name="connsiteY91" fmla="*/ 1001486 h 4586514"/>
                <a:gd name="connsiteX92" fmla="*/ 3929176 w 4190433"/>
                <a:gd name="connsiteY92" fmla="*/ 943428 h 4586514"/>
                <a:gd name="connsiteX93" fmla="*/ 3958204 w 4190433"/>
                <a:gd name="connsiteY93" fmla="*/ 899886 h 4586514"/>
                <a:gd name="connsiteX94" fmla="*/ 4001747 w 4190433"/>
                <a:gd name="connsiteY94" fmla="*/ 885371 h 4586514"/>
                <a:gd name="connsiteX95" fmla="*/ 4045290 w 4190433"/>
                <a:gd name="connsiteY95" fmla="*/ 856343 h 4586514"/>
                <a:gd name="connsiteX96" fmla="*/ 4074318 w 4190433"/>
                <a:gd name="connsiteY96" fmla="*/ 812800 h 4586514"/>
                <a:gd name="connsiteX97" fmla="*/ 4117861 w 4190433"/>
                <a:gd name="connsiteY97" fmla="*/ 769257 h 4586514"/>
                <a:gd name="connsiteX98" fmla="*/ 4146890 w 4190433"/>
                <a:gd name="connsiteY98" fmla="*/ 682171 h 4586514"/>
                <a:gd name="connsiteX99" fmla="*/ 4161404 w 4190433"/>
                <a:gd name="connsiteY99" fmla="*/ 362857 h 4586514"/>
                <a:gd name="connsiteX100" fmla="*/ 4190433 w 4190433"/>
                <a:gd name="connsiteY100" fmla="*/ 275771 h 4586514"/>
                <a:gd name="connsiteX101" fmla="*/ 4161404 w 4190433"/>
                <a:gd name="connsiteY101" fmla="*/ 43543 h 4586514"/>
                <a:gd name="connsiteX102" fmla="*/ 4016261 w 4190433"/>
                <a:gd name="connsiteY102" fmla="*/ 0 h 4586514"/>
                <a:gd name="connsiteX103" fmla="*/ 3856604 w 4190433"/>
                <a:gd name="connsiteY103" fmla="*/ 29028 h 4586514"/>
                <a:gd name="connsiteX104" fmla="*/ 3813061 w 4190433"/>
                <a:gd name="connsiteY104" fmla="*/ 58057 h 4586514"/>
                <a:gd name="connsiteX105" fmla="*/ 3755004 w 4190433"/>
                <a:gd name="connsiteY105" fmla="*/ 188686 h 4586514"/>
                <a:gd name="connsiteX106" fmla="*/ 3740490 w 4190433"/>
                <a:gd name="connsiteY106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519804 w 4190433"/>
                <a:gd name="connsiteY67" fmla="*/ 3149600 h 4586514"/>
                <a:gd name="connsiteX68" fmla="*/ 1069861 w 4190433"/>
                <a:gd name="connsiteY68" fmla="*/ 3004457 h 4586514"/>
                <a:gd name="connsiteX69" fmla="*/ 1055347 w 4190433"/>
                <a:gd name="connsiteY69" fmla="*/ 2960914 h 4586514"/>
                <a:gd name="connsiteX70" fmla="*/ 1069861 w 4190433"/>
                <a:gd name="connsiteY70" fmla="*/ 2859314 h 4586514"/>
                <a:gd name="connsiteX71" fmla="*/ 1282473 w 4190433"/>
                <a:gd name="connsiteY71" fmla="*/ 2768600 h 4586514"/>
                <a:gd name="connsiteX72" fmla="*/ 1911690 w 4190433"/>
                <a:gd name="connsiteY72" fmla="*/ 2786743 h 4586514"/>
                <a:gd name="connsiteX73" fmla="*/ 2971233 w 4190433"/>
                <a:gd name="connsiteY73" fmla="*/ 2757714 h 4586514"/>
                <a:gd name="connsiteX74" fmla="*/ 3929176 w 4190433"/>
                <a:gd name="connsiteY74" fmla="*/ 2481943 h 4586514"/>
                <a:gd name="connsiteX75" fmla="*/ 3943690 w 4190433"/>
                <a:gd name="connsiteY75" fmla="*/ 2438400 h 4586514"/>
                <a:gd name="connsiteX76" fmla="*/ 3929176 w 4190433"/>
                <a:gd name="connsiteY76" fmla="*/ 2177143 h 4586514"/>
                <a:gd name="connsiteX77" fmla="*/ 3856604 w 4190433"/>
                <a:gd name="connsiteY77" fmla="*/ 2046514 h 4586514"/>
                <a:gd name="connsiteX78" fmla="*/ 3813061 w 4190433"/>
                <a:gd name="connsiteY78" fmla="*/ 2032000 h 4586514"/>
                <a:gd name="connsiteX79" fmla="*/ 3682433 w 4190433"/>
                <a:gd name="connsiteY79" fmla="*/ 1930400 h 4586514"/>
                <a:gd name="connsiteX80" fmla="*/ 3638890 w 4190433"/>
                <a:gd name="connsiteY80" fmla="*/ 1901371 h 4586514"/>
                <a:gd name="connsiteX81" fmla="*/ 3595347 w 4190433"/>
                <a:gd name="connsiteY81" fmla="*/ 1886857 h 4586514"/>
                <a:gd name="connsiteX82" fmla="*/ 3479233 w 4190433"/>
                <a:gd name="connsiteY82" fmla="*/ 1857828 h 4586514"/>
                <a:gd name="connsiteX83" fmla="*/ 3203461 w 4190433"/>
                <a:gd name="connsiteY83" fmla="*/ 1814286 h 4586514"/>
                <a:gd name="connsiteX84" fmla="*/ 3116376 w 4190433"/>
                <a:gd name="connsiteY84" fmla="*/ 1785257 h 4586514"/>
                <a:gd name="connsiteX85" fmla="*/ 2622209 w 4190433"/>
                <a:gd name="connsiteY85" fmla="*/ 1664153 h 4586514"/>
                <a:gd name="connsiteX86" fmla="*/ 2260600 w 4190433"/>
                <a:gd name="connsiteY86" fmla="*/ 1512546 h 4586514"/>
                <a:gd name="connsiteX87" fmla="*/ 2350634 w 4190433"/>
                <a:gd name="connsiteY87" fmla="*/ 1389743 h 4586514"/>
                <a:gd name="connsiteX88" fmla="*/ 2771094 w 4190433"/>
                <a:gd name="connsiteY88" fmla="*/ 1286215 h 4586514"/>
                <a:gd name="connsiteX89" fmla="*/ 3609861 w 4190433"/>
                <a:gd name="connsiteY89" fmla="*/ 1103086 h 4586514"/>
                <a:gd name="connsiteX90" fmla="*/ 3813061 w 4190433"/>
                <a:gd name="connsiteY90" fmla="*/ 1001486 h 4586514"/>
                <a:gd name="connsiteX91" fmla="*/ 3929176 w 4190433"/>
                <a:gd name="connsiteY91" fmla="*/ 943428 h 4586514"/>
                <a:gd name="connsiteX92" fmla="*/ 3958204 w 4190433"/>
                <a:gd name="connsiteY92" fmla="*/ 899886 h 4586514"/>
                <a:gd name="connsiteX93" fmla="*/ 4001747 w 4190433"/>
                <a:gd name="connsiteY93" fmla="*/ 885371 h 4586514"/>
                <a:gd name="connsiteX94" fmla="*/ 4045290 w 4190433"/>
                <a:gd name="connsiteY94" fmla="*/ 856343 h 4586514"/>
                <a:gd name="connsiteX95" fmla="*/ 4074318 w 4190433"/>
                <a:gd name="connsiteY95" fmla="*/ 812800 h 4586514"/>
                <a:gd name="connsiteX96" fmla="*/ 4117861 w 4190433"/>
                <a:gd name="connsiteY96" fmla="*/ 769257 h 4586514"/>
                <a:gd name="connsiteX97" fmla="*/ 4146890 w 4190433"/>
                <a:gd name="connsiteY97" fmla="*/ 682171 h 4586514"/>
                <a:gd name="connsiteX98" fmla="*/ 4161404 w 4190433"/>
                <a:gd name="connsiteY98" fmla="*/ 362857 h 4586514"/>
                <a:gd name="connsiteX99" fmla="*/ 4190433 w 4190433"/>
                <a:gd name="connsiteY99" fmla="*/ 275771 h 4586514"/>
                <a:gd name="connsiteX100" fmla="*/ 4161404 w 4190433"/>
                <a:gd name="connsiteY100" fmla="*/ 43543 h 4586514"/>
                <a:gd name="connsiteX101" fmla="*/ 4016261 w 4190433"/>
                <a:gd name="connsiteY101" fmla="*/ 0 h 4586514"/>
                <a:gd name="connsiteX102" fmla="*/ 3856604 w 4190433"/>
                <a:gd name="connsiteY102" fmla="*/ 29028 h 4586514"/>
                <a:gd name="connsiteX103" fmla="*/ 3813061 w 4190433"/>
                <a:gd name="connsiteY103" fmla="*/ 58057 h 4586514"/>
                <a:gd name="connsiteX104" fmla="*/ 3755004 w 4190433"/>
                <a:gd name="connsiteY104" fmla="*/ 188686 h 4586514"/>
                <a:gd name="connsiteX105" fmla="*/ 3740490 w 4190433"/>
                <a:gd name="connsiteY105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298348 w 4190433"/>
                <a:gd name="connsiteY67" fmla="*/ 3135313 h 4586514"/>
                <a:gd name="connsiteX68" fmla="*/ 1069861 w 4190433"/>
                <a:gd name="connsiteY68" fmla="*/ 3004457 h 4586514"/>
                <a:gd name="connsiteX69" fmla="*/ 1055347 w 4190433"/>
                <a:gd name="connsiteY69" fmla="*/ 2960914 h 4586514"/>
                <a:gd name="connsiteX70" fmla="*/ 1069861 w 4190433"/>
                <a:gd name="connsiteY70" fmla="*/ 2859314 h 4586514"/>
                <a:gd name="connsiteX71" fmla="*/ 1282473 w 4190433"/>
                <a:gd name="connsiteY71" fmla="*/ 2768600 h 4586514"/>
                <a:gd name="connsiteX72" fmla="*/ 1911690 w 4190433"/>
                <a:gd name="connsiteY72" fmla="*/ 2786743 h 4586514"/>
                <a:gd name="connsiteX73" fmla="*/ 2971233 w 4190433"/>
                <a:gd name="connsiteY73" fmla="*/ 2757714 h 4586514"/>
                <a:gd name="connsiteX74" fmla="*/ 3929176 w 4190433"/>
                <a:gd name="connsiteY74" fmla="*/ 2481943 h 4586514"/>
                <a:gd name="connsiteX75" fmla="*/ 3943690 w 4190433"/>
                <a:gd name="connsiteY75" fmla="*/ 2438400 h 4586514"/>
                <a:gd name="connsiteX76" fmla="*/ 3929176 w 4190433"/>
                <a:gd name="connsiteY76" fmla="*/ 2177143 h 4586514"/>
                <a:gd name="connsiteX77" fmla="*/ 3856604 w 4190433"/>
                <a:gd name="connsiteY77" fmla="*/ 2046514 h 4586514"/>
                <a:gd name="connsiteX78" fmla="*/ 3813061 w 4190433"/>
                <a:gd name="connsiteY78" fmla="*/ 2032000 h 4586514"/>
                <a:gd name="connsiteX79" fmla="*/ 3682433 w 4190433"/>
                <a:gd name="connsiteY79" fmla="*/ 1930400 h 4586514"/>
                <a:gd name="connsiteX80" fmla="*/ 3638890 w 4190433"/>
                <a:gd name="connsiteY80" fmla="*/ 1901371 h 4586514"/>
                <a:gd name="connsiteX81" fmla="*/ 3595347 w 4190433"/>
                <a:gd name="connsiteY81" fmla="*/ 1886857 h 4586514"/>
                <a:gd name="connsiteX82" fmla="*/ 3479233 w 4190433"/>
                <a:gd name="connsiteY82" fmla="*/ 1857828 h 4586514"/>
                <a:gd name="connsiteX83" fmla="*/ 3203461 w 4190433"/>
                <a:gd name="connsiteY83" fmla="*/ 1814286 h 4586514"/>
                <a:gd name="connsiteX84" fmla="*/ 3116376 w 4190433"/>
                <a:gd name="connsiteY84" fmla="*/ 1785257 h 4586514"/>
                <a:gd name="connsiteX85" fmla="*/ 2622209 w 4190433"/>
                <a:gd name="connsiteY85" fmla="*/ 1664153 h 4586514"/>
                <a:gd name="connsiteX86" fmla="*/ 2260600 w 4190433"/>
                <a:gd name="connsiteY86" fmla="*/ 1512546 h 4586514"/>
                <a:gd name="connsiteX87" fmla="*/ 2350634 w 4190433"/>
                <a:gd name="connsiteY87" fmla="*/ 1389743 h 4586514"/>
                <a:gd name="connsiteX88" fmla="*/ 2771094 w 4190433"/>
                <a:gd name="connsiteY88" fmla="*/ 1286215 h 4586514"/>
                <a:gd name="connsiteX89" fmla="*/ 3609861 w 4190433"/>
                <a:gd name="connsiteY89" fmla="*/ 1103086 h 4586514"/>
                <a:gd name="connsiteX90" fmla="*/ 3813061 w 4190433"/>
                <a:gd name="connsiteY90" fmla="*/ 1001486 h 4586514"/>
                <a:gd name="connsiteX91" fmla="*/ 3929176 w 4190433"/>
                <a:gd name="connsiteY91" fmla="*/ 943428 h 4586514"/>
                <a:gd name="connsiteX92" fmla="*/ 3958204 w 4190433"/>
                <a:gd name="connsiteY92" fmla="*/ 899886 h 4586514"/>
                <a:gd name="connsiteX93" fmla="*/ 4001747 w 4190433"/>
                <a:gd name="connsiteY93" fmla="*/ 885371 h 4586514"/>
                <a:gd name="connsiteX94" fmla="*/ 4045290 w 4190433"/>
                <a:gd name="connsiteY94" fmla="*/ 856343 h 4586514"/>
                <a:gd name="connsiteX95" fmla="*/ 4074318 w 4190433"/>
                <a:gd name="connsiteY95" fmla="*/ 812800 h 4586514"/>
                <a:gd name="connsiteX96" fmla="*/ 4117861 w 4190433"/>
                <a:gd name="connsiteY96" fmla="*/ 769257 h 4586514"/>
                <a:gd name="connsiteX97" fmla="*/ 4146890 w 4190433"/>
                <a:gd name="connsiteY97" fmla="*/ 682171 h 4586514"/>
                <a:gd name="connsiteX98" fmla="*/ 4161404 w 4190433"/>
                <a:gd name="connsiteY98" fmla="*/ 362857 h 4586514"/>
                <a:gd name="connsiteX99" fmla="*/ 4190433 w 4190433"/>
                <a:gd name="connsiteY99" fmla="*/ 275771 h 4586514"/>
                <a:gd name="connsiteX100" fmla="*/ 4161404 w 4190433"/>
                <a:gd name="connsiteY100" fmla="*/ 43543 h 4586514"/>
                <a:gd name="connsiteX101" fmla="*/ 4016261 w 4190433"/>
                <a:gd name="connsiteY101" fmla="*/ 0 h 4586514"/>
                <a:gd name="connsiteX102" fmla="*/ 3856604 w 4190433"/>
                <a:gd name="connsiteY102" fmla="*/ 29028 h 4586514"/>
                <a:gd name="connsiteX103" fmla="*/ 3813061 w 4190433"/>
                <a:gd name="connsiteY103" fmla="*/ 58057 h 4586514"/>
                <a:gd name="connsiteX104" fmla="*/ 3755004 w 4190433"/>
                <a:gd name="connsiteY104" fmla="*/ 188686 h 4586514"/>
                <a:gd name="connsiteX105" fmla="*/ 3740490 w 4190433"/>
                <a:gd name="connsiteY105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298348 w 4190433"/>
                <a:gd name="connsiteY67" fmla="*/ 3135313 h 4586514"/>
                <a:gd name="connsiteX68" fmla="*/ 1069861 w 4190433"/>
                <a:gd name="connsiteY68" fmla="*/ 3004457 h 4586514"/>
                <a:gd name="connsiteX69" fmla="*/ 1069861 w 4190433"/>
                <a:gd name="connsiteY69" fmla="*/ 2859314 h 4586514"/>
                <a:gd name="connsiteX70" fmla="*/ 1282473 w 4190433"/>
                <a:gd name="connsiteY70" fmla="*/ 2768600 h 4586514"/>
                <a:gd name="connsiteX71" fmla="*/ 1911690 w 4190433"/>
                <a:gd name="connsiteY71" fmla="*/ 2786743 h 4586514"/>
                <a:gd name="connsiteX72" fmla="*/ 2971233 w 4190433"/>
                <a:gd name="connsiteY72" fmla="*/ 2757714 h 4586514"/>
                <a:gd name="connsiteX73" fmla="*/ 3929176 w 4190433"/>
                <a:gd name="connsiteY73" fmla="*/ 2481943 h 4586514"/>
                <a:gd name="connsiteX74" fmla="*/ 3943690 w 4190433"/>
                <a:gd name="connsiteY74" fmla="*/ 2438400 h 4586514"/>
                <a:gd name="connsiteX75" fmla="*/ 3929176 w 4190433"/>
                <a:gd name="connsiteY75" fmla="*/ 2177143 h 4586514"/>
                <a:gd name="connsiteX76" fmla="*/ 3856604 w 4190433"/>
                <a:gd name="connsiteY76" fmla="*/ 2046514 h 4586514"/>
                <a:gd name="connsiteX77" fmla="*/ 3813061 w 4190433"/>
                <a:gd name="connsiteY77" fmla="*/ 2032000 h 4586514"/>
                <a:gd name="connsiteX78" fmla="*/ 3682433 w 4190433"/>
                <a:gd name="connsiteY78" fmla="*/ 1930400 h 4586514"/>
                <a:gd name="connsiteX79" fmla="*/ 3638890 w 4190433"/>
                <a:gd name="connsiteY79" fmla="*/ 1901371 h 4586514"/>
                <a:gd name="connsiteX80" fmla="*/ 3595347 w 4190433"/>
                <a:gd name="connsiteY80" fmla="*/ 1886857 h 4586514"/>
                <a:gd name="connsiteX81" fmla="*/ 3479233 w 4190433"/>
                <a:gd name="connsiteY81" fmla="*/ 1857828 h 4586514"/>
                <a:gd name="connsiteX82" fmla="*/ 3203461 w 4190433"/>
                <a:gd name="connsiteY82" fmla="*/ 1814286 h 4586514"/>
                <a:gd name="connsiteX83" fmla="*/ 3116376 w 4190433"/>
                <a:gd name="connsiteY83" fmla="*/ 1785257 h 4586514"/>
                <a:gd name="connsiteX84" fmla="*/ 2622209 w 4190433"/>
                <a:gd name="connsiteY84" fmla="*/ 1664153 h 4586514"/>
                <a:gd name="connsiteX85" fmla="*/ 2260600 w 4190433"/>
                <a:gd name="connsiteY85" fmla="*/ 1512546 h 4586514"/>
                <a:gd name="connsiteX86" fmla="*/ 2350634 w 4190433"/>
                <a:gd name="connsiteY86" fmla="*/ 1389743 h 4586514"/>
                <a:gd name="connsiteX87" fmla="*/ 2771094 w 4190433"/>
                <a:gd name="connsiteY87" fmla="*/ 1286215 h 4586514"/>
                <a:gd name="connsiteX88" fmla="*/ 3609861 w 4190433"/>
                <a:gd name="connsiteY88" fmla="*/ 1103086 h 4586514"/>
                <a:gd name="connsiteX89" fmla="*/ 3813061 w 4190433"/>
                <a:gd name="connsiteY89" fmla="*/ 1001486 h 4586514"/>
                <a:gd name="connsiteX90" fmla="*/ 3929176 w 4190433"/>
                <a:gd name="connsiteY90" fmla="*/ 943428 h 4586514"/>
                <a:gd name="connsiteX91" fmla="*/ 3958204 w 4190433"/>
                <a:gd name="connsiteY91" fmla="*/ 899886 h 4586514"/>
                <a:gd name="connsiteX92" fmla="*/ 4001747 w 4190433"/>
                <a:gd name="connsiteY92" fmla="*/ 885371 h 4586514"/>
                <a:gd name="connsiteX93" fmla="*/ 4045290 w 4190433"/>
                <a:gd name="connsiteY93" fmla="*/ 856343 h 4586514"/>
                <a:gd name="connsiteX94" fmla="*/ 4074318 w 4190433"/>
                <a:gd name="connsiteY94" fmla="*/ 812800 h 4586514"/>
                <a:gd name="connsiteX95" fmla="*/ 4117861 w 4190433"/>
                <a:gd name="connsiteY95" fmla="*/ 769257 h 4586514"/>
                <a:gd name="connsiteX96" fmla="*/ 4146890 w 4190433"/>
                <a:gd name="connsiteY96" fmla="*/ 682171 h 4586514"/>
                <a:gd name="connsiteX97" fmla="*/ 4161404 w 4190433"/>
                <a:gd name="connsiteY97" fmla="*/ 362857 h 4586514"/>
                <a:gd name="connsiteX98" fmla="*/ 4190433 w 4190433"/>
                <a:gd name="connsiteY98" fmla="*/ 275771 h 4586514"/>
                <a:gd name="connsiteX99" fmla="*/ 4161404 w 4190433"/>
                <a:gd name="connsiteY99" fmla="*/ 43543 h 4586514"/>
                <a:gd name="connsiteX100" fmla="*/ 4016261 w 4190433"/>
                <a:gd name="connsiteY100" fmla="*/ 0 h 4586514"/>
                <a:gd name="connsiteX101" fmla="*/ 3856604 w 4190433"/>
                <a:gd name="connsiteY101" fmla="*/ 29028 h 4586514"/>
                <a:gd name="connsiteX102" fmla="*/ 3813061 w 4190433"/>
                <a:gd name="connsiteY102" fmla="*/ 58057 h 4586514"/>
                <a:gd name="connsiteX103" fmla="*/ 3755004 w 4190433"/>
                <a:gd name="connsiteY103" fmla="*/ 188686 h 4586514"/>
                <a:gd name="connsiteX104" fmla="*/ 3740490 w 4190433"/>
                <a:gd name="connsiteY104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298348 w 4190433"/>
                <a:gd name="connsiteY67" fmla="*/ 3135313 h 4586514"/>
                <a:gd name="connsiteX68" fmla="*/ 1031761 w 4190433"/>
                <a:gd name="connsiteY68" fmla="*/ 3030651 h 4586514"/>
                <a:gd name="connsiteX69" fmla="*/ 1069861 w 4190433"/>
                <a:gd name="connsiteY69" fmla="*/ 2859314 h 4586514"/>
                <a:gd name="connsiteX70" fmla="*/ 1282473 w 4190433"/>
                <a:gd name="connsiteY70" fmla="*/ 2768600 h 4586514"/>
                <a:gd name="connsiteX71" fmla="*/ 1911690 w 4190433"/>
                <a:gd name="connsiteY71" fmla="*/ 2786743 h 4586514"/>
                <a:gd name="connsiteX72" fmla="*/ 2971233 w 4190433"/>
                <a:gd name="connsiteY72" fmla="*/ 2757714 h 4586514"/>
                <a:gd name="connsiteX73" fmla="*/ 3929176 w 4190433"/>
                <a:gd name="connsiteY73" fmla="*/ 2481943 h 4586514"/>
                <a:gd name="connsiteX74" fmla="*/ 3943690 w 4190433"/>
                <a:gd name="connsiteY74" fmla="*/ 2438400 h 4586514"/>
                <a:gd name="connsiteX75" fmla="*/ 3929176 w 4190433"/>
                <a:gd name="connsiteY75" fmla="*/ 2177143 h 4586514"/>
                <a:gd name="connsiteX76" fmla="*/ 3856604 w 4190433"/>
                <a:gd name="connsiteY76" fmla="*/ 2046514 h 4586514"/>
                <a:gd name="connsiteX77" fmla="*/ 3813061 w 4190433"/>
                <a:gd name="connsiteY77" fmla="*/ 2032000 h 4586514"/>
                <a:gd name="connsiteX78" fmla="*/ 3682433 w 4190433"/>
                <a:gd name="connsiteY78" fmla="*/ 1930400 h 4586514"/>
                <a:gd name="connsiteX79" fmla="*/ 3638890 w 4190433"/>
                <a:gd name="connsiteY79" fmla="*/ 1901371 h 4586514"/>
                <a:gd name="connsiteX80" fmla="*/ 3595347 w 4190433"/>
                <a:gd name="connsiteY80" fmla="*/ 1886857 h 4586514"/>
                <a:gd name="connsiteX81" fmla="*/ 3479233 w 4190433"/>
                <a:gd name="connsiteY81" fmla="*/ 1857828 h 4586514"/>
                <a:gd name="connsiteX82" fmla="*/ 3203461 w 4190433"/>
                <a:gd name="connsiteY82" fmla="*/ 1814286 h 4586514"/>
                <a:gd name="connsiteX83" fmla="*/ 3116376 w 4190433"/>
                <a:gd name="connsiteY83" fmla="*/ 1785257 h 4586514"/>
                <a:gd name="connsiteX84" fmla="*/ 2622209 w 4190433"/>
                <a:gd name="connsiteY84" fmla="*/ 1664153 h 4586514"/>
                <a:gd name="connsiteX85" fmla="*/ 2260600 w 4190433"/>
                <a:gd name="connsiteY85" fmla="*/ 1512546 h 4586514"/>
                <a:gd name="connsiteX86" fmla="*/ 2350634 w 4190433"/>
                <a:gd name="connsiteY86" fmla="*/ 1389743 h 4586514"/>
                <a:gd name="connsiteX87" fmla="*/ 2771094 w 4190433"/>
                <a:gd name="connsiteY87" fmla="*/ 1286215 h 4586514"/>
                <a:gd name="connsiteX88" fmla="*/ 3609861 w 4190433"/>
                <a:gd name="connsiteY88" fmla="*/ 1103086 h 4586514"/>
                <a:gd name="connsiteX89" fmla="*/ 3813061 w 4190433"/>
                <a:gd name="connsiteY89" fmla="*/ 1001486 h 4586514"/>
                <a:gd name="connsiteX90" fmla="*/ 3929176 w 4190433"/>
                <a:gd name="connsiteY90" fmla="*/ 943428 h 4586514"/>
                <a:gd name="connsiteX91" fmla="*/ 3958204 w 4190433"/>
                <a:gd name="connsiteY91" fmla="*/ 899886 h 4586514"/>
                <a:gd name="connsiteX92" fmla="*/ 4001747 w 4190433"/>
                <a:gd name="connsiteY92" fmla="*/ 885371 h 4586514"/>
                <a:gd name="connsiteX93" fmla="*/ 4045290 w 4190433"/>
                <a:gd name="connsiteY93" fmla="*/ 856343 h 4586514"/>
                <a:gd name="connsiteX94" fmla="*/ 4074318 w 4190433"/>
                <a:gd name="connsiteY94" fmla="*/ 812800 h 4586514"/>
                <a:gd name="connsiteX95" fmla="*/ 4117861 w 4190433"/>
                <a:gd name="connsiteY95" fmla="*/ 769257 h 4586514"/>
                <a:gd name="connsiteX96" fmla="*/ 4146890 w 4190433"/>
                <a:gd name="connsiteY96" fmla="*/ 682171 h 4586514"/>
                <a:gd name="connsiteX97" fmla="*/ 4161404 w 4190433"/>
                <a:gd name="connsiteY97" fmla="*/ 362857 h 4586514"/>
                <a:gd name="connsiteX98" fmla="*/ 4190433 w 4190433"/>
                <a:gd name="connsiteY98" fmla="*/ 275771 h 4586514"/>
                <a:gd name="connsiteX99" fmla="*/ 4161404 w 4190433"/>
                <a:gd name="connsiteY99" fmla="*/ 43543 h 4586514"/>
                <a:gd name="connsiteX100" fmla="*/ 4016261 w 4190433"/>
                <a:gd name="connsiteY100" fmla="*/ 0 h 4586514"/>
                <a:gd name="connsiteX101" fmla="*/ 3856604 w 4190433"/>
                <a:gd name="connsiteY101" fmla="*/ 29028 h 4586514"/>
                <a:gd name="connsiteX102" fmla="*/ 3813061 w 4190433"/>
                <a:gd name="connsiteY102" fmla="*/ 58057 h 4586514"/>
                <a:gd name="connsiteX103" fmla="*/ 3755004 w 4190433"/>
                <a:gd name="connsiteY103" fmla="*/ 188686 h 4586514"/>
                <a:gd name="connsiteX104" fmla="*/ 3740490 w 4190433"/>
                <a:gd name="connsiteY104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2071347 w 4190433"/>
                <a:gd name="connsiteY65" fmla="*/ 3149600 h 4586514"/>
                <a:gd name="connsiteX66" fmla="*/ 1839118 w 4190433"/>
                <a:gd name="connsiteY66" fmla="*/ 3164114 h 4586514"/>
                <a:gd name="connsiteX67" fmla="*/ 1298348 w 4190433"/>
                <a:gd name="connsiteY67" fmla="*/ 3135313 h 4586514"/>
                <a:gd name="connsiteX68" fmla="*/ 1031761 w 4190433"/>
                <a:gd name="connsiteY68" fmla="*/ 3030651 h 4586514"/>
                <a:gd name="connsiteX69" fmla="*/ 1069861 w 4190433"/>
                <a:gd name="connsiteY69" fmla="*/ 2859314 h 4586514"/>
                <a:gd name="connsiteX70" fmla="*/ 1282473 w 4190433"/>
                <a:gd name="connsiteY70" fmla="*/ 2768600 h 4586514"/>
                <a:gd name="connsiteX71" fmla="*/ 1911690 w 4190433"/>
                <a:gd name="connsiteY71" fmla="*/ 2786743 h 4586514"/>
                <a:gd name="connsiteX72" fmla="*/ 2971233 w 4190433"/>
                <a:gd name="connsiteY72" fmla="*/ 2757714 h 4586514"/>
                <a:gd name="connsiteX73" fmla="*/ 3929176 w 4190433"/>
                <a:gd name="connsiteY73" fmla="*/ 2481943 h 4586514"/>
                <a:gd name="connsiteX74" fmla="*/ 3943690 w 4190433"/>
                <a:gd name="connsiteY74" fmla="*/ 2438400 h 4586514"/>
                <a:gd name="connsiteX75" fmla="*/ 3929176 w 4190433"/>
                <a:gd name="connsiteY75" fmla="*/ 2177143 h 4586514"/>
                <a:gd name="connsiteX76" fmla="*/ 3856604 w 4190433"/>
                <a:gd name="connsiteY76" fmla="*/ 2046514 h 4586514"/>
                <a:gd name="connsiteX77" fmla="*/ 3813061 w 4190433"/>
                <a:gd name="connsiteY77" fmla="*/ 2032000 h 4586514"/>
                <a:gd name="connsiteX78" fmla="*/ 3682433 w 4190433"/>
                <a:gd name="connsiteY78" fmla="*/ 1930400 h 4586514"/>
                <a:gd name="connsiteX79" fmla="*/ 3638890 w 4190433"/>
                <a:gd name="connsiteY79" fmla="*/ 1901371 h 4586514"/>
                <a:gd name="connsiteX80" fmla="*/ 3595347 w 4190433"/>
                <a:gd name="connsiteY80" fmla="*/ 1886857 h 4586514"/>
                <a:gd name="connsiteX81" fmla="*/ 3479233 w 4190433"/>
                <a:gd name="connsiteY81" fmla="*/ 1857828 h 4586514"/>
                <a:gd name="connsiteX82" fmla="*/ 3203461 w 4190433"/>
                <a:gd name="connsiteY82" fmla="*/ 1814286 h 4586514"/>
                <a:gd name="connsiteX83" fmla="*/ 3116376 w 4190433"/>
                <a:gd name="connsiteY83" fmla="*/ 1785257 h 4586514"/>
                <a:gd name="connsiteX84" fmla="*/ 2622209 w 4190433"/>
                <a:gd name="connsiteY84" fmla="*/ 1664153 h 4586514"/>
                <a:gd name="connsiteX85" fmla="*/ 2260600 w 4190433"/>
                <a:gd name="connsiteY85" fmla="*/ 1512546 h 4586514"/>
                <a:gd name="connsiteX86" fmla="*/ 2350634 w 4190433"/>
                <a:gd name="connsiteY86" fmla="*/ 1389743 h 4586514"/>
                <a:gd name="connsiteX87" fmla="*/ 2771094 w 4190433"/>
                <a:gd name="connsiteY87" fmla="*/ 1286215 h 4586514"/>
                <a:gd name="connsiteX88" fmla="*/ 3609861 w 4190433"/>
                <a:gd name="connsiteY88" fmla="*/ 1103086 h 4586514"/>
                <a:gd name="connsiteX89" fmla="*/ 3813061 w 4190433"/>
                <a:gd name="connsiteY89" fmla="*/ 1001486 h 4586514"/>
                <a:gd name="connsiteX90" fmla="*/ 3929176 w 4190433"/>
                <a:gd name="connsiteY90" fmla="*/ 943428 h 4586514"/>
                <a:gd name="connsiteX91" fmla="*/ 3958204 w 4190433"/>
                <a:gd name="connsiteY91" fmla="*/ 899886 h 4586514"/>
                <a:gd name="connsiteX92" fmla="*/ 4001747 w 4190433"/>
                <a:gd name="connsiteY92" fmla="*/ 885371 h 4586514"/>
                <a:gd name="connsiteX93" fmla="*/ 4045290 w 4190433"/>
                <a:gd name="connsiteY93" fmla="*/ 856343 h 4586514"/>
                <a:gd name="connsiteX94" fmla="*/ 4074318 w 4190433"/>
                <a:gd name="connsiteY94" fmla="*/ 812800 h 4586514"/>
                <a:gd name="connsiteX95" fmla="*/ 4117861 w 4190433"/>
                <a:gd name="connsiteY95" fmla="*/ 769257 h 4586514"/>
                <a:gd name="connsiteX96" fmla="*/ 4146890 w 4190433"/>
                <a:gd name="connsiteY96" fmla="*/ 682171 h 4586514"/>
                <a:gd name="connsiteX97" fmla="*/ 4161404 w 4190433"/>
                <a:gd name="connsiteY97" fmla="*/ 362857 h 4586514"/>
                <a:gd name="connsiteX98" fmla="*/ 4190433 w 4190433"/>
                <a:gd name="connsiteY98" fmla="*/ 275771 h 4586514"/>
                <a:gd name="connsiteX99" fmla="*/ 4161404 w 4190433"/>
                <a:gd name="connsiteY99" fmla="*/ 43543 h 4586514"/>
                <a:gd name="connsiteX100" fmla="*/ 4016261 w 4190433"/>
                <a:gd name="connsiteY100" fmla="*/ 0 h 4586514"/>
                <a:gd name="connsiteX101" fmla="*/ 3856604 w 4190433"/>
                <a:gd name="connsiteY101" fmla="*/ 29028 h 4586514"/>
                <a:gd name="connsiteX102" fmla="*/ 3813061 w 4190433"/>
                <a:gd name="connsiteY102" fmla="*/ 58057 h 4586514"/>
                <a:gd name="connsiteX103" fmla="*/ 3755004 w 4190433"/>
                <a:gd name="connsiteY103" fmla="*/ 188686 h 4586514"/>
                <a:gd name="connsiteX104" fmla="*/ 3740490 w 4190433"/>
                <a:gd name="connsiteY104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477747 w 4190433"/>
                <a:gd name="connsiteY49" fmla="*/ 4513943 h 4586514"/>
                <a:gd name="connsiteX50" fmla="*/ 2521290 w 4190433"/>
                <a:gd name="connsiteY50" fmla="*/ 4542971 h 4586514"/>
                <a:gd name="connsiteX51" fmla="*/ 2666433 w 4190433"/>
                <a:gd name="connsiteY51" fmla="*/ 4586514 h 4586514"/>
                <a:gd name="connsiteX52" fmla="*/ 2768033 w 4190433"/>
                <a:gd name="connsiteY52" fmla="*/ 4572000 h 4586514"/>
                <a:gd name="connsiteX53" fmla="*/ 2942204 w 4190433"/>
                <a:gd name="connsiteY53" fmla="*/ 4542971 h 4586514"/>
                <a:gd name="connsiteX54" fmla="*/ 2971233 w 4190433"/>
                <a:gd name="connsiteY54" fmla="*/ 4455886 h 4586514"/>
                <a:gd name="connsiteX55" fmla="*/ 2985747 w 4190433"/>
                <a:gd name="connsiteY55" fmla="*/ 4412343 h 4586514"/>
                <a:gd name="connsiteX56" fmla="*/ 3000261 w 4190433"/>
                <a:gd name="connsiteY56" fmla="*/ 4354286 h 4586514"/>
                <a:gd name="connsiteX57" fmla="*/ 3014776 w 4190433"/>
                <a:gd name="connsiteY57" fmla="*/ 4310743 h 4586514"/>
                <a:gd name="connsiteX58" fmla="*/ 3058318 w 4190433"/>
                <a:gd name="connsiteY58" fmla="*/ 4281714 h 4586514"/>
                <a:gd name="connsiteX59" fmla="*/ 3130890 w 4190433"/>
                <a:gd name="connsiteY59" fmla="*/ 4209143 h 4586514"/>
                <a:gd name="connsiteX60" fmla="*/ 3237933 w 4190433"/>
                <a:gd name="connsiteY60" fmla="*/ 3971358 h 4586514"/>
                <a:gd name="connsiteX61" fmla="*/ 3407115 w 4190433"/>
                <a:gd name="connsiteY61" fmla="*/ 3565525 h 4586514"/>
                <a:gd name="connsiteX62" fmla="*/ 3276713 w 4190433"/>
                <a:gd name="connsiteY62" fmla="*/ 3373777 h 4586514"/>
                <a:gd name="connsiteX63" fmla="*/ 2893218 w 4190433"/>
                <a:gd name="connsiteY63" fmla="*/ 3242469 h 4586514"/>
                <a:gd name="connsiteX64" fmla="*/ 2577420 w 4190433"/>
                <a:gd name="connsiteY64" fmla="*/ 3199380 h 4586514"/>
                <a:gd name="connsiteX65" fmla="*/ 1839118 w 4190433"/>
                <a:gd name="connsiteY65" fmla="*/ 3164114 h 4586514"/>
                <a:gd name="connsiteX66" fmla="*/ 1298348 w 4190433"/>
                <a:gd name="connsiteY66" fmla="*/ 3135313 h 4586514"/>
                <a:gd name="connsiteX67" fmla="*/ 1031761 w 4190433"/>
                <a:gd name="connsiteY67" fmla="*/ 3030651 h 4586514"/>
                <a:gd name="connsiteX68" fmla="*/ 1069861 w 4190433"/>
                <a:gd name="connsiteY68" fmla="*/ 2859314 h 4586514"/>
                <a:gd name="connsiteX69" fmla="*/ 1282473 w 4190433"/>
                <a:gd name="connsiteY69" fmla="*/ 2768600 h 4586514"/>
                <a:gd name="connsiteX70" fmla="*/ 1911690 w 4190433"/>
                <a:gd name="connsiteY70" fmla="*/ 2786743 h 4586514"/>
                <a:gd name="connsiteX71" fmla="*/ 2971233 w 4190433"/>
                <a:gd name="connsiteY71" fmla="*/ 2757714 h 4586514"/>
                <a:gd name="connsiteX72" fmla="*/ 3929176 w 4190433"/>
                <a:gd name="connsiteY72" fmla="*/ 2481943 h 4586514"/>
                <a:gd name="connsiteX73" fmla="*/ 3943690 w 4190433"/>
                <a:gd name="connsiteY73" fmla="*/ 2438400 h 4586514"/>
                <a:gd name="connsiteX74" fmla="*/ 3929176 w 4190433"/>
                <a:gd name="connsiteY74" fmla="*/ 2177143 h 4586514"/>
                <a:gd name="connsiteX75" fmla="*/ 3856604 w 4190433"/>
                <a:gd name="connsiteY75" fmla="*/ 2046514 h 4586514"/>
                <a:gd name="connsiteX76" fmla="*/ 3813061 w 4190433"/>
                <a:gd name="connsiteY76" fmla="*/ 2032000 h 4586514"/>
                <a:gd name="connsiteX77" fmla="*/ 3682433 w 4190433"/>
                <a:gd name="connsiteY77" fmla="*/ 1930400 h 4586514"/>
                <a:gd name="connsiteX78" fmla="*/ 3638890 w 4190433"/>
                <a:gd name="connsiteY78" fmla="*/ 1901371 h 4586514"/>
                <a:gd name="connsiteX79" fmla="*/ 3595347 w 4190433"/>
                <a:gd name="connsiteY79" fmla="*/ 1886857 h 4586514"/>
                <a:gd name="connsiteX80" fmla="*/ 3479233 w 4190433"/>
                <a:gd name="connsiteY80" fmla="*/ 1857828 h 4586514"/>
                <a:gd name="connsiteX81" fmla="*/ 3203461 w 4190433"/>
                <a:gd name="connsiteY81" fmla="*/ 1814286 h 4586514"/>
                <a:gd name="connsiteX82" fmla="*/ 3116376 w 4190433"/>
                <a:gd name="connsiteY82" fmla="*/ 1785257 h 4586514"/>
                <a:gd name="connsiteX83" fmla="*/ 2622209 w 4190433"/>
                <a:gd name="connsiteY83" fmla="*/ 1664153 h 4586514"/>
                <a:gd name="connsiteX84" fmla="*/ 2260600 w 4190433"/>
                <a:gd name="connsiteY84" fmla="*/ 1512546 h 4586514"/>
                <a:gd name="connsiteX85" fmla="*/ 2350634 w 4190433"/>
                <a:gd name="connsiteY85" fmla="*/ 1389743 h 4586514"/>
                <a:gd name="connsiteX86" fmla="*/ 2771094 w 4190433"/>
                <a:gd name="connsiteY86" fmla="*/ 1286215 h 4586514"/>
                <a:gd name="connsiteX87" fmla="*/ 3609861 w 4190433"/>
                <a:gd name="connsiteY87" fmla="*/ 1103086 h 4586514"/>
                <a:gd name="connsiteX88" fmla="*/ 3813061 w 4190433"/>
                <a:gd name="connsiteY88" fmla="*/ 1001486 h 4586514"/>
                <a:gd name="connsiteX89" fmla="*/ 3929176 w 4190433"/>
                <a:gd name="connsiteY89" fmla="*/ 943428 h 4586514"/>
                <a:gd name="connsiteX90" fmla="*/ 3958204 w 4190433"/>
                <a:gd name="connsiteY90" fmla="*/ 899886 h 4586514"/>
                <a:gd name="connsiteX91" fmla="*/ 4001747 w 4190433"/>
                <a:gd name="connsiteY91" fmla="*/ 885371 h 4586514"/>
                <a:gd name="connsiteX92" fmla="*/ 4045290 w 4190433"/>
                <a:gd name="connsiteY92" fmla="*/ 856343 h 4586514"/>
                <a:gd name="connsiteX93" fmla="*/ 4074318 w 4190433"/>
                <a:gd name="connsiteY93" fmla="*/ 812800 h 4586514"/>
                <a:gd name="connsiteX94" fmla="*/ 4117861 w 4190433"/>
                <a:gd name="connsiteY94" fmla="*/ 769257 h 4586514"/>
                <a:gd name="connsiteX95" fmla="*/ 4146890 w 4190433"/>
                <a:gd name="connsiteY95" fmla="*/ 682171 h 4586514"/>
                <a:gd name="connsiteX96" fmla="*/ 4161404 w 4190433"/>
                <a:gd name="connsiteY96" fmla="*/ 362857 h 4586514"/>
                <a:gd name="connsiteX97" fmla="*/ 4190433 w 4190433"/>
                <a:gd name="connsiteY97" fmla="*/ 275771 h 4586514"/>
                <a:gd name="connsiteX98" fmla="*/ 4161404 w 4190433"/>
                <a:gd name="connsiteY98" fmla="*/ 43543 h 4586514"/>
                <a:gd name="connsiteX99" fmla="*/ 4016261 w 4190433"/>
                <a:gd name="connsiteY99" fmla="*/ 0 h 4586514"/>
                <a:gd name="connsiteX100" fmla="*/ 3856604 w 4190433"/>
                <a:gd name="connsiteY100" fmla="*/ 29028 h 4586514"/>
                <a:gd name="connsiteX101" fmla="*/ 3813061 w 4190433"/>
                <a:gd name="connsiteY101" fmla="*/ 58057 h 4586514"/>
                <a:gd name="connsiteX102" fmla="*/ 3755004 w 4190433"/>
                <a:gd name="connsiteY102" fmla="*/ 188686 h 4586514"/>
                <a:gd name="connsiteX103" fmla="*/ 3740490 w 4190433"/>
                <a:gd name="connsiteY103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521290 w 4190433"/>
                <a:gd name="connsiteY49" fmla="*/ 4542971 h 4586514"/>
                <a:gd name="connsiteX50" fmla="*/ 2666433 w 4190433"/>
                <a:gd name="connsiteY50" fmla="*/ 4586514 h 4586514"/>
                <a:gd name="connsiteX51" fmla="*/ 2768033 w 4190433"/>
                <a:gd name="connsiteY51" fmla="*/ 4572000 h 4586514"/>
                <a:gd name="connsiteX52" fmla="*/ 2942204 w 4190433"/>
                <a:gd name="connsiteY52" fmla="*/ 4542971 h 4586514"/>
                <a:gd name="connsiteX53" fmla="*/ 2971233 w 4190433"/>
                <a:gd name="connsiteY53" fmla="*/ 4455886 h 4586514"/>
                <a:gd name="connsiteX54" fmla="*/ 2985747 w 4190433"/>
                <a:gd name="connsiteY54" fmla="*/ 4412343 h 4586514"/>
                <a:gd name="connsiteX55" fmla="*/ 3000261 w 4190433"/>
                <a:gd name="connsiteY55" fmla="*/ 4354286 h 4586514"/>
                <a:gd name="connsiteX56" fmla="*/ 3014776 w 4190433"/>
                <a:gd name="connsiteY56" fmla="*/ 4310743 h 4586514"/>
                <a:gd name="connsiteX57" fmla="*/ 3058318 w 4190433"/>
                <a:gd name="connsiteY57" fmla="*/ 4281714 h 4586514"/>
                <a:gd name="connsiteX58" fmla="*/ 3130890 w 4190433"/>
                <a:gd name="connsiteY58" fmla="*/ 4209143 h 4586514"/>
                <a:gd name="connsiteX59" fmla="*/ 3237933 w 4190433"/>
                <a:gd name="connsiteY59" fmla="*/ 3971358 h 4586514"/>
                <a:gd name="connsiteX60" fmla="*/ 3407115 w 4190433"/>
                <a:gd name="connsiteY60" fmla="*/ 3565525 h 4586514"/>
                <a:gd name="connsiteX61" fmla="*/ 3276713 w 4190433"/>
                <a:gd name="connsiteY61" fmla="*/ 3373777 h 4586514"/>
                <a:gd name="connsiteX62" fmla="*/ 2893218 w 4190433"/>
                <a:gd name="connsiteY62" fmla="*/ 3242469 h 4586514"/>
                <a:gd name="connsiteX63" fmla="*/ 2577420 w 4190433"/>
                <a:gd name="connsiteY63" fmla="*/ 3199380 h 4586514"/>
                <a:gd name="connsiteX64" fmla="*/ 1839118 w 4190433"/>
                <a:gd name="connsiteY64" fmla="*/ 3164114 h 4586514"/>
                <a:gd name="connsiteX65" fmla="*/ 1298348 w 4190433"/>
                <a:gd name="connsiteY65" fmla="*/ 3135313 h 4586514"/>
                <a:gd name="connsiteX66" fmla="*/ 1031761 w 4190433"/>
                <a:gd name="connsiteY66" fmla="*/ 3030651 h 4586514"/>
                <a:gd name="connsiteX67" fmla="*/ 1069861 w 4190433"/>
                <a:gd name="connsiteY67" fmla="*/ 2859314 h 4586514"/>
                <a:gd name="connsiteX68" fmla="*/ 1282473 w 4190433"/>
                <a:gd name="connsiteY68" fmla="*/ 2768600 h 4586514"/>
                <a:gd name="connsiteX69" fmla="*/ 1911690 w 4190433"/>
                <a:gd name="connsiteY69" fmla="*/ 2786743 h 4586514"/>
                <a:gd name="connsiteX70" fmla="*/ 2971233 w 4190433"/>
                <a:gd name="connsiteY70" fmla="*/ 2757714 h 4586514"/>
                <a:gd name="connsiteX71" fmla="*/ 3929176 w 4190433"/>
                <a:gd name="connsiteY71" fmla="*/ 2481943 h 4586514"/>
                <a:gd name="connsiteX72" fmla="*/ 3943690 w 4190433"/>
                <a:gd name="connsiteY72" fmla="*/ 2438400 h 4586514"/>
                <a:gd name="connsiteX73" fmla="*/ 3929176 w 4190433"/>
                <a:gd name="connsiteY73" fmla="*/ 2177143 h 4586514"/>
                <a:gd name="connsiteX74" fmla="*/ 3856604 w 4190433"/>
                <a:gd name="connsiteY74" fmla="*/ 2046514 h 4586514"/>
                <a:gd name="connsiteX75" fmla="*/ 3813061 w 4190433"/>
                <a:gd name="connsiteY75" fmla="*/ 2032000 h 4586514"/>
                <a:gd name="connsiteX76" fmla="*/ 3682433 w 4190433"/>
                <a:gd name="connsiteY76" fmla="*/ 1930400 h 4586514"/>
                <a:gd name="connsiteX77" fmla="*/ 3638890 w 4190433"/>
                <a:gd name="connsiteY77" fmla="*/ 1901371 h 4586514"/>
                <a:gd name="connsiteX78" fmla="*/ 3595347 w 4190433"/>
                <a:gd name="connsiteY78" fmla="*/ 1886857 h 4586514"/>
                <a:gd name="connsiteX79" fmla="*/ 3479233 w 4190433"/>
                <a:gd name="connsiteY79" fmla="*/ 1857828 h 4586514"/>
                <a:gd name="connsiteX80" fmla="*/ 3203461 w 4190433"/>
                <a:gd name="connsiteY80" fmla="*/ 1814286 h 4586514"/>
                <a:gd name="connsiteX81" fmla="*/ 3116376 w 4190433"/>
                <a:gd name="connsiteY81" fmla="*/ 1785257 h 4586514"/>
                <a:gd name="connsiteX82" fmla="*/ 2622209 w 4190433"/>
                <a:gd name="connsiteY82" fmla="*/ 1664153 h 4586514"/>
                <a:gd name="connsiteX83" fmla="*/ 2260600 w 4190433"/>
                <a:gd name="connsiteY83" fmla="*/ 1512546 h 4586514"/>
                <a:gd name="connsiteX84" fmla="*/ 2350634 w 4190433"/>
                <a:gd name="connsiteY84" fmla="*/ 1389743 h 4586514"/>
                <a:gd name="connsiteX85" fmla="*/ 2771094 w 4190433"/>
                <a:gd name="connsiteY85" fmla="*/ 1286215 h 4586514"/>
                <a:gd name="connsiteX86" fmla="*/ 3609861 w 4190433"/>
                <a:gd name="connsiteY86" fmla="*/ 1103086 h 4586514"/>
                <a:gd name="connsiteX87" fmla="*/ 3813061 w 4190433"/>
                <a:gd name="connsiteY87" fmla="*/ 1001486 h 4586514"/>
                <a:gd name="connsiteX88" fmla="*/ 3929176 w 4190433"/>
                <a:gd name="connsiteY88" fmla="*/ 943428 h 4586514"/>
                <a:gd name="connsiteX89" fmla="*/ 3958204 w 4190433"/>
                <a:gd name="connsiteY89" fmla="*/ 899886 h 4586514"/>
                <a:gd name="connsiteX90" fmla="*/ 4001747 w 4190433"/>
                <a:gd name="connsiteY90" fmla="*/ 885371 h 4586514"/>
                <a:gd name="connsiteX91" fmla="*/ 4045290 w 4190433"/>
                <a:gd name="connsiteY91" fmla="*/ 856343 h 4586514"/>
                <a:gd name="connsiteX92" fmla="*/ 4074318 w 4190433"/>
                <a:gd name="connsiteY92" fmla="*/ 812800 h 4586514"/>
                <a:gd name="connsiteX93" fmla="*/ 4117861 w 4190433"/>
                <a:gd name="connsiteY93" fmla="*/ 769257 h 4586514"/>
                <a:gd name="connsiteX94" fmla="*/ 4146890 w 4190433"/>
                <a:gd name="connsiteY94" fmla="*/ 682171 h 4586514"/>
                <a:gd name="connsiteX95" fmla="*/ 4161404 w 4190433"/>
                <a:gd name="connsiteY95" fmla="*/ 362857 h 4586514"/>
                <a:gd name="connsiteX96" fmla="*/ 4190433 w 4190433"/>
                <a:gd name="connsiteY96" fmla="*/ 275771 h 4586514"/>
                <a:gd name="connsiteX97" fmla="*/ 4161404 w 4190433"/>
                <a:gd name="connsiteY97" fmla="*/ 43543 h 4586514"/>
                <a:gd name="connsiteX98" fmla="*/ 4016261 w 4190433"/>
                <a:gd name="connsiteY98" fmla="*/ 0 h 4586514"/>
                <a:gd name="connsiteX99" fmla="*/ 3856604 w 4190433"/>
                <a:gd name="connsiteY99" fmla="*/ 29028 h 4586514"/>
                <a:gd name="connsiteX100" fmla="*/ 3813061 w 4190433"/>
                <a:gd name="connsiteY100" fmla="*/ 58057 h 4586514"/>
                <a:gd name="connsiteX101" fmla="*/ 3755004 w 4190433"/>
                <a:gd name="connsiteY101" fmla="*/ 188686 h 4586514"/>
                <a:gd name="connsiteX102" fmla="*/ 3740490 w 4190433"/>
                <a:gd name="connsiteY102" fmla="*/ 246743 h 4586514"/>
                <a:gd name="connsiteX0" fmla="*/ 3711461 w 4190433"/>
                <a:gd name="connsiteY0" fmla="*/ 145143 h 4586514"/>
                <a:gd name="connsiteX1" fmla="*/ 3711461 w 4190433"/>
                <a:gd name="connsiteY1" fmla="*/ 145143 h 4586514"/>
                <a:gd name="connsiteX2" fmla="*/ 3740490 w 4190433"/>
                <a:gd name="connsiteY2" fmla="*/ 377371 h 4586514"/>
                <a:gd name="connsiteX3" fmla="*/ 3725976 w 4190433"/>
                <a:gd name="connsiteY3" fmla="*/ 508000 h 4586514"/>
                <a:gd name="connsiteX4" fmla="*/ 3624376 w 4190433"/>
                <a:gd name="connsiteY4" fmla="*/ 551543 h 4586514"/>
                <a:gd name="connsiteX5" fmla="*/ 3493747 w 4190433"/>
                <a:gd name="connsiteY5" fmla="*/ 551543 h 4586514"/>
                <a:gd name="connsiteX6" fmla="*/ 3276033 w 4190433"/>
                <a:gd name="connsiteY6" fmla="*/ 566057 h 4586514"/>
                <a:gd name="connsiteX7" fmla="*/ 3217976 w 4190433"/>
                <a:gd name="connsiteY7" fmla="*/ 580571 h 4586514"/>
                <a:gd name="connsiteX8" fmla="*/ 3116376 w 4190433"/>
                <a:gd name="connsiteY8" fmla="*/ 595086 h 4586514"/>
                <a:gd name="connsiteX9" fmla="*/ 3072833 w 4190433"/>
                <a:gd name="connsiteY9" fmla="*/ 624114 h 4586514"/>
                <a:gd name="connsiteX10" fmla="*/ 3058318 w 4190433"/>
                <a:gd name="connsiteY10" fmla="*/ 812800 h 4586514"/>
                <a:gd name="connsiteX11" fmla="*/ 3072833 w 4190433"/>
                <a:gd name="connsiteY11" fmla="*/ 856343 h 4586514"/>
                <a:gd name="connsiteX12" fmla="*/ 3000261 w 4190433"/>
                <a:gd name="connsiteY12" fmla="*/ 986971 h 4586514"/>
                <a:gd name="connsiteX13" fmla="*/ 2913176 w 4190433"/>
                <a:gd name="connsiteY13" fmla="*/ 1030514 h 4586514"/>
                <a:gd name="connsiteX14" fmla="*/ 2550318 w 4190433"/>
                <a:gd name="connsiteY14" fmla="*/ 1146628 h 4586514"/>
                <a:gd name="connsiteX15" fmla="*/ 1897176 w 4190433"/>
                <a:gd name="connsiteY15" fmla="*/ 1219200 h 4586514"/>
                <a:gd name="connsiteX16" fmla="*/ 1592376 w 4190433"/>
                <a:gd name="connsiteY16" fmla="*/ 1320800 h 4586514"/>
                <a:gd name="connsiteX17" fmla="*/ 1592376 w 4190433"/>
                <a:gd name="connsiteY17" fmla="*/ 1582057 h 4586514"/>
                <a:gd name="connsiteX18" fmla="*/ 1807028 w 4190433"/>
                <a:gd name="connsiteY18" fmla="*/ 1677194 h 4586514"/>
                <a:gd name="connsiteX19" fmla="*/ 2437040 w 4190433"/>
                <a:gd name="connsiteY19" fmla="*/ 1831862 h 4586514"/>
                <a:gd name="connsiteX20" fmla="*/ 2921340 w 4190433"/>
                <a:gd name="connsiteY20" fmla="*/ 1933462 h 4586514"/>
                <a:gd name="connsiteX21" fmla="*/ 3129303 w 4190433"/>
                <a:gd name="connsiteY21" fmla="*/ 2090511 h 4586514"/>
                <a:gd name="connsiteX22" fmla="*/ 3110479 w 4190433"/>
                <a:gd name="connsiteY22" fmla="*/ 2279309 h 4586514"/>
                <a:gd name="connsiteX23" fmla="*/ 2940616 w 4190433"/>
                <a:gd name="connsiteY23" fmla="*/ 2406309 h 4586514"/>
                <a:gd name="connsiteX24" fmla="*/ 2463233 w 4190433"/>
                <a:gd name="connsiteY24" fmla="*/ 2423886 h 4586514"/>
                <a:gd name="connsiteX25" fmla="*/ 1940718 w 4190433"/>
                <a:gd name="connsiteY25" fmla="*/ 2452914 h 4586514"/>
                <a:gd name="connsiteX26" fmla="*/ 1577861 w 4190433"/>
                <a:gd name="connsiteY26" fmla="*/ 2496457 h 4586514"/>
                <a:gd name="connsiteX27" fmla="*/ 1026318 w 4190433"/>
                <a:gd name="connsiteY27" fmla="*/ 2569028 h 4586514"/>
                <a:gd name="connsiteX28" fmla="*/ 166007 w 4190433"/>
                <a:gd name="connsiteY28" fmla="*/ 2641374 h 4586514"/>
                <a:gd name="connsiteX29" fmla="*/ 10318 w 4190433"/>
                <a:gd name="connsiteY29" fmla="*/ 2743200 h 4586514"/>
                <a:gd name="connsiteX30" fmla="*/ 34358 w 4190433"/>
                <a:gd name="connsiteY30" fmla="*/ 3018064 h 4586514"/>
                <a:gd name="connsiteX31" fmla="*/ 193721 w 4190433"/>
                <a:gd name="connsiteY31" fmla="*/ 3129749 h 4586514"/>
                <a:gd name="connsiteX32" fmla="*/ 530452 w 4190433"/>
                <a:gd name="connsiteY32" fmla="*/ 3181803 h 4586514"/>
                <a:gd name="connsiteX33" fmla="*/ 1215004 w 4190433"/>
                <a:gd name="connsiteY33" fmla="*/ 3294743 h 4586514"/>
                <a:gd name="connsiteX34" fmla="*/ 1563347 w 4190433"/>
                <a:gd name="connsiteY34" fmla="*/ 3309257 h 4586514"/>
                <a:gd name="connsiteX35" fmla="*/ 2586830 w 4190433"/>
                <a:gd name="connsiteY35" fmla="*/ 3499983 h 4586514"/>
                <a:gd name="connsiteX36" fmla="*/ 3058318 w 4190433"/>
                <a:gd name="connsiteY36" fmla="*/ 3788228 h 4586514"/>
                <a:gd name="connsiteX37" fmla="*/ 3101861 w 4190433"/>
                <a:gd name="connsiteY37" fmla="*/ 3875314 h 4586514"/>
                <a:gd name="connsiteX38" fmla="*/ 3014776 w 4190433"/>
                <a:gd name="connsiteY38" fmla="*/ 3933371 h 4586514"/>
                <a:gd name="connsiteX39" fmla="*/ 2971233 w 4190433"/>
                <a:gd name="connsiteY39" fmla="*/ 3947886 h 4586514"/>
                <a:gd name="connsiteX40" fmla="*/ 2811576 w 4190433"/>
                <a:gd name="connsiteY40" fmla="*/ 3962400 h 4586514"/>
                <a:gd name="connsiteX41" fmla="*/ 2680947 w 4190433"/>
                <a:gd name="connsiteY41" fmla="*/ 3976914 h 4586514"/>
                <a:gd name="connsiteX42" fmla="*/ 2593861 w 4190433"/>
                <a:gd name="connsiteY42" fmla="*/ 3991428 h 4586514"/>
                <a:gd name="connsiteX43" fmla="*/ 2506776 w 4190433"/>
                <a:gd name="connsiteY43" fmla="*/ 4034971 h 4586514"/>
                <a:gd name="connsiteX44" fmla="*/ 2463233 w 4190433"/>
                <a:gd name="connsiteY44" fmla="*/ 4049486 h 4586514"/>
                <a:gd name="connsiteX45" fmla="*/ 2434204 w 4190433"/>
                <a:gd name="connsiteY45" fmla="*/ 4252686 h 4586514"/>
                <a:gd name="connsiteX46" fmla="*/ 2405176 w 4190433"/>
                <a:gd name="connsiteY46" fmla="*/ 4339771 h 4586514"/>
                <a:gd name="connsiteX47" fmla="*/ 2390661 w 4190433"/>
                <a:gd name="connsiteY47" fmla="*/ 4383314 h 4586514"/>
                <a:gd name="connsiteX48" fmla="*/ 2434204 w 4190433"/>
                <a:gd name="connsiteY48" fmla="*/ 4499428 h 4586514"/>
                <a:gd name="connsiteX49" fmla="*/ 2666433 w 4190433"/>
                <a:gd name="connsiteY49" fmla="*/ 4586514 h 4586514"/>
                <a:gd name="connsiteX50" fmla="*/ 2768033 w 4190433"/>
                <a:gd name="connsiteY50" fmla="*/ 4572000 h 4586514"/>
                <a:gd name="connsiteX51" fmla="*/ 2942204 w 4190433"/>
                <a:gd name="connsiteY51" fmla="*/ 4542971 h 4586514"/>
                <a:gd name="connsiteX52" fmla="*/ 2971233 w 4190433"/>
                <a:gd name="connsiteY52" fmla="*/ 4455886 h 4586514"/>
                <a:gd name="connsiteX53" fmla="*/ 2985747 w 4190433"/>
                <a:gd name="connsiteY53" fmla="*/ 4412343 h 4586514"/>
                <a:gd name="connsiteX54" fmla="*/ 3000261 w 4190433"/>
                <a:gd name="connsiteY54" fmla="*/ 4354286 h 4586514"/>
                <a:gd name="connsiteX55" fmla="*/ 3014776 w 4190433"/>
                <a:gd name="connsiteY55" fmla="*/ 4310743 h 4586514"/>
                <a:gd name="connsiteX56" fmla="*/ 3058318 w 4190433"/>
                <a:gd name="connsiteY56" fmla="*/ 4281714 h 4586514"/>
                <a:gd name="connsiteX57" fmla="*/ 3130890 w 4190433"/>
                <a:gd name="connsiteY57" fmla="*/ 4209143 h 4586514"/>
                <a:gd name="connsiteX58" fmla="*/ 3237933 w 4190433"/>
                <a:gd name="connsiteY58" fmla="*/ 3971358 h 4586514"/>
                <a:gd name="connsiteX59" fmla="*/ 3407115 w 4190433"/>
                <a:gd name="connsiteY59" fmla="*/ 3565525 h 4586514"/>
                <a:gd name="connsiteX60" fmla="*/ 3276713 w 4190433"/>
                <a:gd name="connsiteY60" fmla="*/ 3373777 h 4586514"/>
                <a:gd name="connsiteX61" fmla="*/ 2893218 w 4190433"/>
                <a:gd name="connsiteY61" fmla="*/ 3242469 h 4586514"/>
                <a:gd name="connsiteX62" fmla="*/ 2577420 w 4190433"/>
                <a:gd name="connsiteY62" fmla="*/ 3199380 h 4586514"/>
                <a:gd name="connsiteX63" fmla="*/ 1839118 w 4190433"/>
                <a:gd name="connsiteY63" fmla="*/ 3164114 h 4586514"/>
                <a:gd name="connsiteX64" fmla="*/ 1298348 w 4190433"/>
                <a:gd name="connsiteY64" fmla="*/ 3135313 h 4586514"/>
                <a:gd name="connsiteX65" fmla="*/ 1031761 w 4190433"/>
                <a:gd name="connsiteY65" fmla="*/ 3030651 h 4586514"/>
                <a:gd name="connsiteX66" fmla="*/ 1069861 w 4190433"/>
                <a:gd name="connsiteY66" fmla="*/ 2859314 h 4586514"/>
                <a:gd name="connsiteX67" fmla="*/ 1282473 w 4190433"/>
                <a:gd name="connsiteY67" fmla="*/ 2768600 h 4586514"/>
                <a:gd name="connsiteX68" fmla="*/ 1911690 w 4190433"/>
                <a:gd name="connsiteY68" fmla="*/ 2786743 h 4586514"/>
                <a:gd name="connsiteX69" fmla="*/ 2971233 w 4190433"/>
                <a:gd name="connsiteY69" fmla="*/ 2757714 h 4586514"/>
                <a:gd name="connsiteX70" fmla="*/ 3929176 w 4190433"/>
                <a:gd name="connsiteY70" fmla="*/ 2481943 h 4586514"/>
                <a:gd name="connsiteX71" fmla="*/ 3943690 w 4190433"/>
                <a:gd name="connsiteY71" fmla="*/ 2438400 h 4586514"/>
                <a:gd name="connsiteX72" fmla="*/ 3929176 w 4190433"/>
                <a:gd name="connsiteY72" fmla="*/ 2177143 h 4586514"/>
                <a:gd name="connsiteX73" fmla="*/ 3856604 w 4190433"/>
                <a:gd name="connsiteY73" fmla="*/ 2046514 h 4586514"/>
                <a:gd name="connsiteX74" fmla="*/ 3813061 w 4190433"/>
                <a:gd name="connsiteY74" fmla="*/ 2032000 h 4586514"/>
                <a:gd name="connsiteX75" fmla="*/ 3682433 w 4190433"/>
                <a:gd name="connsiteY75" fmla="*/ 1930400 h 4586514"/>
                <a:gd name="connsiteX76" fmla="*/ 3638890 w 4190433"/>
                <a:gd name="connsiteY76" fmla="*/ 1901371 h 4586514"/>
                <a:gd name="connsiteX77" fmla="*/ 3595347 w 4190433"/>
                <a:gd name="connsiteY77" fmla="*/ 1886857 h 4586514"/>
                <a:gd name="connsiteX78" fmla="*/ 3479233 w 4190433"/>
                <a:gd name="connsiteY78" fmla="*/ 1857828 h 4586514"/>
                <a:gd name="connsiteX79" fmla="*/ 3203461 w 4190433"/>
                <a:gd name="connsiteY79" fmla="*/ 1814286 h 4586514"/>
                <a:gd name="connsiteX80" fmla="*/ 3116376 w 4190433"/>
                <a:gd name="connsiteY80" fmla="*/ 1785257 h 4586514"/>
                <a:gd name="connsiteX81" fmla="*/ 2622209 w 4190433"/>
                <a:gd name="connsiteY81" fmla="*/ 1664153 h 4586514"/>
                <a:gd name="connsiteX82" fmla="*/ 2260600 w 4190433"/>
                <a:gd name="connsiteY82" fmla="*/ 1512546 h 4586514"/>
                <a:gd name="connsiteX83" fmla="*/ 2350634 w 4190433"/>
                <a:gd name="connsiteY83" fmla="*/ 1389743 h 4586514"/>
                <a:gd name="connsiteX84" fmla="*/ 2771094 w 4190433"/>
                <a:gd name="connsiteY84" fmla="*/ 1286215 h 4586514"/>
                <a:gd name="connsiteX85" fmla="*/ 3609861 w 4190433"/>
                <a:gd name="connsiteY85" fmla="*/ 1103086 h 4586514"/>
                <a:gd name="connsiteX86" fmla="*/ 3813061 w 4190433"/>
                <a:gd name="connsiteY86" fmla="*/ 1001486 h 4586514"/>
                <a:gd name="connsiteX87" fmla="*/ 3929176 w 4190433"/>
                <a:gd name="connsiteY87" fmla="*/ 943428 h 4586514"/>
                <a:gd name="connsiteX88" fmla="*/ 3958204 w 4190433"/>
                <a:gd name="connsiteY88" fmla="*/ 899886 h 4586514"/>
                <a:gd name="connsiteX89" fmla="*/ 4001747 w 4190433"/>
                <a:gd name="connsiteY89" fmla="*/ 885371 h 4586514"/>
                <a:gd name="connsiteX90" fmla="*/ 4045290 w 4190433"/>
                <a:gd name="connsiteY90" fmla="*/ 856343 h 4586514"/>
                <a:gd name="connsiteX91" fmla="*/ 4074318 w 4190433"/>
                <a:gd name="connsiteY91" fmla="*/ 812800 h 4586514"/>
                <a:gd name="connsiteX92" fmla="*/ 4117861 w 4190433"/>
                <a:gd name="connsiteY92" fmla="*/ 769257 h 4586514"/>
                <a:gd name="connsiteX93" fmla="*/ 4146890 w 4190433"/>
                <a:gd name="connsiteY93" fmla="*/ 682171 h 4586514"/>
                <a:gd name="connsiteX94" fmla="*/ 4161404 w 4190433"/>
                <a:gd name="connsiteY94" fmla="*/ 362857 h 4586514"/>
                <a:gd name="connsiteX95" fmla="*/ 4190433 w 4190433"/>
                <a:gd name="connsiteY95" fmla="*/ 275771 h 4586514"/>
                <a:gd name="connsiteX96" fmla="*/ 4161404 w 4190433"/>
                <a:gd name="connsiteY96" fmla="*/ 43543 h 4586514"/>
                <a:gd name="connsiteX97" fmla="*/ 4016261 w 4190433"/>
                <a:gd name="connsiteY97" fmla="*/ 0 h 4586514"/>
                <a:gd name="connsiteX98" fmla="*/ 3856604 w 4190433"/>
                <a:gd name="connsiteY98" fmla="*/ 29028 h 4586514"/>
                <a:gd name="connsiteX99" fmla="*/ 3813061 w 4190433"/>
                <a:gd name="connsiteY99" fmla="*/ 58057 h 4586514"/>
                <a:gd name="connsiteX100" fmla="*/ 3755004 w 4190433"/>
                <a:gd name="connsiteY100" fmla="*/ 188686 h 4586514"/>
                <a:gd name="connsiteX101" fmla="*/ 3740490 w 4190433"/>
                <a:gd name="connsiteY101" fmla="*/ 246743 h 4586514"/>
                <a:gd name="connsiteX0" fmla="*/ 3711461 w 4190433"/>
                <a:gd name="connsiteY0" fmla="*/ 145143 h 4574678"/>
                <a:gd name="connsiteX1" fmla="*/ 3711461 w 4190433"/>
                <a:gd name="connsiteY1" fmla="*/ 145143 h 4574678"/>
                <a:gd name="connsiteX2" fmla="*/ 3740490 w 4190433"/>
                <a:gd name="connsiteY2" fmla="*/ 377371 h 4574678"/>
                <a:gd name="connsiteX3" fmla="*/ 3725976 w 4190433"/>
                <a:gd name="connsiteY3" fmla="*/ 508000 h 4574678"/>
                <a:gd name="connsiteX4" fmla="*/ 3624376 w 4190433"/>
                <a:gd name="connsiteY4" fmla="*/ 551543 h 4574678"/>
                <a:gd name="connsiteX5" fmla="*/ 3493747 w 4190433"/>
                <a:gd name="connsiteY5" fmla="*/ 551543 h 4574678"/>
                <a:gd name="connsiteX6" fmla="*/ 3276033 w 4190433"/>
                <a:gd name="connsiteY6" fmla="*/ 566057 h 4574678"/>
                <a:gd name="connsiteX7" fmla="*/ 3217976 w 4190433"/>
                <a:gd name="connsiteY7" fmla="*/ 580571 h 4574678"/>
                <a:gd name="connsiteX8" fmla="*/ 3116376 w 4190433"/>
                <a:gd name="connsiteY8" fmla="*/ 595086 h 4574678"/>
                <a:gd name="connsiteX9" fmla="*/ 3072833 w 4190433"/>
                <a:gd name="connsiteY9" fmla="*/ 624114 h 4574678"/>
                <a:gd name="connsiteX10" fmla="*/ 3058318 w 4190433"/>
                <a:gd name="connsiteY10" fmla="*/ 812800 h 4574678"/>
                <a:gd name="connsiteX11" fmla="*/ 3072833 w 4190433"/>
                <a:gd name="connsiteY11" fmla="*/ 856343 h 4574678"/>
                <a:gd name="connsiteX12" fmla="*/ 3000261 w 4190433"/>
                <a:gd name="connsiteY12" fmla="*/ 986971 h 4574678"/>
                <a:gd name="connsiteX13" fmla="*/ 2913176 w 4190433"/>
                <a:gd name="connsiteY13" fmla="*/ 1030514 h 4574678"/>
                <a:gd name="connsiteX14" fmla="*/ 2550318 w 4190433"/>
                <a:gd name="connsiteY14" fmla="*/ 1146628 h 4574678"/>
                <a:gd name="connsiteX15" fmla="*/ 1897176 w 4190433"/>
                <a:gd name="connsiteY15" fmla="*/ 1219200 h 4574678"/>
                <a:gd name="connsiteX16" fmla="*/ 1592376 w 4190433"/>
                <a:gd name="connsiteY16" fmla="*/ 1320800 h 4574678"/>
                <a:gd name="connsiteX17" fmla="*/ 1592376 w 4190433"/>
                <a:gd name="connsiteY17" fmla="*/ 1582057 h 4574678"/>
                <a:gd name="connsiteX18" fmla="*/ 1807028 w 4190433"/>
                <a:gd name="connsiteY18" fmla="*/ 1677194 h 4574678"/>
                <a:gd name="connsiteX19" fmla="*/ 2437040 w 4190433"/>
                <a:gd name="connsiteY19" fmla="*/ 1831862 h 4574678"/>
                <a:gd name="connsiteX20" fmla="*/ 2921340 w 4190433"/>
                <a:gd name="connsiteY20" fmla="*/ 1933462 h 4574678"/>
                <a:gd name="connsiteX21" fmla="*/ 3129303 w 4190433"/>
                <a:gd name="connsiteY21" fmla="*/ 2090511 h 4574678"/>
                <a:gd name="connsiteX22" fmla="*/ 3110479 w 4190433"/>
                <a:gd name="connsiteY22" fmla="*/ 2279309 h 4574678"/>
                <a:gd name="connsiteX23" fmla="*/ 2940616 w 4190433"/>
                <a:gd name="connsiteY23" fmla="*/ 2406309 h 4574678"/>
                <a:gd name="connsiteX24" fmla="*/ 2463233 w 4190433"/>
                <a:gd name="connsiteY24" fmla="*/ 2423886 h 4574678"/>
                <a:gd name="connsiteX25" fmla="*/ 1940718 w 4190433"/>
                <a:gd name="connsiteY25" fmla="*/ 2452914 h 4574678"/>
                <a:gd name="connsiteX26" fmla="*/ 1577861 w 4190433"/>
                <a:gd name="connsiteY26" fmla="*/ 2496457 h 4574678"/>
                <a:gd name="connsiteX27" fmla="*/ 1026318 w 4190433"/>
                <a:gd name="connsiteY27" fmla="*/ 2569028 h 4574678"/>
                <a:gd name="connsiteX28" fmla="*/ 166007 w 4190433"/>
                <a:gd name="connsiteY28" fmla="*/ 2641374 h 4574678"/>
                <a:gd name="connsiteX29" fmla="*/ 10318 w 4190433"/>
                <a:gd name="connsiteY29" fmla="*/ 2743200 h 4574678"/>
                <a:gd name="connsiteX30" fmla="*/ 34358 w 4190433"/>
                <a:gd name="connsiteY30" fmla="*/ 3018064 h 4574678"/>
                <a:gd name="connsiteX31" fmla="*/ 193721 w 4190433"/>
                <a:gd name="connsiteY31" fmla="*/ 3129749 h 4574678"/>
                <a:gd name="connsiteX32" fmla="*/ 530452 w 4190433"/>
                <a:gd name="connsiteY32" fmla="*/ 3181803 h 4574678"/>
                <a:gd name="connsiteX33" fmla="*/ 1215004 w 4190433"/>
                <a:gd name="connsiteY33" fmla="*/ 3294743 h 4574678"/>
                <a:gd name="connsiteX34" fmla="*/ 1563347 w 4190433"/>
                <a:gd name="connsiteY34" fmla="*/ 3309257 h 4574678"/>
                <a:gd name="connsiteX35" fmla="*/ 2586830 w 4190433"/>
                <a:gd name="connsiteY35" fmla="*/ 3499983 h 4574678"/>
                <a:gd name="connsiteX36" fmla="*/ 3058318 w 4190433"/>
                <a:gd name="connsiteY36" fmla="*/ 3788228 h 4574678"/>
                <a:gd name="connsiteX37" fmla="*/ 3101861 w 4190433"/>
                <a:gd name="connsiteY37" fmla="*/ 3875314 h 4574678"/>
                <a:gd name="connsiteX38" fmla="*/ 3014776 w 4190433"/>
                <a:gd name="connsiteY38" fmla="*/ 3933371 h 4574678"/>
                <a:gd name="connsiteX39" fmla="*/ 2971233 w 4190433"/>
                <a:gd name="connsiteY39" fmla="*/ 3947886 h 4574678"/>
                <a:gd name="connsiteX40" fmla="*/ 2811576 w 4190433"/>
                <a:gd name="connsiteY40" fmla="*/ 3962400 h 4574678"/>
                <a:gd name="connsiteX41" fmla="*/ 2680947 w 4190433"/>
                <a:gd name="connsiteY41" fmla="*/ 3976914 h 4574678"/>
                <a:gd name="connsiteX42" fmla="*/ 2593861 w 4190433"/>
                <a:gd name="connsiteY42" fmla="*/ 3991428 h 4574678"/>
                <a:gd name="connsiteX43" fmla="*/ 2506776 w 4190433"/>
                <a:gd name="connsiteY43" fmla="*/ 4034971 h 4574678"/>
                <a:gd name="connsiteX44" fmla="*/ 2463233 w 4190433"/>
                <a:gd name="connsiteY44" fmla="*/ 4049486 h 4574678"/>
                <a:gd name="connsiteX45" fmla="*/ 2434204 w 4190433"/>
                <a:gd name="connsiteY45" fmla="*/ 4252686 h 4574678"/>
                <a:gd name="connsiteX46" fmla="*/ 2405176 w 4190433"/>
                <a:gd name="connsiteY46" fmla="*/ 4339771 h 4574678"/>
                <a:gd name="connsiteX47" fmla="*/ 2390661 w 4190433"/>
                <a:gd name="connsiteY47" fmla="*/ 4383314 h 4574678"/>
                <a:gd name="connsiteX48" fmla="*/ 2434204 w 4190433"/>
                <a:gd name="connsiteY48" fmla="*/ 4499428 h 4574678"/>
                <a:gd name="connsiteX49" fmla="*/ 2768033 w 4190433"/>
                <a:gd name="connsiteY49" fmla="*/ 4572000 h 4574678"/>
                <a:gd name="connsiteX50" fmla="*/ 2942204 w 4190433"/>
                <a:gd name="connsiteY50" fmla="*/ 4542971 h 4574678"/>
                <a:gd name="connsiteX51" fmla="*/ 2971233 w 4190433"/>
                <a:gd name="connsiteY51" fmla="*/ 4455886 h 4574678"/>
                <a:gd name="connsiteX52" fmla="*/ 2985747 w 4190433"/>
                <a:gd name="connsiteY52" fmla="*/ 4412343 h 4574678"/>
                <a:gd name="connsiteX53" fmla="*/ 3000261 w 4190433"/>
                <a:gd name="connsiteY53" fmla="*/ 4354286 h 4574678"/>
                <a:gd name="connsiteX54" fmla="*/ 3014776 w 4190433"/>
                <a:gd name="connsiteY54" fmla="*/ 4310743 h 4574678"/>
                <a:gd name="connsiteX55" fmla="*/ 3058318 w 4190433"/>
                <a:gd name="connsiteY55" fmla="*/ 4281714 h 4574678"/>
                <a:gd name="connsiteX56" fmla="*/ 3130890 w 4190433"/>
                <a:gd name="connsiteY56" fmla="*/ 4209143 h 4574678"/>
                <a:gd name="connsiteX57" fmla="*/ 3237933 w 4190433"/>
                <a:gd name="connsiteY57" fmla="*/ 3971358 h 4574678"/>
                <a:gd name="connsiteX58" fmla="*/ 3407115 w 4190433"/>
                <a:gd name="connsiteY58" fmla="*/ 3565525 h 4574678"/>
                <a:gd name="connsiteX59" fmla="*/ 3276713 w 4190433"/>
                <a:gd name="connsiteY59" fmla="*/ 3373777 h 4574678"/>
                <a:gd name="connsiteX60" fmla="*/ 2893218 w 4190433"/>
                <a:gd name="connsiteY60" fmla="*/ 3242469 h 4574678"/>
                <a:gd name="connsiteX61" fmla="*/ 2577420 w 4190433"/>
                <a:gd name="connsiteY61" fmla="*/ 3199380 h 4574678"/>
                <a:gd name="connsiteX62" fmla="*/ 1839118 w 4190433"/>
                <a:gd name="connsiteY62" fmla="*/ 3164114 h 4574678"/>
                <a:gd name="connsiteX63" fmla="*/ 1298348 w 4190433"/>
                <a:gd name="connsiteY63" fmla="*/ 3135313 h 4574678"/>
                <a:gd name="connsiteX64" fmla="*/ 1031761 w 4190433"/>
                <a:gd name="connsiteY64" fmla="*/ 3030651 h 4574678"/>
                <a:gd name="connsiteX65" fmla="*/ 1069861 w 4190433"/>
                <a:gd name="connsiteY65" fmla="*/ 2859314 h 4574678"/>
                <a:gd name="connsiteX66" fmla="*/ 1282473 w 4190433"/>
                <a:gd name="connsiteY66" fmla="*/ 2768600 h 4574678"/>
                <a:gd name="connsiteX67" fmla="*/ 1911690 w 4190433"/>
                <a:gd name="connsiteY67" fmla="*/ 2786743 h 4574678"/>
                <a:gd name="connsiteX68" fmla="*/ 2971233 w 4190433"/>
                <a:gd name="connsiteY68" fmla="*/ 2757714 h 4574678"/>
                <a:gd name="connsiteX69" fmla="*/ 3929176 w 4190433"/>
                <a:gd name="connsiteY69" fmla="*/ 2481943 h 4574678"/>
                <a:gd name="connsiteX70" fmla="*/ 3943690 w 4190433"/>
                <a:gd name="connsiteY70" fmla="*/ 2438400 h 4574678"/>
                <a:gd name="connsiteX71" fmla="*/ 3929176 w 4190433"/>
                <a:gd name="connsiteY71" fmla="*/ 2177143 h 4574678"/>
                <a:gd name="connsiteX72" fmla="*/ 3856604 w 4190433"/>
                <a:gd name="connsiteY72" fmla="*/ 2046514 h 4574678"/>
                <a:gd name="connsiteX73" fmla="*/ 3813061 w 4190433"/>
                <a:gd name="connsiteY73" fmla="*/ 2032000 h 4574678"/>
                <a:gd name="connsiteX74" fmla="*/ 3682433 w 4190433"/>
                <a:gd name="connsiteY74" fmla="*/ 1930400 h 4574678"/>
                <a:gd name="connsiteX75" fmla="*/ 3638890 w 4190433"/>
                <a:gd name="connsiteY75" fmla="*/ 1901371 h 4574678"/>
                <a:gd name="connsiteX76" fmla="*/ 3595347 w 4190433"/>
                <a:gd name="connsiteY76" fmla="*/ 1886857 h 4574678"/>
                <a:gd name="connsiteX77" fmla="*/ 3479233 w 4190433"/>
                <a:gd name="connsiteY77" fmla="*/ 1857828 h 4574678"/>
                <a:gd name="connsiteX78" fmla="*/ 3203461 w 4190433"/>
                <a:gd name="connsiteY78" fmla="*/ 1814286 h 4574678"/>
                <a:gd name="connsiteX79" fmla="*/ 3116376 w 4190433"/>
                <a:gd name="connsiteY79" fmla="*/ 1785257 h 4574678"/>
                <a:gd name="connsiteX80" fmla="*/ 2622209 w 4190433"/>
                <a:gd name="connsiteY80" fmla="*/ 1664153 h 4574678"/>
                <a:gd name="connsiteX81" fmla="*/ 2260600 w 4190433"/>
                <a:gd name="connsiteY81" fmla="*/ 1512546 h 4574678"/>
                <a:gd name="connsiteX82" fmla="*/ 2350634 w 4190433"/>
                <a:gd name="connsiteY82" fmla="*/ 1389743 h 4574678"/>
                <a:gd name="connsiteX83" fmla="*/ 2771094 w 4190433"/>
                <a:gd name="connsiteY83" fmla="*/ 1286215 h 4574678"/>
                <a:gd name="connsiteX84" fmla="*/ 3609861 w 4190433"/>
                <a:gd name="connsiteY84" fmla="*/ 1103086 h 4574678"/>
                <a:gd name="connsiteX85" fmla="*/ 3813061 w 4190433"/>
                <a:gd name="connsiteY85" fmla="*/ 1001486 h 4574678"/>
                <a:gd name="connsiteX86" fmla="*/ 3929176 w 4190433"/>
                <a:gd name="connsiteY86" fmla="*/ 943428 h 4574678"/>
                <a:gd name="connsiteX87" fmla="*/ 3958204 w 4190433"/>
                <a:gd name="connsiteY87" fmla="*/ 899886 h 4574678"/>
                <a:gd name="connsiteX88" fmla="*/ 4001747 w 4190433"/>
                <a:gd name="connsiteY88" fmla="*/ 885371 h 4574678"/>
                <a:gd name="connsiteX89" fmla="*/ 4045290 w 4190433"/>
                <a:gd name="connsiteY89" fmla="*/ 856343 h 4574678"/>
                <a:gd name="connsiteX90" fmla="*/ 4074318 w 4190433"/>
                <a:gd name="connsiteY90" fmla="*/ 812800 h 4574678"/>
                <a:gd name="connsiteX91" fmla="*/ 4117861 w 4190433"/>
                <a:gd name="connsiteY91" fmla="*/ 769257 h 4574678"/>
                <a:gd name="connsiteX92" fmla="*/ 4146890 w 4190433"/>
                <a:gd name="connsiteY92" fmla="*/ 682171 h 4574678"/>
                <a:gd name="connsiteX93" fmla="*/ 4161404 w 4190433"/>
                <a:gd name="connsiteY93" fmla="*/ 362857 h 4574678"/>
                <a:gd name="connsiteX94" fmla="*/ 4190433 w 4190433"/>
                <a:gd name="connsiteY94" fmla="*/ 275771 h 4574678"/>
                <a:gd name="connsiteX95" fmla="*/ 4161404 w 4190433"/>
                <a:gd name="connsiteY95" fmla="*/ 43543 h 4574678"/>
                <a:gd name="connsiteX96" fmla="*/ 4016261 w 4190433"/>
                <a:gd name="connsiteY96" fmla="*/ 0 h 4574678"/>
                <a:gd name="connsiteX97" fmla="*/ 3856604 w 4190433"/>
                <a:gd name="connsiteY97" fmla="*/ 29028 h 4574678"/>
                <a:gd name="connsiteX98" fmla="*/ 3813061 w 4190433"/>
                <a:gd name="connsiteY98" fmla="*/ 58057 h 4574678"/>
                <a:gd name="connsiteX99" fmla="*/ 3755004 w 4190433"/>
                <a:gd name="connsiteY99" fmla="*/ 188686 h 4574678"/>
                <a:gd name="connsiteX100" fmla="*/ 3740490 w 4190433"/>
                <a:gd name="connsiteY100" fmla="*/ 246743 h 4574678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680947 w 4190433"/>
                <a:gd name="connsiteY41" fmla="*/ 3976914 h 4544275"/>
                <a:gd name="connsiteX42" fmla="*/ 2593861 w 4190433"/>
                <a:gd name="connsiteY42" fmla="*/ 3991428 h 4544275"/>
                <a:gd name="connsiteX43" fmla="*/ 2506776 w 4190433"/>
                <a:gd name="connsiteY43" fmla="*/ 4034971 h 4544275"/>
                <a:gd name="connsiteX44" fmla="*/ 2463233 w 4190433"/>
                <a:gd name="connsiteY44" fmla="*/ 4049486 h 4544275"/>
                <a:gd name="connsiteX45" fmla="*/ 2434204 w 4190433"/>
                <a:gd name="connsiteY45" fmla="*/ 4252686 h 4544275"/>
                <a:gd name="connsiteX46" fmla="*/ 2405176 w 4190433"/>
                <a:gd name="connsiteY46" fmla="*/ 4339771 h 4544275"/>
                <a:gd name="connsiteX47" fmla="*/ 2390661 w 4190433"/>
                <a:gd name="connsiteY47" fmla="*/ 4383314 h 4544275"/>
                <a:gd name="connsiteX48" fmla="*/ 2434204 w 4190433"/>
                <a:gd name="connsiteY48" fmla="*/ 4499428 h 4544275"/>
                <a:gd name="connsiteX49" fmla="*/ 2942204 w 4190433"/>
                <a:gd name="connsiteY49" fmla="*/ 4542971 h 4544275"/>
                <a:gd name="connsiteX50" fmla="*/ 2971233 w 4190433"/>
                <a:gd name="connsiteY50" fmla="*/ 4455886 h 4544275"/>
                <a:gd name="connsiteX51" fmla="*/ 2985747 w 4190433"/>
                <a:gd name="connsiteY51" fmla="*/ 4412343 h 4544275"/>
                <a:gd name="connsiteX52" fmla="*/ 3000261 w 4190433"/>
                <a:gd name="connsiteY52" fmla="*/ 4354286 h 4544275"/>
                <a:gd name="connsiteX53" fmla="*/ 3014776 w 4190433"/>
                <a:gd name="connsiteY53" fmla="*/ 4310743 h 4544275"/>
                <a:gd name="connsiteX54" fmla="*/ 3058318 w 4190433"/>
                <a:gd name="connsiteY54" fmla="*/ 4281714 h 4544275"/>
                <a:gd name="connsiteX55" fmla="*/ 3130890 w 4190433"/>
                <a:gd name="connsiteY55" fmla="*/ 4209143 h 4544275"/>
                <a:gd name="connsiteX56" fmla="*/ 3237933 w 4190433"/>
                <a:gd name="connsiteY56" fmla="*/ 3971358 h 4544275"/>
                <a:gd name="connsiteX57" fmla="*/ 3407115 w 4190433"/>
                <a:gd name="connsiteY57" fmla="*/ 3565525 h 4544275"/>
                <a:gd name="connsiteX58" fmla="*/ 3276713 w 4190433"/>
                <a:gd name="connsiteY58" fmla="*/ 3373777 h 4544275"/>
                <a:gd name="connsiteX59" fmla="*/ 2893218 w 4190433"/>
                <a:gd name="connsiteY59" fmla="*/ 3242469 h 4544275"/>
                <a:gd name="connsiteX60" fmla="*/ 2577420 w 4190433"/>
                <a:gd name="connsiteY60" fmla="*/ 3199380 h 4544275"/>
                <a:gd name="connsiteX61" fmla="*/ 1839118 w 4190433"/>
                <a:gd name="connsiteY61" fmla="*/ 3164114 h 4544275"/>
                <a:gd name="connsiteX62" fmla="*/ 1298348 w 4190433"/>
                <a:gd name="connsiteY62" fmla="*/ 3135313 h 4544275"/>
                <a:gd name="connsiteX63" fmla="*/ 1031761 w 4190433"/>
                <a:gd name="connsiteY63" fmla="*/ 3030651 h 4544275"/>
                <a:gd name="connsiteX64" fmla="*/ 1069861 w 4190433"/>
                <a:gd name="connsiteY64" fmla="*/ 2859314 h 4544275"/>
                <a:gd name="connsiteX65" fmla="*/ 1282473 w 4190433"/>
                <a:gd name="connsiteY65" fmla="*/ 2768600 h 4544275"/>
                <a:gd name="connsiteX66" fmla="*/ 1911690 w 4190433"/>
                <a:gd name="connsiteY66" fmla="*/ 2786743 h 4544275"/>
                <a:gd name="connsiteX67" fmla="*/ 2971233 w 4190433"/>
                <a:gd name="connsiteY67" fmla="*/ 2757714 h 4544275"/>
                <a:gd name="connsiteX68" fmla="*/ 3929176 w 4190433"/>
                <a:gd name="connsiteY68" fmla="*/ 2481943 h 4544275"/>
                <a:gd name="connsiteX69" fmla="*/ 3943690 w 4190433"/>
                <a:gd name="connsiteY69" fmla="*/ 2438400 h 4544275"/>
                <a:gd name="connsiteX70" fmla="*/ 3929176 w 4190433"/>
                <a:gd name="connsiteY70" fmla="*/ 2177143 h 4544275"/>
                <a:gd name="connsiteX71" fmla="*/ 3856604 w 4190433"/>
                <a:gd name="connsiteY71" fmla="*/ 2046514 h 4544275"/>
                <a:gd name="connsiteX72" fmla="*/ 3813061 w 4190433"/>
                <a:gd name="connsiteY72" fmla="*/ 2032000 h 4544275"/>
                <a:gd name="connsiteX73" fmla="*/ 3682433 w 4190433"/>
                <a:gd name="connsiteY73" fmla="*/ 1930400 h 4544275"/>
                <a:gd name="connsiteX74" fmla="*/ 3638890 w 4190433"/>
                <a:gd name="connsiteY74" fmla="*/ 1901371 h 4544275"/>
                <a:gd name="connsiteX75" fmla="*/ 3595347 w 4190433"/>
                <a:gd name="connsiteY75" fmla="*/ 1886857 h 4544275"/>
                <a:gd name="connsiteX76" fmla="*/ 3479233 w 4190433"/>
                <a:gd name="connsiteY76" fmla="*/ 1857828 h 4544275"/>
                <a:gd name="connsiteX77" fmla="*/ 3203461 w 4190433"/>
                <a:gd name="connsiteY77" fmla="*/ 1814286 h 4544275"/>
                <a:gd name="connsiteX78" fmla="*/ 3116376 w 4190433"/>
                <a:gd name="connsiteY78" fmla="*/ 1785257 h 4544275"/>
                <a:gd name="connsiteX79" fmla="*/ 2622209 w 4190433"/>
                <a:gd name="connsiteY79" fmla="*/ 1664153 h 4544275"/>
                <a:gd name="connsiteX80" fmla="*/ 2260600 w 4190433"/>
                <a:gd name="connsiteY80" fmla="*/ 1512546 h 4544275"/>
                <a:gd name="connsiteX81" fmla="*/ 2350634 w 4190433"/>
                <a:gd name="connsiteY81" fmla="*/ 1389743 h 4544275"/>
                <a:gd name="connsiteX82" fmla="*/ 2771094 w 4190433"/>
                <a:gd name="connsiteY82" fmla="*/ 1286215 h 4544275"/>
                <a:gd name="connsiteX83" fmla="*/ 3609861 w 4190433"/>
                <a:gd name="connsiteY83" fmla="*/ 1103086 h 4544275"/>
                <a:gd name="connsiteX84" fmla="*/ 3813061 w 4190433"/>
                <a:gd name="connsiteY84" fmla="*/ 1001486 h 4544275"/>
                <a:gd name="connsiteX85" fmla="*/ 3929176 w 4190433"/>
                <a:gd name="connsiteY85" fmla="*/ 943428 h 4544275"/>
                <a:gd name="connsiteX86" fmla="*/ 3958204 w 4190433"/>
                <a:gd name="connsiteY86" fmla="*/ 899886 h 4544275"/>
                <a:gd name="connsiteX87" fmla="*/ 4001747 w 4190433"/>
                <a:gd name="connsiteY87" fmla="*/ 885371 h 4544275"/>
                <a:gd name="connsiteX88" fmla="*/ 4045290 w 4190433"/>
                <a:gd name="connsiteY88" fmla="*/ 856343 h 4544275"/>
                <a:gd name="connsiteX89" fmla="*/ 4074318 w 4190433"/>
                <a:gd name="connsiteY89" fmla="*/ 812800 h 4544275"/>
                <a:gd name="connsiteX90" fmla="*/ 4117861 w 4190433"/>
                <a:gd name="connsiteY90" fmla="*/ 769257 h 4544275"/>
                <a:gd name="connsiteX91" fmla="*/ 4146890 w 4190433"/>
                <a:gd name="connsiteY91" fmla="*/ 682171 h 4544275"/>
                <a:gd name="connsiteX92" fmla="*/ 4161404 w 4190433"/>
                <a:gd name="connsiteY92" fmla="*/ 362857 h 4544275"/>
                <a:gd name="connsiteX93" fmla="*/ 4190433 w 4190433"/>
                <a:gd name="connsiteY93" fmla="*/ 275771 h 4544275"/>
                <a:gd name="connsiteX94" fmla="*/ 4161404 w 4190433"/>
                <a:gd name="connsiteY94" fmla="*/ 43543 h 4544275"/>
                <a:gd name="connsiteX95" fmla="*/ 4016261 w 4190433"/>
                <a:gd name="connsiteY95" fmla="*/ 0 h 4544275"/>
                <a:gd name="connsiteX96" fmla="*/ 3856604 w 4190433"/>
                <a:gd name="connsiteY96" fmla="*/ 29028 h 4544275"/>
                <a:gd name="connsiteX97" fmla="*/ 3813061 w 4190433"/>
                <a:gd name="connsiteY97" fmla="*/ 58057 h 4544275"/>
                <a:gd name="connsiteX98" fmla="*/ 3755004 w 4190433"/>
                <a:gd name="connsiteY98" fmla="*/ 188686 h 4544275"/>
                <a:gd name="connsiteX99" fmla="*/ 3740490 w 4190433"/>
                <a:gd name="connsiteY99" fmla="*/ 246743 h 4544275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680947 w 4190433"/>
                <a:gd name="connsiteY41" fmla="*/ 3976914 h 4544275"/>
                <a:gd name="connsiteX42" fmla="*/ 2593861 w 4190433"/>
                <a:gd name="connsiteY42" fmla="*/ 3991428 h 4544275"/>
                <a:gd name="connsiteX43" fmla="*/ 2506776 w 4190433"/>
                <a:gd name="connsiteY43" fmla="*/ 4034971 h 4544275"/>
                <a:gd name="connsiteX44" fmla="*/ 2463233 w 4190433"/>
                <a:gd name="connsiteY44" fmla="*/ 4049486 h 4544275"/>
                <a:gd name="connsiteX45" fmla="*/ 2434204 w 4190433"/>
                <a:gd name="connsiteY45" fmla="*/ 4252686 h 4544275"/>
                <a:gd name="connsiteX46" fmla="*/ 2405176 w 4190433"/>
                <a:gd name="connsiteY46" fmla="*/ 4339771 h 4544275"/>
                <a:gd name="connsiteX47" fmla="*/ 2390661 w 4190433"/>
                <a:gd name="connsiteY47" fmla="*/ 4383314 h 4544275"/>
                <a:gd name="connsiteX48" fmla="*/ 2434204 w 4190433"/>
                <a:gd name="connsiteY48" fmla="*/ 4499428 h 4544275"/>
                <a:gd name="connsiteX49" fmla="*/ 2942204 w 4190433"/>
                <a:gd name="connsiteY49" fmla="*/ 4542971 h 4544275"/>
                <a:gd name="connsiteX50" fmla="*/ 2985747 w 4190433"/>
                <a:gd name="connsiteY50" fmla="*/ 4412343 h 4544275"/>
                <a:gd name="connsiteX51" fmla="*/ 3000261 w 4190433"/>
                <a:gd name="connsiteY51" fmla="*/ 4354286 h 4544275"/>
                <a:gd name="connsiteX52" fmla="*/ 3014776 w 4190433"/>
                <a:gd name="connsiteY52" fmla="*/ 4310743 h 4544275"/>
                <a:gd name="connsiteX53" fmla="*/ 3058318 w 4190433"/>
                <a:gd name="connsiteY53" fmla="*/ 4281714 h 4544275"/>
                <a:gd name="connsiteX54" fmla="*/ 3130890 w 4190433"/>
                <a:gd name="connsiteY54" fmla="*/ 4209143 h 4544275"/>
                <a:gd name="connsiteX55" fmla="*/ 3237933 w 4190433"/>
                <a:gd name="connsiteY55" fmla="*/ 3971358 h 4544275"/>
                <a:gd name="connsiteX56" fmla="*/ 3407115 w 4190433"/>
                <a:gd name="connsiteY56" fmla="*/ 3565525 h 4544275"/>
                <a:gd name="connsiteX57" fmla="*/ 3276713 w 4190433"/>
                <a:gd name="connsiteY57" fmla="*/ 3373777 h 4544275"/>
                <a:gd name="connsiteX58" fmla="*/ 2893218 w 4190433"/>
                <a:gd name="connsiteY58" fmla="*/ 3242469 h 4544275"/>
                <a:gd name="connsiteX59" fmla="*/ 2577420 w 4190433"/>
                <a:gd name="connsiteY59" fmla="*/ 3199380 h 4544275"/>
                <a:gd name="connsiteX60" fmla="*/ 1839118 w 4190433"/>
                <a:gd name="connsiteY60" fmla="*/ 3164114 h 4544275"/>
                <a:gd name="connsiteX61" fmla="*/ 1298348 w 4190433"/>
                <a:gd name="connsiteY61" fmla="*/ 3135313 h 4544275"/>
                <a:gd name="connsiteX62" fmla="*/ 1031761 w 4190433"/>
                <a:gd name="connsiteY62" fmla="*/ 3030651 h 4544275"/>
                <a:gd name="connsiteX63" fmla="*/ 1069861 w 4190433"/>
                <a:gd name="connsiteY63" fmla="*/ 2859314 h 4544275"/>
                <a:gd name="connsiteX64" fmla="*/ 1282473 w 4190433"/>
                <a:gd name="connsiteY64" fmla="*/ 2768600 h 4544275"/>
                <a:gd name="connsiteX65" fmla="*/ 1911690 w 4190433"/>
                <a:gd name="connsiteY65" fmla="*/ 2786743 h 4544275"/>
                <a:gd name="connsiteX66" fmla="*/ 2971233 w 4190433"/>
                <a:gd name="connsiteY66" fmla="*/ 2757714 h 4544275"/>
                <a:gd name="connsiteX67" fmla="*/ 3929176 w 4190433"/>
                <a:gd name="connsiteY67" fmla="*/ 2481943 h 4544275"/>
                <a:gd name="connsiteX68" fmla="*/ 3943690 w 4190433"/>
                <a:gd name="connsiteY68" fmla="*/ 2438400 h 4544275"/>
                <a:gd name="connsiteX69" fmla="*/ 3929176 w 4190433"/>
                <a:gd name="connsiteY69" fmla="*/ 2177143 h 4544275"/>
                <a:gd name="connsiteX70" fmla="*/ 3856604 w 4190433"/>
                <a:gd name="connsiteY70" fmla="*/ 2046514 h 4544275"/>
                <a:gd name="connsiteX71" fmla="*/ 3813061 w 4190433"/>
                <a:gd name="connsiteY71" fmla="*/ 2032000 h 4544275"/>
                <a:gd name="connsiteX72" fmla="*/ 3682433 w 4190433"/>
                <a:gd name="connsiteY72" fmla="*/ 1930400 h 4544275"/>
                <a:gd name="connsiteX73" fmla="*/ 3638890 w 4190433"/>
                <a:gd name="connsiteY73" fmla="*/ 1901371 h 4544275"/>
                <a:gd name="connsiteX74" fmla="*/ 3595347 w 4190433"/>
                <a:gd name="connsiteY74" fmla="*/ 1886857 h 4544275"/>
                <a:gd name="connsiteX75" fmla="*/ 3479233 w 4190433"/>
                <a:gd name="connsiteY75" fmla="*/ 1857828 h 4544275"/>
                <a:gd name="connsiteX76" fmla="*/ 3203461 w 4190433"/>
                <a:gd name="connsiteY76" fmla="*/ 1814286 h 4544275"/>
                <a:gd name="connsiteX77" fmla="*/ 3116376 w 4190433"/>
                <a:gd name="connsiteY77" fmla="*/ 1785257 h 4544275"/>
                <a:gd name="connsiteX78" fmla="*/ 2622209 w 4190433"/>
                <a:gd name="connsiteY78" fmla="*/ 1664153 h 4544275"/>
                <a:gd name="connsiteX79" fmla="*/ 2260600 w 4190433"/>
                <a:gd name="connsiteY79" fmla="*/ 1512546 h 4544275"/>
                <a:gd name="connsiteX80" fmla="*/ 2350634 w 4190433"/>
                <a:gd name="connsiteY80" fmla="*/ 1389743 h 4544275"/>
                <a:gd name="connsiteX81" fmla="*/ 2771094 w 4190433"/>
                <a:gd name="connsiteY81" fmla="*/ 1286215 h 4544275"/>
                <a:gd name="connsiteX82" fmla="*/ 3609861 w 4190433"/>
                <a:gd name="connsiteY82" fmla="*/ 1103086 h 4544275"/>
                <a:gd name="connsiteX83" fmla="*/ 3813061 w 4190433"/>
                <a:gd name="connsiteY83" fmla="*/ 1001486 h 4544275"/>
                <a:gd name="connsiteX84" fmla="*/ 3929176 w 4190433"/>
                <a:gd name="connsiteY84" fmla="*/ 943428 h 4544275"/>
                <a:gd name="connsiteX85" fmla="*/ 3958204 w 4190433"/>
                <a:gd name="connsiteY85" fmla="*/ 899886 h 4544275"/>
                <a:gd name="connsiteX86" fmla="*/ 4001747 w 4190433"/>
                <a:gd name="connsiteY86" fmla="*/ 885371 h 4544275"/>
                <a:gd name="connsiteX87" fmla="*/ 4045290 w 4190433"/>
                <a:gd name="connsiteY87" fmla="*/ 856343 h 4544275"/>
                <a:gd name="connsiteX88" fmla="*/ 4074318 w 4190433"/>
                <a:gd name="connsiteY88" fmla="*/ 812800 h 4544275"/>
                <a:gd name="connsiteX89" fmla="*/ 4117861 w 4190433"/>
                <a:gd name="connsiteY89" fmla="*/ 769257 h 4544275"/>
                <a:gd name="connsiteX90" fmla="*/ 4146890 w 4190433"/>
                <a:gd name="connsiteY90" fmla="*/ 682171 h 4544275"/>
                <a:gd name="connsiteX91" fmla="*/ 4161404 w 4190433"/>
                <a:gd name="connsiteY91" fmla="*/ 362857 h 4544275"/>
                <a:gd name="connsiteX92" fmla="*/ 4190433 w 4190433"/>
                <a:gd name="connsiteY92" fmla="*/ 275771 h 4544275"/>
                <a:gd name="connsiteX93" fmla="*/ 4161404 w 4190433"/>
                <a:gd name="connsiteY93" fmla="*/ 43543 h 4544275"/>
                <a:gd name="connsiteX94" fmla="*/ 4016261 w 4190433"/>
                <a:gd name="connsiteY94" fmla="*/ 0 h 4544275"/>
                <a:gd name="connsiteX95" fmla="*/ 3856604 w 4190433"/>
                <a:gd name="connsiteY95" fmla="*/ 29028 h 4544275"/>
                <a:gd name="connsiteX96" fmla="*/ 3813061 w 4190433"/>
                <a:gd name="connsiteY96" fmla="*/ 58057 h 4544275"/>
                <a:gd name="connsiteX97" fmla="*/ 3755004 w 4190433"/>
                <a:gd name="connsiteY97" fmla="*/ 188686 h 4544275"/>
                <a:gd name="connsiteX98" fmla="*/ 3740490 w 4190433"/>
                <a:gd name="connsiteY98" fmla="*/ 246743 h 4544275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680947 w 4190433"/>
                <a:gd name="connsiteY41" fmla="*/ 3976914 h 4544275"/>
                <a:gd name="connsiteX42" fmla="*/ 2593861 w 4190433"/>
                <a:gd name="connsiteY42" fmla="*/ 3991428 h 4544275"/>
                <a:gd name="connsiteX43" fmla="*/ 2506776 w 4190433"/>
                <a:gd name="connsiteY43" fmla="*/ 4034971 h 4544275"/>
                <a:gd name="connsiteX44" fmla="*/ 2463233 w 4190433"/>
                <a:gd name="connsiteY44" fmla="*/ 4049486 h 4544275"/>
                <a:gd name="connsiteX45" fmla="*/ 2434204 w 4190433"/>
                <a:gd name="connsiteY45" fmla="*/ 4252686 h 4544275"/>
                <a:gd name="connsiteX46" fmla="*/ 2405176 w 4190433"/>
                <a:gd name="connsiteY46" fmla="*/ 4339771 h 4544275"/>
                <a:gd name="connsiteX47" fmla="*/ 2390661 w 4190433"/>
                <a:gd name="connsiteY47" fmla="*/ 4383314 h 4544275"/>
                <a:gd name="connsiteX48" fmla="*/ 2434204 w 4190433"/>
                <a:gd name="connsiteY48" fmla="*/ 4499428 h 4544275"/>
                <a:gd name="connsiteX49" fmla="*/ 2942204 w 4190433"/>
                <a:gd name="connsiteY49" fmla="*/ 4542971 h 4544275"/>
                <a:gd name="connsiteX50" fmla="*/ 3000261 w 4190433"/>
                <a:gd name="connsiteY50" fmla="*/ 4354286 h 4544275"/>
                <a:gd name="connsiteX51" fmla="*/ 3014776 w 4190433"/>
                <a:gd name="connsiteY51" fmla="*/ 4310743 h 4544275"/>
                <a:gd name="connsiteX52" fmla="*/ 3058318 w 4190433"/>
                <a:gd name="connsiteY52" fmla="*/ 4281714 h 4544275"/>
                <a:gd name="connsiteX53" fmla="*/ 3130890 w 4190433"/>
                <a:gd name="connsiteY53" fmla="*/ 4209143 h 4544275"/>
                <a:gd name="connsiteX54" fmla="*/ 3237933 w 4190433"/>
                <a:gd name="connsiteY54" fmla="*/ 3971358 h 4544275"/>
                <a:gd name="connsiteX55" fmla="*/ 3407115 w 4190433"/>
                <a:gd name="connsiteY55" fmla="*/ 3565525 h 4544275"/>
                <a:gd name="connsiteX56" fmla="*/ 3276713 w 4190433"/>
                <a:gd name="connsiteY56" fmla="*/ 3373777 h 4544275"/>
                <a:gd name="connsiteX57" fmla="*/ 2893218 w 4190433"/>
                <a:gd name="connsiteY57" fmla="*/ 3242469 h 4544275"/>
                <a:gd name="connsiteX58" fmla="*/ 2577420 w 4190433"/>
                <a:gd name="connsiteY58" fmla="*/ 3199380 h 4544275"/>
                <a:gd name="connsiteX59" fmla="*/ 1839118 w 4190433"/>
                <a:gd name="connsiteY59" fmla="*/ 3164114 h 4544275"/>
                <a:gd name="connsiteX60" fmla="*/ 1298348 w 4190433"/>
                <a:gd name="connsiteY60" fmla="*/ 3135313 h 4544275"/>
                <a:gd name="connsiteX61" fmla="*/ 1031761 w 4190433"/>
                <a:gd name="connsiteY61" fmla="*/ 3030651 h 4544275"/>
                <a:gd name="connsiteX62" fmla="*/ 1069861 w 4190433"/>
                <a:gd name="connsiteY62" fmla="*/ 2859314 h 4544275"/>
                <a:gd name="connsiteX63" fmla="*/ 1282473 w 4190433"/>
                <a:gd name="connsiteY63" fmla="*/ 2768600 h 4544275"/>
                <a:gd name="connsiteX64" fmla="*/ 1911690 w 4190433"/>
                <a:gd name="connsiteY64" fmla="*/ 2786743 h 4544275"/>
                <a:gd name="connsiteX65" fmla="*/ 2971233 w 4190433"/>
                <a:gd name="connsiteY65" fmla="*/ 2757714 h 4544275"/>
                <a:gd name="connsiteX66" fmla="*/ 3929176 w 4190433"/>
                <a:gd name="connsiteY66" fmla="*/ 2481943 h 4544275"/>
                <a:gd name="connsiteX67" fmla="*/ 3943690 w 4190433"/>
                <a:gd name="connsiteY67" fmla="*/ 2438400 h 4544275"/>
                <a:gd name="connsiteX68" fmla="*/ 3929176 w 4190433"/>
                <a:gd name="connsiteY68" fmla="*/ 2177143 h 4544275"/>
                <a:gd name="connsiteX69" fmla="*/ 3856604 w 4190433"/>
                <a:gd name="connsiteY69" fmla="*/ 2046514 h 4544275"/>
                <a:gd name="connsiteX70" fmla="*/ 3813061 w 4190433"/>
                <a:gd name="connsiteY70" fmla="*/ 2032000 h 4544275"/>
                <a:gd name="connsiteX71" fmla="*/ 3682433 w 4190433"/>
                <a:gd name="connsiteY71" fmla="*/ 1930400 h 4544275"/>
                <a:gd name="connsiteX72" fmla="*/ 3638890 w 4190433"/>
                <a:gd name="connsiteY72" fmla="*/ 1901371 h 4544275"/>
                <a:gd name="connsiteX73" fmla="*/ 3595347 w 4190433"/>
                <a:gd name="connsiteY73" fmla="*/ 1886857 h 4544275"/>
                <a:gd name="connsiteX74" fmla="*/ 3479233 w 4190433"/>
                <a:gd name="connsiteY74" fmla="*/ 1857828 h 4544275"/>
                <a:gd name="connsiteX75" fmla="*/ 3203461 w 4190433"/>
                <a:gd name="connsiteY75" fmla="*/ 1814286 h 4544275"/>
                <a:gd name="connsiteX76" fmla="*/ 3116376 w 4190433"/>
                <a:gd name="connsiteY76" fmla="*/ 1785257 h 4544275"/>
                <a:gd name="connsiteX77" fmla="*/ 2622209 w 4190433"/>
                <a:gd name="connsiteY77" fmla="*/ 1664153 h 4544275"/>
                <a:gd name="connsiteX78" fmla="*/ 2260600 w 4190433"/>
                <a:gd name="connsiteY78" fmla="*/ 1512546 h 4544275"/>
                <a:gd name="connsiteX79" fmla="*/ 2350634 w 4190433"/>
                <a:gd name="connsiteY79" fmla="*/ 1389743 h 4544275"/>
                <a:gd name="connsiteX80" fmla="*/ 2771094 w 4190433"/>
                <a:gd name="connsiteY80" fmla="*/ 1286215 h 4544275"/>
                <a:gd name="connsiteX81" fmla="*/ 3609861 w 4190433"/>
                <a:gd name="connsiteY81" fmla="*/ 1103086 h 4544275"/>
                <a:gd name="connsiteX82" fmla="*/ 3813061 w 4190433"/>
                <a:gd name="connsiteY82" fmla="*/ 1001486 h 4544275"/>
                <a:gd name="connsiteX83" fmla="*/ 3929176 w 4190433"/>
                <a:gd name="connsiteY83" fmla="*/ 943428 h 4544275"/>
                <a:gd name="connsiteX84" fmla="*/ 3958204 w 4190433"/>
                <a:gd name="connsiteY84" fmla="*/ 899886 h 4544275"/>
                <a:gd name="connsiteX85" fmla="*/ 4001747 w 4190433"/>
                <a:gd name="connsiteY85" fmla="*/ 885371 h 4544275"/>
                <a:gd name="connsiteX86" fmla="*/ 4045290 w 4190433"/>
                <a:gd name="connsiteY86" fmla="*/ 856343 h 4544275"/>
                <a:gd name="connsiteX87" fmla="*/ 4074318 w 4190433"/>
                <a:gd name="connsiteY87" fmla="*/ 812800 h 4544275"/>
                <a:gd name="connsiteX88" fmla="*/ 4117861 w 4190433"/>
                <a:gd name="connsiteY88" fmla="*/ 769257 h 4544275"/>
                <a:gd name="connsiteX89" fmla="*/ 4146890 w 4190433"/>
                <a:gd name="connsiteY89" fmla="*/ 682171 h 4544275"/>
                <a:gd name="connsiteX90" fmla="*/ 4161404 w 4190433"/>
                <a:gd name="connsiteY90" fmla="*/ 362857 h 4544275"/>
                <a:gd name="connsiteX91" fmla="*/ 4190433 w 4190433"/>
                <a:gd name="connsiteY91" fmla="*/ 275771 h 4544275"/>
                <a:gd name="connsiteX92" fmla="*/ 4161404 w 4190433"/>
                <a:gd name="connsiteY92" fmla="*/ 43543 h 4544275"/>
                <a:gd name="connsiteX93" fmla="*/ 4016261 w 4190433"/>
                <a:gd name="connsiteY93" fmla="*/ 0 h 4544275"/>
                <a:gd name="connsiteX94" fmla="*/ 3856604 w 4190433"/>
                <a:gd name="connsiteY94" fmla="*/ 29028 h 4544275"/>
                <a:gd name="connsiteX95" fmla="*/ 3813061 w 4190433"/>
                <a:gd name="connsiteY95" fmla="*/ 58057 h 4544275"/>
                <a:gd name="connsiteX96" fmla="*/ 3755004 w 4190433"/>
                <a:gd name="connsiteY96" fmla="*/ 188686 h 4544275"/>
                <a:gd name="connsiteX97" fmla="*/ 3740490 w 4190433"/>
                <a:gd name="connsiteY97" fmla="*/ 246743 h 4544275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680947 w 4190433"/>
                <a:gd name="connsiteY41" fmla="*/ 3976914 h 4544275"/>
                <a:gd name="connsiteX42" fmla="*/ 2593861 w 4190433"/>
                <a:gd name="connsiteY42" fmla="*/ 3991428 h 4544275"/>
                <a:gd name="connsiteX43" fmla="*/ 2506776 w 4190433"/>
                <a:gd name="connsiteY43" fmla="*/ 4034971 h 4544275"/>
                <a:gd name="connsiteX44" fmla="*/ 2463233 w 4190433"/>
                <a:gd name="connsiteY44" fmla="*/ 4049486 h 4544275"/>
                <a:gd name="connsiteX45" fmla="*/ 2434204 w 4190433"/>
                <a:gd name="connsiteY45" fmla="*/ 4252686 h 4544275"/>
                <a:gd name="connsiteX46" fmla="*/ 2405176 w 4190433"/>
                <a:gd name="connsiteY46" fmla="*/ 4339771 h 4544275"/>
                <a:gd name="connsiteX47" fmla="*/ 2390661 w 4190433"/>
                <a:gd name="connsiteY47" fmla="*/ 4383314 h 4544275"/>
                <a:gd name="connsiteX48" fmla="*/ 2434204 w 4190433"/>
                <a:gd name="connsiteY48" fmla="*/ 4499428 h 4544275"/>
                <a:gd name="connsiteX49" fmla="*/ 2942204 w 4190433"/>
                <a:gd name="connsiteY49" fmla="*/ 4542971 h 4544275"/>
                <a:gd name="connsiteX50" fmla="*/ 3014776 w 4190433"/>
                <a:gd name="connsiteY50" fmla="*/ 4310743 h 4544275"/>
                <a:gd name="connsiteX51" fmla="*/ 3058318 w 4190433"/>
                <a:gd name="connsiteY51" fmla="*/ 4281714 h 4544275"/>
                <a:gd name="connsiteX52" fmla="*/ 3130890 w 4190433"/>
                <a:gd name="connsiteY52" fmla="*/ 4209143 h 4544275"/>
                <a:gd name="connsiteX53" fmla="*/ 3237933 w 4190433"/>
                <a:gd name="connsiteY53" fmla="*/ 3971358 h 4544275"/>
                <a:gd name="connsiteX54" fmla="*/ 3407115 w 4190433"/>
                <a:gd name="connsiteY54" fmla="*/ 3565525 h 4544275"/>
                <a:gd name="connsiteX55" fmla="*/ 3276713 w 4190433"/>
                <a:gd name="connsiteY55" fmla="*/ 3373777 h 4544275"/>
                <a:gd name="connsiteX56" fmla="*/ 2893218 w 4190433"/>
                <a:gd name="connsiteY56" fmla="*/ 3242469 h 4544275"/>
                <a:gd name="connsiteX57" fmla="*/ 2577420 w 4190433"/>
                <a:gd name="connsiteY57" fmla="*/ 3199380 h 4544275"/>
                <a:gd name="connsiteX58" fmla="*/ 1839118 w 4190433"/>
                <a:gd name="connsiteY58" fmla="*/ 3164114 h 4544275"/>
                <a:gd name="connsiteX59" fmla="*/ 1298348 w 4190433"/>
                <a:gd name="connsiteY59" fmla="*/ 3135313 h 4544275"/>
                <a:gd name="connsiteX60" fmla="*/ 1031761 w 4190433"/>
                <a:gd name="connsiteY60" fmla="*/ 3030651 h 4544275"/>
                <a:gd name="connsiteX61" fmla="*/ 1069861 w 4190433"/>
                <a:gd name="connsiteY61" fmla="*/ 2859314 h 4544275"/>
                <a:gd name="connsiteX62" fmla="*/ 1282473 w 4190433"/>
                <a:gd name="connsiteY62" fmla="*/ 2768600 h 4544275"/>
                <a:gd name="connsiteX63" fmla="*/ 1911690 w 4190433"/>
                <a:gd name="connsiteY63" fmla="*/ 2786743 h 4544275"/>
                <a:gd name="connsiteX64" fmla="*/ 2971233 w 4190433"/>
                <a:gd name="connsiteY64" fmla="*/ 2757714 h 4544275"/>
                <a:gd name="connsiteX65" fmla="*/ 3929176 w 4190433"/>
                <a:gd name="connsiteY65" fmla="*/ 2481943 h 4544275"/>
                <a:gd name="connsiteX66" fmla="*/ 3943690 w 4190433"/>
                <a:gd name="connsiteY66" fmla="*/ 2438400 h 4544275"/>
                <a:gd name="connsiteX67" fmla="*/ 3929176 w 4190433"/>
                <a:gd name="connsiteY67" fmla="*/ 2177143 h 4544275"/>
                <a:gd name="connsiteX68" fmla="*/ 3856604 w 4190433"/>
                <a:gd name="connsiteY68" fmla="*/ 2046514 h 4544275"/>
                <a:gd name="connsiteX69" fmla="*/ 3813061 w 4190433"/>
                <a:gd name="connsiteY69" fmla="*/ 2032000 h 4544275"/>
                <a:gd name="connsiteX70" fmla="*/ 3682433 w 4190433"/>
                <a:gd name="connsiteY70" fmla="*/ 1930400 h 4544275"/>
                <a:gd name="connsiteX71" fmla="*/ 3638890 w 4190433"/>
                <a:gd name="connsiteY71" fmla="*/ 1901371 h 4544275"/>
                <a:gd name="connsiteX72" fmla="*/ 3595347 w 4190433"/>
                <a:gd name="connsiteY72" fmla="*/ 1886857 h 4544275"/>
                <a:gd name="connsiteX73" fmla="*/ 3479233 w 4190433"/>
                <a:gd name="connsiteY73" fmla="*/ 1857828 h 4544275"/>
                <a:gd name="connsiteX74" fmla="*/ 3203461 w 4190433"/>
                <a:gd name="connsiteY74" fmla="*/ 1814286 h 4544275"/>
                <a:gd name="connsiteX75" fmla="*/ 3116376 w 4190433"/>
                <a:gd name="connsiteY75" fmla="*/ 1785257 h 4544275"/>
                <a:gd name="connsiteX76" fmla="*/ 2622209 w 4190433"/>
                <a:gd name="connsiteY76" fmla="*/ 1664153 h 4544275"/>
                <a:gd name="connsiteX77" fmla="*/ 2260600 w 4190433"/>
                <a:gd name="connsiteY77" fmla="*/ 1512546 h 4544275"/>
                <a:gd name="connsiteX78" fmla="*/ 2350634 w 4190433"/>
                <a:gd name="connsiteY78" fmla="*/ 1389743 h 4544275"/>
                <a:gd name="connsiteX79" fmla="*/ 2771094 w 4190433"/>
                <a:gd name="connsiteY79" fmla="*/ 1286215 h 4544275"/>
                <a:gd name="connsiteX80" fmla="*/ 3609861 w 4190433"/>
                <a:gd name="connsiteY80" fmla="*/ 1103086 h 4544275"/>
                <a:gd name="connsiteX81" fmla="*/ 3813061 w 4190433"/>
                <a:gd name="connsiteY81" fmla="*/ 1001486 h 4544275"/>
                <a:gd name="connsiteX82" fmla="*/ 3929176 w 4190433"/>
                <a:gd name="connsiteY82" fmla="*/ 943428 h 4544275"/>
                <a:gd name="connsiteX83" fmla="*/ 3958204 w 4190433"/>
                <a:gd name="connsiteY83" fmla="*/ 899886 h 4544275"/>
                <a:gd name="connsiteX84" fmla="*/ 4001747 w 4190433"/>
                <a:gd name="connsiteY84" fmla="*/ 885371 h 4544275"/>
                <a:gd name="connsiteX85" fmla="*/ 4045290 w 4190433"/>
                <a:gd name="connsiteY85" fmla="*/ 856343 h 4544275"/>
                <a:gd name="connsiteX86" fmla="*/ 4074318 w 4190433"/>
                <a:gd name="connsiteY86" fmla="*/ 812800 h 4544275"/>
                <a:gd name="connsiteX87" fmla="*/ 4117861 w 4190433"/>
                <a:gd name="connsiteY87" fmla="*/ 769257 h 4544275"/>
                <a:gd name="connsiteX88" fmla="*/ 4146890 w 4190433"/>
                <a:gd name="connsiteY88" fmla="*/ 682171 h 4544275"/>
                <a:gd name="connsiteX89" fmla="*/ 4161404 w 4190433"/>
                <a:gd name="connsiteY89" fmla="*/ 362857 h 4544275"/>
                <a:gd name="connsiteX90" fmla="*/ 4190433 w 4190433"/>
                <a:gd name="connsiteY90" fmla="*/ 275771 h 4544275"/>
                <a:gd name="connsiteX91" fmla="*/ 4161404 w 4190433"/>
                <a:gd name="connsiteY91" fmla="*/ 43543 h 4544275"/>
                <a:gd name="connsiteX92" fmla="*/ 4016261 w 4190433"/>
                <a:gd name="connsiteY92" fmla="*/ 0 h 4544275"/>
                <a:gd name="connsiteX93" fmla="*/ 3856604 w 4190433"/>
                <a:gd name="connsiteY93" fmla="*/ 29028 h 4544275"/>
                <a:gd name="connsiteX94" fmla="*/ 3813061 w 4190433"/>
                <a:gd name="connsiteY94" fmla="*/ 58057 h 4544275"/>
                <a:gd name="connsiteX95" fmla="*/ 3755004 w 4190433"/>
                <a:gd name="connsiteY95" fmla="*/ 188686 h 4544275"/>
                <a:gd name="connsiteX96" fmla="*/ 3740490 w 4190433"/>
                <a:gd name="connsiteY96" fmla="*/ 246743 h 4544275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680947 w 4190433"/>
                <a:gd name="connsiteY41" fmla="*/ 3976914 h 4544275"/>
                <a:gd name="connsiteX42" fmla="*/ 2593861 w 4190433"/>
                <a:gd name="connsiteY42" fmla="*/ 3991428 h 4544275"/>
                <a:gd name="connsiteX43" fmla="*/ 2506776 w 4190433"/>
                <a:gd name="connsiteY43" fmla="*/ 4034971 h 4544275"/>
                <a:gd name="connsiteX44" fmla="*/ 2463233 w 4190433"/>
                <a:gd name="connsiteY44" fmla="*/ 4049486 h 4544275"/>
                <a:gd name="connsiteX45" fmla="*/ 2434204 w 4190433"/>
                <a:gd name="connsiteY45" fmla="*/ 4252686 h 4544275"/>
                <a:gd name="connsiteX46" fmla="*/ 2405176 w 4190433"/>
                <a:gd name="connsiteY46" fmla="*/ 4339771 h 4544275"/>
                <a:gd name="connsiteX47" fmla="*/ 2390661 w 4190433"/>
                <a:gd name="connsiteY47" fmla="*/ 4383314 h 4544275"/>
                <a:gd name="connsiteX48" fmla="*/ 2434204 w 4190433"/>
                <a:gd name="connsiteY48" fmla="*/ 4499428 h 4544275"/>
                <a:gd name="connsiteX49" fmla="*/ 2942204 w 4190433"/>
                <a:gd name="connsiteY49" fmla="*/ 4542971 h 4544275"/>
                <a:gd name="connsiteX50" fmla="*/ 3058318 w 4190433"/>
                <a:gd name="connsiteY50" fmla="*/ 4281714 h 4544275"/>
                <a:gd name="connsiteX51" fmla="*/ 3130890 w 4190433"/>
                <a:gd name="connsiteY51" fmla="*/ 4209143 h 4544275"/>
                <a:gd name="connsiteX52" fmla="*/ 3237933 w 4190433"/>
                <a:gd name="connsiteY52" fmla="*/ 3971358 h 4544275"/>
                <a:gd name="connsiteX53" fmla="*/ 3407115 w 4190433"/>
                <a:gd name="connsiteY53" fmla="*/ 3565525 h 4544275"/>
                <a:gd name="connsiteX54" fmla="*/ 3276713 w 4190433"/>
                <a:gd name="connsiteY54" fmla="*/ 3373777 h 4544275"/>
                <a:gd name="connsiteX55" fmla="*/ 2893218 w 4190433"/>
                <a:gd name="connsiteY55" fmla="*/ 3242469 h 4544275"/>
                <a:gd name="connsiteX56" fmla="*/ 2577420 w 4190433"/>
                <a:gd name="connsiteY56" fmla="*/ 3199380 h 4544275"/>
                <a:gd name="connsiteX57" fmla="*/ 1839118 w 4190433"/>
                <a:gd name="connsiteY57" fmla="*/ 3164114 h 4544275"/>
                <a:gd name="connsiteX58" fmla="*/ 1298348 w 4190433"/>
                <a:gd name="connsiteY58" fmla="*/ 3135313 h 4544275"/>
                <a:gd name="connsiteX59" fmla="*/ 1031761 w 4190433"/>
                <a:gd name="connsiteY59" fmla="*/ 3030651 h 4544275"/>
                <a:gd name="connsiteX60" fmla="*/ 1069861 w 4190433"/>
                <a:gd name="connsiteY60" fmla="*/ 2859314 h 4544275"/>
                <a:gd name="connsiteX61" fmla="*/ 1282473 w 4190433"/>
                <a:gd name="connsiteY61" fmla="*/ 2768600 h 4544275"/>
                <a:gd name="connsiteX62" fmla="*/ 1911690 w 4190433"/>
                <a:gd name="connsiteY62" fmla="*/ 2786743 h 4544275"/>
                <a:gd name="connsiteX63" fmla="*/ 2971233 w 4190433"/>
                <a:gd name="connsiteY63" fmla="*/ 2757714 h 4544275"/>
                <a:gd name="connsiteX64" fmla="*/ 3929176 w 4190433"/>
                <a:gd name="connsiteY64" fmla="*/ 2481943 h 4544275"/>
                <a:gd name="connsiteX65" fmla="*/ 3943690 w 4190433"/>
                <a:gd name="connsiteY65" fmla="*/ 2438400 h 4544275"/>
                <a:gd name="connsiteX66" fmla="*/ 3929176 w 4190433"/>
                <a:gd name="connsiteY66" fmla="*/ 2177143 h 4544275"/>
                <a:gd name="connsiteX67" fmla="*/ 3856604 w 4190433"/>
                <a:gd name="connsiteY67" fmla="*/ 2046514 h 4544275"/>
                <a:gd name="connsiteX68" fmla="*/ 3813061 w 4190433"/>
                <a:gd name="connsiteY68" fmla="*/ 2032000 h 4544275"/>
                <a:gd name="connsiteX69" fmla="*/ 3682433 w 4190433"/>
                <a:gd name="connsiteY69" fmla="*/ 1930400 h 4544275"/>
                <a:gd name="connsiteX70" fmla="*/ 3638890 w 4190433"/>
                <a:gd name="connsiteY70" fmla="*/ 1901371 h 4544275"/>
                <a:gd name="connsiteX71" fmla="*/ 3595347 w 4190433"/>
                <a:gd name="connsiteY71" fmla="*/ 1886857 h 4544275"/>
                <a:gd name="connsiteX72" fmla="*/ 3479233 w 4190433"/>
                <a:gd name="connsiteY72" fmla="*/ 1857828 h 4544275"/>
                <a:gd name="connsiteX73" fmla="*/ 3203461 w 4190433"/>
                <a:gd name="connsiteY73" fmla="*/ 1814286 h 4544275"/>
                <a:gd name="connsiteX74" fmla="*/ 3116376 w 4190433"/>
                <a:gd name="connsiteY74" fmla="*/ 1785257 h 4544275"/>
                <a:gd name="connsiteX75" fmla="*/ 2622209 w 4190433"/>
                <a:gd name="connsiteY75" fmla="*/ 1664153 h 4544275"/>
                <a:gd name="connsiteX76" fmla="*/ 2260600 w 4190433"/>
                <a:gd name="connsiteY76" fmla="*/ 1512546 h 4544275"/>
                <a:gd name="connsiteX77" fmla="*/ 2350634 w 4190433"/>
                <a:gd name="connsiteY77" fmla="*/ 1389743 h 4544275"/>
                <a:gd name="connsiteX78" fmla="*/ 2771094 w 4190433"/>
                <a:gd name="connsiteY78" fmla="*/ 1286215 h 4544275"/>
                <a:gd name="connsiteX79" fmla="*/ 3609861 w 4190433"/>
                <a:gd name="connsiteY79" fmla="*/ 1103086 h 4544275"/>
                <a:gd name="connsiteX80" fmla="*/ 3813061 w 4190433"/>
                <a:gd name="connsiteY80" fmla="*/ 1001486 h 4544275"/>
                <a:gd name="connsiteX81" fmla="*/ 3929176 w 4190433"/>
                <a:gd name="connsiteY81" fmla="*/ 943428 h 4544275"/>
                <a:gd name="connsiteX82" fmla="*/ 3958204 w 4190433"/>
                <a:gd name="connsiteY82" fmla="*/ 899886 h 4544275"/>
                <a:gd name="connsiteX83" fmla="*/ 4001747 w 4190433"/>
                <a:gd name="connsiteY83" fmla="*/ 885371 h 4544275"/>
                <a:gd name="connsiteX84" fmla="*/ 4045290 w 4190433"/>
                <a:gd name="connsiteY84" fmla="*/ 856343 h 4544275"/>
                <a:gd name="connsiteX85" fmla="*/ 4074318 w 4190433"/>
                <a:gd name="connsiteY85" fmla="*/ 812800 h 4544275"/>
                <a:gd name="connsiteX86" fmla="*/ 4117861 w 4190433"/>
                <a:gd name="connsiteY86" fmla="*/ 769257 h 4544275"/>
                <a:gd name="connsiteX87" fmla="*/ 4146890 w 4190433"/>
                <a:gd name="connsiteY87" fmla="*/ 682171 h 4544275"/>
                <a:gd name="connsiteX88" fmla="*/ 4161404 w 4190433"/>
                <a:gd name="connsiteY88" fmla="*/ 362857 h 4544275"/>
                <a:gd name="connsiteX89" fmla="*/ 4190433 w 4190433"/>
                <a:gd name="connsiteY89" fmla="*/ 275771 h 4544275"/>
                <a:gd name="connsiteX90" fmla="*/ 4161404 w 4190433"/>
                <a:gd name="connsiteY90" fmla="*/ 43543 h 4544275"/>
                <a:gd name="connsiteX91" fmla="*/ 4016261 w 4190433"/>
                <a:gd name="connsiteY91" fmla="*/ 0 h 4544275"/>
                <a:gd name="connsiteX92" fmla="*/ 3856604 w 4190433"/>
                <a:gd name="connsiteY92" fmla="*/ 29028 h 4544275"/>
                <a:gd name="connsiteX93" fmla="*/ 3813061 w 4190433"/>
                <a:gd name="connsiteY93" fmla="*/ 58057 h 4544275"/>
                <a:gd name="connsiteX94" fmla="*/ 3755004 w 4190433"/>
                <a:gd name="connsiteY94" fmla="*/ 188686 h 4544275"/>
                <a:gd name="connsiteX95" fmla="*/ 3740490 w 4190433"/>
                <a:gd name="connsiteY95" fmla="*/ 246743 h 4544275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680947 w 4190433"/>
                <a:gd name="connsiteY41" fmla="*/ 3976914 h 4544275"/>
                <a:gd name="connsiteX42" fmla="*/ 2593861 w 4190433"/>
                <a:gd name="connsiteY42" fmla="*/ 3991428 h 4544275"/>
                <a:gd name="connsiteX43" fmla="*/ 2506776 w 4190433"/>
                <a:gd name="connsiteY43" fmla="*/ 4034971 h 4544275"/>
                <a:gd name="connsiteX44" fmla="*/ 2463233 w 4190433"/>
                <a:gd name="connsiteY44" fmla="*/ 4049486 h 4544275"/>
                <a:gd name="connsiteX45" fmla="*/ 2434204 w 4190433"/>
                <a:gd name="connsiteY45" fmla="*/ 4252686 h 4544275"/>
                <a:gd name="connsiteX46" fmla="*/ 2405176 w 4190433"/>
                <a:gd name="connsiteY46" fmla="*/ 4339771 h 4544275"/>
                <a:gd name="connsiteX47" fmla="*/ 2390661 w 4190433"/>
                <a:gd name="connsiteY47" fmla="*/ 4383314 h 4544275"/>
                <a:gd name="connsiteX48" fmla="*/ 2434204 w 4190433"/>
                <a:gd name="connsiteY48" fmla="*/ 4499428 h 4544275"/>
                <a:gd name="connsiteX49" fmla="*/ 2942204 w 4190433"/>
                <a:gd name="connsiteY49" fmla="*/ 4542971 h 4544275"/>
                <a:gd name="connsiteX50" fmla="*/ 3130890 w 4190433"/>
                <a:gd name="connsiteY50" fmla="*/ 4209143 h 4544275"/>
                <a:gd name="connsiteX51" fmla="*/ 3237933 w 4190433"/>
                <a:gd name="connsiteY51" fmla="*/ 3971358 h 4544275"/>
                <a:gd name="connsiteX52" fmla="*/ 3407115 w 4190433"/>
                <a:gd name="connsiteY52" fmla="*/ 3565525 h 4544275"/>
                <a:gd name="connsiteX53" fmla="*/ 3276713 w 4190433"/>
                <a:gd name="connsiteY53" fmla="*/ 3373777 h 4544275"/>
                <a:gd name="connsiteX54" fmla="*/ 2893218 w 4190433"/>
                <a:gd name="connsiteY54" fmla="*/ 3242469 h 4544275"/>
                <a:gd name="connsiteX55" fmla="*/ 2577420 w 4190433"/>
                <a:gd name="connsiteY55" fmla="*/ 3199380 h 4544275"/>
                <a:gd name="connsiteX56" fmla="*/ 1839118 w 4190433"/>
                <a:gd name="connsiteY56" fmla="*/ 3164114 h 4544275"/>
                <a:gd name="connsiteX57" fmla="*/ 1298348 w 4190433"/>
                <a:gd name="connsiteY57" fmla="*/ 3135313 h 4544275"/>
                <a:gd name="connsiteX58" fmla="*/ 1031761 w 4190433"/>
                <a:gd name="connsiteY58" fmla="*/ 3030651 h 4544275"/>
                <a:gd name="connsiteX59" fmla="*/ 1069861 w 4190433"/>
                <a:gd name="connsiteY59" fmla="*/ 2859314 h 4544275"/>
                <a:gd name="connsiteX60" fmla="*/ 1282473 w 4190433"/>
                <a:gd name="connsiteY60" fmla="*/ 2768600 h 4544275"/>
                <a:gd name="connsiteX61" fmla="*/ 1911690 w 4190433"/>
                <a:gd name="connsiteY61" fmla="*/ 2786743 h 4544275"/>
                <a:gd name="connsiteX62" fmla="*/ 2971233 w 4190433"/>
                <a:gd name="connsiteY62" fmla="*/ 2757714 h 4544275"/>
                <a:gd name="connsiteX63" fmla="*/ 3929176 w 4190433"/>
                <a:gd name="connsiteY63" fmla="*/ 2481943 h 4544275"/>
                <a:gd name="connsiteX64" fmla="*/ 3943690 w 4190433"/>
                <a:gd name="connsiteY64" fmla="*/ 2438400 h 4544275"/>
                <a:gd name="connsiteX65" fmla="*/ 3929176 w 4190433"/>
                <a:gd name="connsiteY65" fmla="*/ 2177143 h 4544275"/>
                <a:gd name="connsiteX66" fmla="*/ 3856604 w 4190433"/>
                <a:gd name="connsiteY66" fmla="*/ 2046514 h 4544275"/>
                <a:gd name="connsiteX67" fmla="*/ 3813061 w 4190433"/>
                <a:gd name="connsiteY67" fmla="*/ 2032000 h 4544275"/>
                <a:gd name="connsiteX68" fmla="*/ 3682433 w 4190433"/>
                <a:gd name="connsiteY68" fmla="*/ 1930400 h 4544275"/>
                <a:gd name="connsiteX69" fmla="*/ 3638890 w 4190433"/>
                <a:gd name="connsiteY69" fmla="*/ 1901371 h 4544275"/>
                <a:gd name="connsiteX70" fmla="*/ 3595347 w 4190433"/>
                <a:gd name="connsiteY70" fmla="*/ 1886857 h 4544275"/>
                <a:gd name="connsiteX71" fmla="*/ 3479233 w 4190433"/>
                <a:gd name="connsiteY71" fmla="*/ 1857828 h 4544275"/>
                <a:gd name="connsiteX72" fmla="*/ 3203461 w 4190433"/>
                <a:gd name="connsiteY72" fmla="*/ 1814286 h 4544275"/>
                <a:gd name="connsiteX73" fmla="*/ 3116376 w 4190433"/>
                <a:gd name="connsiteY73" fmla="*/ 1785257 h 4544275"/>
                <a:gd name="connsiteX74" fmla="*/ 2622209 w 4190433"/>
                <a:gd name="connsiteY74" fmla="*/ 1664153 h 4544275"/>
                <a:gd name="connsiteX75" fmla="*/ 2260600 w 4190433"/>
                <a:gd name="connsiteY75" fmla="*/ 1512546 h 4544275"/>
                <a:gd name="connsiteX76" fmla="*/ 2350634 w 4190433"/>
                <a:gd name="connsiteY76" fmla="*/ 1389743 h 4544275"/>
                <a:gd name="connsiteX77" fmla="*/ 2771094 w 4190433"/>
                <a:gd name="connsiteY77" fmla="*/ 1286215 h 4544275"/>
                <a:gd name="connsiteX78" fmla="*/ 3609861 w 4190433"/>
                <a:gd name="connsiteY78" fmla="*/ 1103086 h 4544275"/>
                <a:gd name="connsiteX79" fmla="*/ 3813061 w 4190433"/>
                <a:gd name="connsiteY79" fmla="*/ 1001486 h 4544275"/>
                <a:gd name="connsiteX80" fmla="*/ 3929176 w 4190433"/>
                <a:gd name="connsiteY80" fmla="*/ 943428 h 4544275"/>
                <a:gd name="connsiteX81" fmla="*/ 3958204 w 4190433"/>
                <a:gd name="connsiteY81" fmla="*/ 899886 h 4544275"/>
                <a:gd name="connsiteX82" fmla="*/ 4001747 w 4190433"/>
                <a:gd name="connsiteY82" fmla="*/ 885371 h 4544275"/>
                <a:gd name="connsiteX83" fmla="*/ 4045290 w 4190433"/>
                <a:gd name="connsiteY83" fmla="*/ 856343 h 4544275"/>
                <a:gd name="connsiteX84" fmla="*/ 4074318 w 4190433"/>
                <a:gd name="connsiteY84" fmla="*/ 812800 h 4544275"/>
                <a:gd name="connsiteX85" fmla="*/ 4117861 w 4190433"/>
                <a:gd name="connsiteY85" fmla="*/ 769257 h 4544275"/>
                <a:gd name="connsiteX86" fmla="*/ 4146890 w 4190433"/>
                <a:gd name="connsiteY86" fmla="*/ 682171 h 4544275"/>
                <a:gd name="connsiteX87" fmla="*/ 4161404 w 4190433"/>
                <a:gd name="connsiteY87" fmla="*/ 362857 h 4544275"/>
                <a:gd name="connsiteX88" fmla="*/ 4190433 w 4190433"/>
                <a:gd name="connsiteY88" fmla="*/ 275771 h 4544275"/>
                <a:gd name="connsiteX89" fmla="*/ 4161404 w 4190433"/>
                <a:gd name="connsiteY89" fmla="*/ 43543 h 4544275"/>
                <a:gd name="connsiteX90" fmla="*/ 4016261 w 4190433"/>
                <a:gd name="connsiteY90" fmla="*/ 0 h 4544275"/>
                <a:gd name="connsiteX91" fmla="*/ 3856604 w 4190433"/>
                <a:gd name="connsiteY91" fmla="*/ 29028 h 4544275"/>
                <a:gd name="connsiteX92" fmla="*/ 3813061 w 4190433"/>
                <a:gd name="connsiteY92" fmla="*/ 58057 h 4544275"/>
                <a:gd name="connsiteX93" fmla="*/ 3755004 w 4190433"/>
                <a:gd name="connsiteY93" fmla="*/ 188686 h 4544275"/>
                <a:gd name="connsiteX94" fmla="*/ 3740490 w 4190433"/>
                <a:gd name="connsiteY94" fmla="*/ 246743 h 4544275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680947 w 4190433"/>
                <a:gd name="connsiteY41" fmla="*/ 3976914 h 4544275"/>
                <a:gd name="connsiteX42" fmla="*/ 2593861 w 4190433"/>
                <a:gd name="connsiteY42" fmla="*/ 3991428 h 4544275"/>
                <a:gd name="connsiteX43" fmla="*/ 2506776 w 4190433"/>
                <a:gd name="connsiteY43" fmla="*/ 4034971 h 4544275"/>
                <a:gd name="connsiteX44" fmla="*/ 2463233 w 4190433"/>
                <a:gd name="connsiteY44" fmla="*/ 4049486 h 4544275"/>
                <a:gd name="connsiteX45" fmla="*/ 2434204 w 4190433"/>
                <a:gd name="connsiteY45" fmla="*/ 4252686 h 4544275"/>
                <a:gd name="connsiteX46" fmla="*/ 2405176 w 4190433"/>
                <a:gd name="connsiteY46" fmla="*/ 4339771 h 4544275"/>
                <a:gd name="connsiteX47" fmla="*/ 2390661 w 4190433"/>
                <a:gd name="connsiteY47" fmla="*/ 4383314 h 4544275"/>
                <a:gd name="connsiteX48" fmla="*/ 2434204 w 4190433"/>
                <a:gd name="connsiteY48" fmla="*/ 4499428 h 4544275"/>
                <a:gd name="connsiteX49" fmla="*/ 2942204 w 4190433"/>
                <a:gd name="connsiteY49" fmla="*/ 4542971 h 4544275"/>
                <a:gd name="connsiteX50" fmla="*/ 3237933 w 4190433"/>
                <a:gd name="connsiteY50" fmla="*/ 3971358 h 4544275"/>
                <a:gd name="connsiteX51" fmla="*/ 3407115 w 4190433"/>
                <a:gd name="connsiteY51" fmla="*/ 3565525 h 4544275"/>
                <a:gd name="connsiteX52" fmla="*/ 3276713 w 4190433"/>
                <a:gd name="connsiteY52" fmla="*/ 3373777 h 4544275"/>
                <a:gd name="connsiteX53" fmla="*/ 2893218 w 4190433"/>
                <a:gd name="connsiteY53" fmla="*/ 3242469 h 4544275"/>
                <a:gd name="connsiteX54" fmla="*/ 2577420 w 4190433"/>
                <a:gd name="connsiteY54" fmla="*/ 3199380 h 4544275"/>
                <a:gd name="connsiteX55" fmla="*/ 1839118 w 4190433"/>
                <a:gd name="connsiteY55" fmla="*/ 3164114 h 4544275"/>
                <a:gd name="connsiteX56" fmla="*/ 1298348 w 4190433"/>
                <a:gd name="connsiteY56" fmla="*/ 3135313 h 4544275"/>
                <a:gd name="connsiteX57" fmla="*/ 1031761 w 4190433"/>
                <a:gd name="connsiteY57" fmla="*/ 3030651 h 4544275"/>
                <a:gd name="connsiteX58" fmla="*/ 1069861 w 4190433"/>
                <a:gd name="connsiteY58" fmla="*/ 2859314 h 4544275"/>
                <a:gd name="connsiteX59" fmla="*/ 1282473 w 4190433"/>
                <a:gd name="connsiteY59" fmla="*/ 2768600 h 4544275"/>
                <a:gd name="connsiteX60" fmla="*/ 1911690 w 4190433"/>
                <a:gd name="connsiteY60" fmla="*/ 2786743 h 4544275"/>
                <a:gd name="connsiteX61" fmla="*/ 2971233 w 4190433"/>
                <a:gd name="connsiteY61" fmla="*/ 2757714 h 4544275"/>
                <a:gd name="connsiteX62" fmla="*/ 3929176 w 4190433"/>
                <a:gd name="connsiteY62" fmla="*/ 2481943 h 4544275"/>
                <a:gd name="connsiteX63" fmla="*/ 3943690 w 4190433"/>
                <a:gd name="connsiteY63" fmla="*/ 2438400 h 4544275"/>
                <a:gd name="connsiteX64" fmla="*/ 3929176 w 4190433"/>
                <a:gd name="connsiteY64" fmla="*/ 2177143 h 4544275"/>
                <a:gd name="connsiteX65" fmla="*/ 3856604 w 4190433"/>
                <a:gd name="connsiteY65" fmla="*/ 2046514 h 4544275"/>
                <a:gd name="connsiteX66" fmla="*/ 3813061 w 4190433"/>
                <a:gd name="connsiteY66" fmla="*/ 2032000 h 4544275"/>
                <a:gd name="connsiteX67" fmla="*/ 3682433 w 4190433"/>
                <a:gd name="connsiteY67" fmla="*/ 1930400 h 4544275"/>
                <a:gd name="connsiteX68" fmla="*/ 3638890 w 4190433"/>
                <a:gd name="connsiteY68" fmla="*/ 1901371 h 4544275"/>
                <a:gd name="connsiteX69" fmla="*/ 3595347 w 4190433"/>
                <a:gd name="connsiteY69" fmla="*/ 1886857 h 4544275"/>
                <a:gd name="connsiteX70" fmla="*/ 3479233 w 4190433"/>
                <a:gd name="connsiteY70" fmla="*/ 1857828 h 4544275"/>
                <a:gd name="connsiteX71" fmla="*/ 3203461 w 4190433"/>
                <a:gd name="connsiteY71" fmla="*/ 1814286 h 4544275"/>
                <a:gd name="connsiteX72" fmla="*/ 3116376 w 4190433"/>
                <a:gd name="connsiteY72" fmla="*/ 1785257 h 4544275"/>
                <a:gd name="connsiteX73" fmla="*/ 2622209 w 4190433"/>
                <a:gd name="connsiteY73" fmla="*/ 1664153 h 4544275"/>
                <a:gd name="connsiteX74" fmla="*/ 2260600 w 4190433"/>
                <a:gd name="connsiteY74" fmla="*/ 1512546 h 4544275"/>
                <a:gd name="connsiteX75" fmla="*/ 2350634 w 4190433"/>
                <a:gd name="connsiteY75" fmla="*/ 1389743 h 4544275"/>
                <a:gd name="connsiteX76" fmla="*/ 2771094 w 4190433"/>
                <a:gd name="connsiteY76" fmla="*/ 1286215 h 4544275"/>
                <a:gd name="connsiteX77" fmla="*/ 3609861 w 4190433"/>
                <a:gd name="connsiteY77" fmla="*/ 1103086 h 4544275"/>
                <a:gd name="connsiteX78" fmla="*/ 3813061 w 4190433"/>
                <a:gd name="connsiteY78" fmla="*/ 1001486 h 4544275"/>
                <a:gd name="connsiteX79" fmla="*/ 3929176 w 4190433"/>
                <a:gd name="connsiteY79" fmla="*/ 943428 h 4544275"/>
                <a:gd name="connsiteX80" fmla="*/ 3958204 w 4190433"/>
                <a:gd name="connsiteY80" fmla="*/ 899886 h 4544275"/>
                <a:gd name="connsiteX81" fmla="*/ 4001747 w 4190433"/>
                <a:gd name="connsiteY81" fmla="*/ 885371 h 4544275"/>
                <a:gd name="connsiteX82" fmla="*/ 4045290 w 4190433"/>
                <a:gd name="connsiteY82" fmla="*/ 856343 h 4544275"/>
                <a:gd name="connsiteX83" fmla="*/ 4074318 w 4190433"/>
                <a:gd name="connsiteY83" fmla="*/ 812800 h 4544275"/>
                <a:gd name="connsiteX84" fmla="*/ 4117861 w 4190433"/>
                <a:gd name="connsiteY84" fmla="*/ 769257 h 4544275"/>
                <a:gd name="connsiteX85" fmla="*/ 4146890 w 4190433"/>
                <a:gd name="connsiteY85" fmla="*/ 682171 h 4544275"/>
                <a:gd name="connsiteX86" fmla="*/ 4161404 w 4190433"/>
                <a:gd name="connsiteY86" fmla="*/ 362857 h 4544275"/>
                <a:gd name="connsiteX87" fmla="*/ 4190433 w 4190433"/>
                <a:gd name="connsiteY87" fmla="*/ 275771 h 4544275"/>
                <a:gd name="connsiteX88" fmla="*/ 4161404 w 4190433"/>
                <a:gd name="connsiteY88" fmla="*/ 43543 h 4544275"/>
                <a:gd name="connsiteX89" fmla="*/ 4016261 w 4190433"/>
                <a:gd name="connsiteY89" fmla="*/ 0 h 4544275"/>
                <a:gd name="connsiteX90" fmla="*/ 3856604 w 4190433"/>
                <a:gd name="connsiteY90" fmla="*/ 29028 h 4544275"/>
                <a:gd name="connsiteX91" fmla="*/ 3813061 w 4190433"/>
                <a:gd name="connsiteY91" fmla="*/ 58057 h 4544275"/>
                <a:gd name="connsiteX92" fmla="*/ 3755004 w 4190433"/>
                <a:gd name="connsiteY92" fmla="*/ 188686 h 4544275"/>
                <a:gd name="connsiteX93" fmla="*/ 3740490 w 4190433"/>
                <a:gd name="connsiteY93" fmla="*/ 246743 h 4544275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680947 w 4190433"/>
                <a:gd name="connsiteY41" fmla="*/ 3976914 h 4544275"/>
                <a:gd name="connsiteX42" fmla="*/ 2506776 w 4190433"/>
                <a:gd name="connsiteY42" fmla="*/ 4034971 h 4544275"/>
                <a:gd name="connsiteX43" fmla="*/ 2463233 w 4190433"/>
                <a:gd name="connsiteY43" fmla="*/ 4049486 h 4544275"/>
                <a:gd name="connsiteX44" fmla="*/ 2434204 w 4190433"/>
                <a:gd name="connsiteY44" fmla="*/ 4252686 h 4544275"/>
                <a:gd name="connsiteX45" fmla="*/ 2405176 w 4190433"/>
                <a:gd name="connsiteY45" fmla="*/ 4339771 h 4544275"/>
                <a:gd name="connsiteX46" fmla="*/ 2390661 w 4190433"/>
                <a:gd name="connsiteY46" fmla="*/ 4383314 h 4544275"/>
                <a:gd name="connsiteX47" fmla="*/ 2434204 w 4190433"/>
                <a:gd name="connsiteY47" fmla="*/ 4499428 h 4544275"/>
                <a:gd name="connsiteX48" fmla="*/ 2942204 w 4190433"/>
                <a:gd name="connsiteY48" fmla="*/ 4542971 h 4544275"/>
                <a:gd name="connsiteX49" fmla="*/ 3237933 w 4190433"/>
                <a:gd name="connsiteY49" fmla="*/ 3971358 h 4544275"/>
                <a:gd name="connsiteX50" fmla="*/ 3407115 w 4190433"/>
                <a:gd name="connsiteY50" fmla="*/ 3565525 h 4544275"/>
                <a:gd name="connsiteX51" fmla="*/ 3276713 w 4190433"/>
                <a:gd name="connsiteY51" fmla="*/ 3373777 h 4544275"/>
                <a:gd name="connsiteX52" fmla="*/ 2893218 w 4190433"/>
                <a:gd name="connsiteY52" fmla="*/ 3242469 h 4544275"/>
                <a:gd name="connsiteX53" fmla="*/ 2577420 w 4190433"/>
                <a:gd name="connsiteY53" fmla="*/ 3199380 h 4544275"/>
                <a:gd name="connsiteX54" fmla="*/ 1839118 w 4190433"/>
                <a:gd name="connsiteY54" fmla="*/ 3164114 h 4544275"/>
                <a:gd name="connsiteX55" fmla="*/ 1298348 w 4190433"/>
                <a:gd name="connsiteY55" fmla="*/ 3135313 h 4544275"/>
                <a:gd name="connsiteX56" fmla="*/ 1031761 w 4190433"/>
                <a:gd name="connsiteY56" fmla="*/ 3030651 h 4544275"/>
                <a:gd name="connsiteX57" fmla="*/ 1069861 w 4190433"/>
                <a:gd name="connsiteY57" fmla="*/ 2859314 h 4544275"/>
                <a:gd name="connsiteX58" fmla="*/ 1282473 w 4190433"/>
                <a:gd name="connsiteY58" fmla="*/ 2768600 h 4544275"/>
                <a:gd name="connsiteX59" fmla="*/ 1911690 w 4190433"/>
                <a:gd name="connsiteY59" fmla="*/ 2786743 h 4544275"/>
                <a:gd name="connsiteX60" fmla="*/ 2971233 w 4190433"/>
                <a:gd name="connsiteY60" fmla="*/ 2757714 h 4544275"/>
                <a:gd name="connsiteX61" fmla="*/ 3929176 w 4190433"/>
                <a:gd name="connsiteY61" fmla="*/ 2481943 h 4544275"/>
                <a:gd name="connsiteX62" fmla="*/ 3943690 w 4190433"/>
                <a:gd name="connsiteY62" fmla="*/ 2438400 h 4544275"/>
                <a:gd name="connsiteX63" fmla="*/ 3929176 w 4190433"/>
                <a:gd name="connsiteY63" fmla="*/ 2177143 h 4544275"/>
                <a:gd name="connsiteX64" fmla="*/ 3856604 w 4190433"/>
                <a:gd name="connsiteY64" fmla="*/ 2046514 h 4544275"/>
                <a:gd name="connsiteX65" fmla="*/ 3813061 w 4190433"/>
                <a:gd name="connsiteY65" fmla="*/ 2032000 h 4544275"/>
                <a:gd name="connsiteX66" fmla="*/ 3682433 w 4190433"/>
                <a:gd name="connsiteY66" fmla="*/ 1930400 h 4544275"/>
                <a:gd name="connsiteX67" fmla="*/ 3638890 w 4190433"/>
                <a:gd name="connsiteY67" fmla="*/ 1901371 h 4544275"/>
                <a:gd name="connsiteX68" fmla="*/ 3595347 w 4190433"/>
                <a:gd name="connsiteY68" fmla="*/ 1886857 h 4544275"/>
                <a:gd name="connsiteX69" fmla="*/ 3479233 w 4190433"/>
                <a:gd name="connsiteY69" fmla="*/ 1857828 h 4544275"/>
                <a:gd name="connsiteX70" fmla="*/ 3203461 w 4190433"/>
                <a:gd name="connsiteY70" fmla="*/ 1814286 h 4544275"/>
                <a:gd name="connsiteX71" fmla="*/ 3116376 w 4190433"/>
                <a:gd name="connsiteY71" fmla="*/ 1785257 h 4544275"/>
                <a:gd name="connsiteX72" fmla="*/ 2622209 w 4190433"/>
                <a:gd name="connsiteY72" fmla="*/ 1664153 h 4544275"/>
                <a:gd name="connsiteX73" fmla="*/ 2260600 w 4190433"/>
                <a:gd name="connsiteY73" fmla="*/ 1512546 h 4544275"/>
                <a:gd name="connsiteX74" fmla="*/ 2350634 w 4190433"/>
                <a:gd name="connsiteY74" fmla="*/ 1389743 h 4544275"/>
                <a:gd name="connsiteX75" fmla="*/ 2771094 w 4190433"/>
                <a:gd name="connsiteY75" fmla="*/ 1286215 h 4544275"/>
                <a:gd name="connsiteX76" fmla="*/ 3609861 w 4190433"/>
                <a:gd name="connsiteY76" fmla="*/ 1103086 h 4544275"/>
                <a:gd name="connsiteX77" fmla="*/ 3813061 w 4190433"/>
                <a:gd name="connsiteY77" fmla="*/ 1001486 h 4544275"/>
                <a:gd name="connsiteX78" fmla="*/ 3929176 w 4190433"/>
                <a:gd name="connsiteY78" fmla="*/ 943428 h 4544275"/>
                <a:gd name="connsiteX79" fmla="*/ 3958204 w 4190433"/>
                <a:gd name="connsiteY79" fmla="*/ 899886 h 4544275"/>
                <a:gd name="connsiteX80" fmla="*/ 4001747 w 4190433"/>
                <a:gd name="connsiteY80" fmla="*/ 885371 h 4544275"/>
                <a:gd name="connsiteX81" fmla="*/ 4045290 w 4190433"/>
                <a:gd name="connsiteY81" fmla="*/ 856343 h 4544275"/>
                <a:gd name="connsiteX82" fmla="*/ 4074318 w 4190433"/>
                <a:gd name="connsiteY82" fmla="*/ 812800 h 4544275"/>
                <a:gd name="connsiteX83" fmla="*/ 4117861 w 4190433"/>
                <a:gd name="connsiteY83" fmla="*/ 769257 h 4544275"/>
                <a:gd name="connsiteX84" fmla="*/ 4146890 w 4190433"/>
                <a:gd name="connsiteY84" fmla="*/ 682171 h 4544275"/>
                <a:gd name="connsiteX85" fmla="*/ 4161404 w 4190433"/>
                <a:gd name="connsiteY85" fmla="*/ 362857 h 4544275"/>
                <a:gd name="connsiteX86" fmla="*/ 4190433 w 4190433"/>
                <a:gd name="connsiteY86" fmla="*/ 275771 h 4544275"/>
                <a:gd name="connsiteX87" fmla="*/ 4161404 w 4190433"/>
                <a:gd name="connsiteY87" fmla="*/ 43543 h 4544275"/>
                <a:gd name="connsiteX88" fmla="*/ 4016261 w 4190433"/>
                <a:gd name="connsiteY88" fmla="*/ 0 h 4544275"/>
                <a:gd name="connsiteX89" fmla="*/ 3856604 w 4190433"/>
                <a:gd name="connsiteY89" fmla="*/ 29028 h 4544275"/>
                <a:gd name="connsiteX90" fmla="*/ 3813061 w 4190433"/>
                <a:gd name="connsiteY90" fmla="*/ 58057 h 4544275"/>
                <a:gd name="connsiteX91" fmla="*/ 3755004 w 4190433"/>
                <a:gd name="connsiteY91" fmla="*/ 188686 h 4544275"/>
                <a:gd name="connsiteX92" fmla="*/ 3740490 w 4190433"/>
                <a:gd name="connsiteY92" fmla="*/ 246743 h 4544275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680947 w 4190433"/>
                <a:gd name="connsiteY41" fmla="*/ 3976914 h 4544275"/>
                <a:gd name="connsiteX42" fmla="*/ 2463233 w 4190433"/>
                <a:gd name="connsiteY42" fmla="*/ 4049486 h 4544275"/>
                <a:gd name="connsiteX43" fmla="*/ 2434204 w 4190433"/>
                <a:gd name="connsiteY43" fmla="*/ 4252686 h 4544275"/>
                <a:gd name="connsiteX44" fmla="*/ 2405176 w 4190433"/>
                <a:gd name="connsiteY44" fmla="*/ 4339771 h 4544275"/>
                <a:gd name="connsiteX45" fmla="*/ 2390661 w 4190433"/>
                <a:gd name="connsiteY45" fmla="*/ 4383314 h 4544275"/>
                <a:gd name="connsiteX46" fmla="*/ 2434204 w 4190433"/>
                <a:gd name="connsiteY46" fmla="*/ 4499428 h 4544275"/>
                <a:gd name="connsiteX47" fmla="*/ 2942204 w 4190433"/>
                <a:gd name="connsiteY47" fmla="*/ 4542971 h 4544275"/>
                <a:gd name="connsiteX48" fmla="*/ 3237933 w 4190433"/>
                <a:gd name="connsiteY48" fmla="*/ 3971358 h 4544275"/>
                <a:gd name="connsiteX49" fmla="*/ 3407115 w 4190433"/>
                <a:gd name="connsiteY49" fmla="*/ 3565525 h 4544275"/>
                <a:gd name="connsiteX50" fmla="*/ 3276713 w 4190433"/>
                <a:gd name="connsiteY50" fmla="*/ 3373777 h 4544275"/>
                <a:gd name="connsiteX51" fmla="*/ 2893218 w 4190433"/>
                <a:gd name="connsiteY51" fmla="*/ 3242469 h 4544275"/>
                <a:gd name="connsiteX52" fmla="*/ 2577420 w 4190433"/>
                <a:gd name="connsiteY52" fmla="*/ 3199380 h 4544275"/>
                <a:gd name="connsiteX53" fmla="*/ 1839118 w 4190433"/>
                <a:gd name="connsiteY53" fmla="*/ 3164114 h 4544275"/>
                <a:gd name="connsiteX54" fmla="*/ 1298348 w 4190433"/>
                <a:gd name="connsiteY54" fmla="*/ 3135313 h 4544275"/>
                <a:gd name="connsiteX55" fmla="*/ 1031761 w 4190433"/>
                <a:gd name="connsiteY55" fmla="*/ 3030651 h 4544275"/>
                <a:gd name="connsiteX56" fmla="*/ 1069861 w 4190433"/>
                <a:gd name="connsiteY56" fmla="*/ 2859314 h 4544275"/>
                <a:gd name="connsiteX57" fmla="*/ 1282473 w 4190433"/>
                <a:gd name="connsiteY57" fmla="*/ 2768600 h 4544275"/>
                <a:gd name="connsiteX58" fmla="*/ 1911690 w 4190433"/>
                <a:gd name="connsiteY58" fmla="*/ 2786743 h 4544275"/>
                <a:gd name="connsiteX59" fmla="*/ 2971233 w 4190433"/>
                <a:gd name="connsiteY59" fmla="*/ 2757714 h 4544275"/>
                <a:gd name="connsiteX60" fmla="*/ 3929176 w 4190433"/>
                <a:gd name="connsiteY60" fmla="*/ 2481943 h 4544275"/>
                <a:gd name="connsiteX61" fmla="*/ 3943690 w 4190433"/>
                <a:gd name="connsiteY61" fmla="*/ 2438400 h 4544275"/>
                <a:gd name="connsiteX62" fmla="*/ 3929176 w 4190433"/>
                <a:gd name="connsiteY62" fmla="*/ 2177143 h 4544275"/>
                <a:gd name="connsiteX63" fmla="*/ 3856604 w 4190433"/>
                <a:gd name="connsiteY63" fmla="*/ 2046514 h 4544275"/>
                <a:gd name="connsiteX64" fmla="*/ 3813061 w 4190433"/>
                <a:gd name="connsiteY64" fmla="*/ 2032000 h 4544275"/>
                <a:gd name="connsiteX65" fmla="*/ 3682433 w 4190433"/>
                <a:gd name="connsiteY65" fmla="*/ 1930400 h 4544275"/>
                <a:gd name="connsiteX66" fmla="*/ 3638890 w 4190433"/>
                <a:gd name="connsiteY66" fmla="*/ 1901371 h 4544275"/>
                <a:gd name="connsiteX67" fmla="*/ 3595347 w 4190433"/>
                <a:gd name="connsiteY67" fmla="*/ 1886857 h 4544275"/>
                <a:gd name="connsiteX68" fmla="*/ 3479233 w 4190433"/>
                <a:gd name="connsiteY68" fmla="*/ 1857828 h 4544275"/>
                <a:gd name="connsiteX69" fmla="*/ 3203461 w 4190433"/>
                <a:gd name="connsiteY69" fmla="*/ 1814286 h 4544275"/>
                <a:gd name="connsiteX70" fmla="*/ 3116376 w 4190433"/>
                <a:gd name="connsiteY70" fmla="*/ 1785257 h 4544275"/>
                <a:gd name="connsiteX71" fmla="*/ 2622209 w 4190433"/>
                <a:gd name="connsiteY71" fmla="*/ 1664153 h 4544275"/>
                <a:gd name="connsiteX72" fmla="*/ 2260600 w 4190433"/>
                <a:gd name="connsiteY72" fmla="*/ 1512546 h 4544275"/>
                <a:gd name="connsiteX73" fmla="*/ 2350634 w 4190433"/>
                <a:gd name="connsiteY73" fmla="*/ 1389743 h 4544275"/>
                <a:gd name="connsiteX74" fmla="*/ 2771094 w 4190433"/>
                <a:gd name="connsiteY74" fmla="*/ 1286215 h 4544275"/>
                <a:gd name="connsiteX75" fmla="*/ 3609861 w 4190433"/>
                <a:gd name="connsiteY75" fmla="*/ 1103086 h 4544275"/>
                <a:gd name="connsiteX76" fmla="*/ 3813061 w 4190433"/>
                <a:gd name="connsiteY76" fmla="*/ 1001486 h 4544275"/>
                <a:gd name="connsiteX77" fmla="*/ 3929176 w 4190433"/>
                <a:gd name="connsiteY77" fmla="*/ 943428 h 4544275"/>
                <a:gd name="connsiteX78" fmla="*/ 3958204 w 4190433"/>
                <a:gd name="connsiteY78" fmla="*/ 899886 h 4544275"/>
                <a:gd name="connsiteX79" fmla="*/ 4001747 w 4190433"/>
                <a:gd name="connsiteY79" fmla="*/ 885371 h 4544275"/>
                <a:gd name="connsiteX80" fmla="*/ 4045290 w 4190433"/>
                <a:gd name="connsiteY80" fmla="*/ 856343 h 4544275"/>
                <a:gd name="connsiteX81" fmla="*/ 4074318 w 4190433"/>
                <a:gd name="connsiteY81" fmla="*/ 812800 h 4544275"/>
                <a:gd name="connsiteX82" fmla="*/ 4117861 w 4190433"/>
                <a:gd name="connsiteY82" fmla="*/ 769257 h 4544275"/>
                <a:gd name="connsiteX83" fmla="*/ 4146890 w 4190433"/>
                <a:gd name="connsiteY83" fmla="*/ 682171 h 4544275"/>
                <a:gd name="connsiteX84" fmla="*/ 4161404 w 4190433"/>
                <a:gd name="connsiteY84" fmla="*/ 362857 h 4544275"/>
                <a:gd name="connsiteX85" fmla="*/ 4190433 w 4190433"/>
                <a:gd name="connsiteY85" fmla="*/ 275771 h 4544275"/>
                <a:gd name="connsiteX86" fmla="*/ 4161404 w 4190433"/>
                <a:gd name="connsiteY86" fmla="*/ 43543 h 4544275"/>
                <a:gd name="connsiteX87" fmla="*/ 4016261 w 4190433"/>
                <a:gd name="connsiteY87" fmla="*/ 0 h 4544275"/>
                <a:gd name="connsiteX88" fmla="*/ 3856604 w 4190433"/>
                <a:gd name="connsiteY88" fmla="*/ 29028 h 4544275"/>
                <a:gd name="connsiteX89" fmla="*/ 3813061 w 4190433"/>
                <a:gd name="connsiteY89" fmla="*/ 58057 h 4544275"/>
                <a:gd name="connsiteX90" fmla="*/ 3755004 w 4190433"/>
                <a:gd name="connsiteY90" fmla="*/ 188686 h 4544275"/>
                <a:gd name="connsiteX91" fmla="*/ 3740490 w 4190433"/>
                <a:gd name="connsiteY91" fmla="*/ 246743 h 4544275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680947 w 4190433"/>
                <a:gd name="connsiteY41" fmla="*/ 3976914 h 4544275"/>
                <a:gd name="connsiteX42" fmla="*/ 2434204 w 4190433"/>
                <a:gd name="connsiteY42" fmla="*/ 4252686 h 4544275"/>
                <a:gd name="connsiteX43" fmla="*/ 2405176 w 4190433"/>
                <a:gd name="connsiteY43" fmla="*/ 4339771 h 4544275"/>
                <a:gd name="connsiteX44" fmla="*/ 2390661 w 4190433"/>
                <a:gd name="connsiteY44" fmla="*/ 4383314 h 4544275"/>
                <a:gd name="connsiteX45" fmla="*/ 2434204 w 4190433"/>
                <a:gd name="connsiteY45" fmla="*/ 4499428 h 4544275"/>
                <a:gd name="connsiteX46" fmla="*/ 2942204 w 4190433"/>
                <a:gd name="connsiteY46" fmla="*/ 4542971 h 4544275"/>
                <a:gd name="connsiteX47" fmla="*/ 3237933 w 4190433"/>
                <a:gd name="connsiteY47" fmla="*/ 3971358 h 4544275"/>
                <a:gd name="connsiteX48" fmla="*/ 3407115 w 4190433"/>
                <a:gd name="connsiteY48" fmla="*/ 3565525 h 4544275"/>
                <a:gd name="connsiteX49" fmla="*/ 3276713 w 4190433"/>
                <a:gd name="connsiteY49" fmla="*/ 3373777 h 4544275"/>
                <a:gd name="connsiteX50" fmla="*/ 2893218 w 4190433"/>
                <a:gd name="connsiteY50" fmla="*/ 3242469 h 4544275"/>
                <a:gd name="connsiteX51" fmla="*/ 2577420 w 4190433"/>
                <a:gd name="connsiteY51" fmla="*/ 3199380 h 4544275"/>
                <a:gd name="connsiteX52" fmla="*/ 1839118 w 4190433"/>
                <a:gd name="connsiteY52" fmla="*/ 3164114 h 4544275"/>
                <a:gd name="connsiteX53" fmla="*/ 1298348 w 4190433"/>
                <a:gd name="connsiteY53" fmla="*/ 3135313 h 4544275"/>
                <a:gd name="connsiteX54" fmla="*/ 1031761 w 4190433"/>
                <a:gd name="connsiteY54" fmla="*/ 3030651 h 4544275"/>
                <a:gd name="connsiteX55" fmla="*/ 1069861 w 4190433"/>
                <a:gd name="connsiteY55" fmla="*/ 2859314 h 4544275"/>
                <a:gd name="connsiteX56" fmla="*/ 1282473 w 4190433"/>
                <a:gd name="connsiteY56" fmla="*/ 2768600 h 4544275"/>
                <a:gd name="connsiteX57" fmla="*/ 1911690 w 4190433"/>
                <a:gd name="connsiteY57" fmla="*/ 2786743 h 4544275"/>
                <a:gd name="connsiteX58" fmla="*/ 2971233 w 4190433"/>
                <a:gd name="connsiteY58" fmla="*/ 2757714 h 4544275"/>
                <a:gd name="connsiteX59" fmla="*/ 3929176 w 4190433"/>
                <a:gd name="connsiteY59" fmla="*/ 2481943 h 4544275"/>
                <a:gd name="connsiteX60" fmla="*/ 3943690 w 4190433"/>
                <a:gd name="connsiteY60" fmla="*/ 2438400 h 4544275"/>
                <a:gd name="connsiteX61" fmla="*/ 3929176 w 4190433"/>
                <a:gd name="connsiteY61" fmla="*/ 2177143 h 4544275"/>
                <a:gd name="connsiteX62" fmla="*/ 3856604 w 4190433"/>
                <a:gd name="connsiteY62" fmla="*/ 2046514 h 4544275"/>
                <a:gd name="connsiteX63" fmla="*/ 3813061 w 4190433"/>
                <a:gd name="connsiteY63" fmla="*/ 2032000 h 4544275"/>
                <a:gd name="connsiteX64" fmla="*/ 3682433 w 4190433"/>
                <a:gd name="connsiteY64" fmla="*/ 1930400 h 4544275"/>
                <a:gd name="connsiteX65" fmla="*/ 3638890 w 4190433"/>
                <a:gd name="connsiteY65" fmla="*/ 1901371 h 4544275"/>
                <a:gd name="connsiteX66" fmla="*/ 3595347 w 4190433"/>
                <a:gd name="connsiteY66" fmla="*/ 1886857 h 4544275"/>
                <a:gd name="connsiteX67" fmla="*/ 3479233 w 4190433"/>
                <a:gd name="connsiteY67" fmla="*/ 1857828 h 4544275"/>
                <a:gd name="connsiteX68" fmla="*/ 3203461 w 4190433"/>
                <a:gd name="connsiteY68" fmla="*/ 1814286 h 4544275"/>
                <a:gd name="connsiteX69" fmla="*/ 3116376 w 4190433"/>
                <a:gd name="connsiteY69" fmla="*/ 1785257 h 4544275"/>
                <a:gd name="connsiteX70" fmla="*/ 2622209 w 4190433"/>
                <a:gd name="connsiteY70" fmla="*/ 1664153 h 4544275"/>
                <a:gd name="connsiteX71" fmla="*/ 2260600 w 4190433"/>
                <a:gd name="connsiteY71" fmla="*/ 1512546 h 4544275"/>
                <a:gd name="connsiteX72" fmla="*/ 2350634 w 4190433"/>
                <a:gd name="connsiteY72" fmla="*/ 1389743 h 4544275"/>
                <a:gd name="connsiteX73" fmla="*/ 2771094 w 4190433"/>
                <a:gd name="connsiteY73" fmla="*/ 1286215 h 4544275"/>
                <a:gd name="connsiteX74" fmla="*/ 3609861 w 4190433"/>
                <a:gd name="connsiteY74" fmla="*/ 1103086 h 4544275"/>
                <a:gd name="connsiteX75" fmla="*/ 3813061 w 4190433"/>
                <a:gd name="connsiteY75" fmla="*/ 1001486 h 4544275"/>
                <a:gd name="connsiteX76" fmla="*/ 3929176 w 4190433"/>
                <a:gd name="connsiteY76" fmla="*/ 943428 h 4544275"/>
                <a:gd name="connsiteX77" fmla="*/ 3958204 w 4190433"/>
                <a:gd name="connsiteY77" fmla="*/ 899886 h 4544275"/>
                <a:gd name="connsiteX78" fmla="*/ 4001747 w 4190433"/>
                <a:gd name="connsiteY78" fmla="*/ 885371 h 4544275"/>
                <a:gd name="connsiteX79" fmla="*/ 4045290 w 4190433"/>
                <a:gd name="connsiteY79" fmla="*/ 856343 h 4544275"/>
                <a:gd name="connsiteX80" fmla="*/ 4074318 w 4190433"/>
                <a:gd name="connsiteY80" fmla="*/ 812800 h 4544275"/>
                <a:gd name="connsiteX81" fmla="*/ 4117861 w 4190433"/>
                <a:gd name="connsiteY81" fmla="*/ 769257 h 4544275"/>
                <a:gd name="connsiteX82" fmla="*/ 4146890 w 4190433"/>
                <a:gd name="connsiteY82" fmla="*/ 682171 h 4544275"/>
                <a:gd name="connsiteX83" fmla="*/ 4161404 w 4190433"/>
                <a:gd name="connsiteY83" fmla="*/ 362857 h 4544275"/>
                <a:gd name="connsiteX84" fmla="*/ 4190433 w 4190433"/>
                <a:gd name="connsiteY84" fmla="*/ 275771 h 4544275"/>
                <a:gd name="connsiteX85" fmla="*/ 4161404 w 4190433"/>
                <a:gd name="connsiteY85" fmla="*/ 43543 h 4544275"/>
                <a:gd name="connsiteX86" fmla="*/ 4016261 w 4190433"/>
                <a:gd name="connsiteY86" fmla="*/ 0 h 4544275"/>
                <a:gd name="connsiteX87" fmla="*/ 3856604 w 4190433"/>
                <a:gd name="connsiteY87" fmla="*/ 29028 h 4544275"/>
                <a:gd name="connsiteX88" fmla="*/ 3813061 w 4190433"/>
                <a:gd name="connsiteY88" fmla="*/ 58057 h 4544275"/>
                <a:gd name="connsiteX89" fmla="*/ 3755004 w 4190433"/>
                <a:gd name="connsiteY89" fmla="*/ 188686 h 4544275"/>
                <a:gd name="connsiteX90" fmla="*/ 3740490 w 4190433"/>
                <a:gd name="connsiteY90" fmla="*/ 246743 h 4544275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511879 w 4190433"/>
                <a:gd name="connsiteY41" fmla="*/ 4076927 h 4544275"/>
                <a:gd name="connsiteX42" fmla="*/ 2434204 w 4190433"/>
                <a:gd name="connsiteY42" fmla="*/ 4252686 h 4544275"/>
                <a:gd name="connsiteX43" fmla="*/ 2405176 w 4190433"/>
                <a:gd name="connsiteY43" fmla="*/ 4339771 h 4544275"/>
                <a:gd name="connsiteX44" fmla="*/ 2390661 w 4190433"/>
                <a:gd name="connsiteY44" fmla="*/ 4383314 h 4544275"/>
                <a:gd name="connsiteX45" fmla="*/ 2434204 w 4190433"/>
                <a:gd name="connsiteY45" fmla="*/ 4499428 h 4544275"/>
                <a:gd name="connsiteX46" fmla="*/ 2942204 w 4190433"/>
                <a:gd name="connsiteY46" fmla="*/ 4542971 h 4544275"/>
                <a:gd name="connsiteX47" fmla="*/ 3237933 w 4190433"/>
                <a:gd name="connsiteY47" fmla="*/ 3971358 h 4544275"/>
                <a:gd name="connsiteX48" fmla="*/ 3407115 w 4190433"/>
                <a:gd name="connsiteY48" fmla="*/ 3565525 h 4544275"/>
                <a:gd name="connsiteX49" fmla="*/ 3276713 w 4190433"/>
                <a:gd name="connsiteY49" fmla="*/ 3373777 h 4544275"/>
                <a:gd name="connsiteX50" fmla="*/ 2893218 w 4190433"/>
                <a:gd name="connsiteY50" fmla="*/ 3242469 h 4544275"/>
                <a:gd name="connsiteX51" fmla="*/ 2577420 w 4190433"/>
                <a:gd name="connsiteY51" fmla="*/ 3199380 h 4544275"/>
                <a:gd name="connsiteX52" fmla="*/ 1839118 w 4190433"/>
                <a:gd name="connsiteY52" fmla="*/ 3164114 h 4544275"/>
                <a:gd name="connsiteX53" fmla="*/ 1298348 w 4190433"/>
                <a:gd name="connsiteY53" fmla="*/ 3135313 h 4544275"/>
                <a:gd name="connsiteX54" fmla="*/ 1031761 w 4190433"/>
                <a:gd name="connsiteY54" fmla="*/ 3030651 h 4544275"/>
                <a:gd name="connsiteX55" fmla="*/ 1069861 w 4190433"/>
                <a:gd name="connsiteY55" fmla="*/ 2859314 h 4544275"/>
                <a:gd name="connsiteX56" fmla="*/ 1282473 w 4190433"/>
                <a:gd name="connsiteY56" fmla="*/ 2768600 h 4544275"/>
                <a:gd name="connsiteX57" fmla="*/ 1911690 w 4190433"/>
                <a:gd name="connsiteY57" fmla="*/ 2786743 h 4544275"/>
                <a:gd name="connsiteX58" fmla="*/ 2971233 w 4190433"/>
                <a:gd name="connsiteY58" fmla="*/ 2757714 h 4544275"/>
                <a:gd name="connsiteX59" fmla="*/ 3929176 w 4190433"/>
                <a:gd name="connsiteY59" fmla="*/ 2481943 h 4544275"/>
                <a:gd name="connsiteX60" fmla="*/ 3943690 w 4190433"/>
                <a:gd name="connsiteY60" fmla="*/ 2438400 h 4544275"/>
                <a:gd name="connsiteX61" fmla="*/ 3929176 w 4190433"/>
                <a:gd name="connsiteY61" fmla="*/ 2177143 h 4544275"/>
                <a:gd name="connsiteX62" fmla="*/ 3856604 w 4190433"/>
                <a:gd name="connsiteY62" fmla="*/ 2046514 h 4544275"/>
                <a:gd name="connsiteX63" fmla="*/ 3813061 w 4190433"/>
                <a:gd name="connsiteY63" fmla="*/ 2032000 h 4544275"/>
                <a:gd name="connsiteX64" fmla="*/ 3682433 w 4190433"/>
                <a:gd name="connsiteY64" fmla="*/ 1930400 h 4544275"/>
                <a:gd name="connsiteX65" fmla="*/ 3638890 w 4190433"/>
                <a:gd name="connsiteY65" fmla="*/ 1901371 h 4544275"/>
                <a:gd name="connsiteX66" fmla="*/ 3595347 w 4190433"/>
                <a:gd name="connsiteY66" fmla="*/ 1886857 h 4544275"/>
                <a:gd name="connsiteX67" fmla="*/ 3479233 w 4190433"/>
                <a:gd name="connsiteY67" fmla="*/ 1857828 h 4544275"/>
                <a:gd name="connsiteX68" fmla="*/ 3203461 w 4190433"/>
                <a:gd name="connsiteY68" fmla="*/ 1814286 h 4544275"/>
                <a:gd name="connsiteX69" fmla="*/ 3116376 w 4190433"/>
                <a:gd name="connsiteY69" fmla="*/ 1785257 h 4544275"/>
                <a:gd name="connsiteX70" fmla="*/ 2622209 w 4190433"/>
                <a:gd name="connsiteY70" fmla="*/ 1664153 h 4544275"/>
                <a:gd name="connsiteX71" fmla="*/ 2260600 w 4190433"/>
                <a:gd name="connsiteY71" fmla="*/ 1512546 h 4544275"/>
                <a:gd name="connsiteX72" fmla="*/ 2350634 w 4190433"/>
                <a:gd name="connsiteY72" fmla="*/ 1389743 h 4544275"/>
                <a:gd name="connsiteX73" fmla="*/ 2771094 w 4190433"/>
                <a:gd name="connsiteY73" fmla="*/ 1286215 h 4544275"/>
                <a:gd name="connsiteX74" fmla="*/ 3609861 w 4190433"/>
                <a:gd name="connsiteY74" fmla="*/ 1103086 h 4544275"/>
                <a:gd name="connsiteX75" fmla="*/ 3813061 w 4190433"/>
                <a:gd name="connsiteY75" fmla="*/ 1001486 h 4544275"/>
                <a:gd name="connsiteX76" fmla="*/ 3929176 w 4190433"/>
                <a:gd name="connsiteY76" fmla="*/ 943428 h 4544275"/>
                <a:gd name="connsiteX77" fmla="*/ 3958204 w 4190433"/>
                <a:gd name="connsiteY77" fmla="*/ 899886 h 4544275"/>
                <a:gd name="connsiteX78" fmla="*/ 4001747 w 4190433"/>
                <a:gd name="connsiteY78" fmla="*/ 885371 h 4544275"/>
                <a:gd name="connsiteX79" fmla="*/ 4045290 w 4190433"/>
                <a:gd name="connsiteY79" fmla="*/ 856343 h 4544275"/>
                <a:gd name="connsiteX80" fmla="*/ 4074318 w 4190433"/>
                <a:gd name="connsiteY80" fmla="*/ 812800 h 4544275"/>
                <a:gd name="connsiteX81" fmla="*/ 4117861 w 4190433"/>
                <a:gd name="connsiteY81" fmla="*/ 769257 h 4544275"/>
                <a:gd name="connsiteX82" fmla="*/ 4146890 w 4190433"/>
                <a:gd name="connsiteY82" fmla="*/ 682171 h 4544275"/>
                <a:gd name="connsiteX83" fmla="*/ 4161404 w 4190433"/>
                <a:gd name="connsiteY83" fmla="*/ 362857 h 4544275"/>
                <a:gd name="connsiteX84" fmla="*/ 4190433 w 4190433"/>
                <a:gd name="connsiteY84" fmla="*/ 275771 h 4544275"/>
                <a:gd name="connsiteX85" fmla="*/ 4161404 w 4190433"/>
                <a:gd name="connsiteY85" fmla="*/ 43543 h 4544275"/>
                <a:gd name="connsiteX86" fmla="*/ 4016261 w 4190433"/>
                <a:gd name="connsiteY86" fmla="*/ 0 h 4544275"/>
                <a:gd name="connsiteX87" fmla="*/ 3856604 w 4190433"/>
                <a:gd name="connsiteY87" fmla="*/ 29028 h 4544275"/>
                <a:gd name="connsiteX88" fmla="*/ 3813061 w 4190433"/>
                <a:gd name="connsiteY88" fmla="*/ 58057 h 4544275"/>
                <a:gd name="connsiteX89" fmla="*/ 3755004 w 4190433"/>
                <a:gd name="connsiteY89" fmla="*/ 188686 h 4544275"/>
                <a:gd name="connsiteX90" fmla="*/ 3740490 w 4190433"/>
                <a:gd name="connsiteY90" fmla="*/ 246743 h 4544275"/>
                <a:gd name="connsiteX0" fmla="*/ 3711461 w 4190433"/>
                <a:gd name="connsiteY0" fmla="*/ 145143 h 4544275"/>
                <a:gd name="connsiteX1" fmla="*/ 3711461 w 4190433"/>
                <a:gd name="connsiteY1" fmla="*/ 145143 h 4544275"/>
                <a:gd name="connsiteX2" fmla="*/ 3740490 w 4190433"/>
                <a:gd name="connsiteY2" fmla="*/ 377371 h 4544275"/>
                <a:gd name="connsiteX3" fmla="*/ 3725976 w 4190433"/>
                <a:gd name="connsiteY3" fmla="*/ 508000 h 4544275"/>
                <a:gd name="connsiteX4" fmla="*/ 3624376 w 4190433"/>
                <a:gd name="connsiteY4" fmla="*/ 551543 h 4544275"/>
                <a:gd name="connsiteX5" fmla="*/ 3493747 w 4190433"/>
                <a:gd name="connsiteY5" fmla="*/ 551543 h 4544275"/>
                <a:gd name="connsiteX6" fmla="*/ 3276033 w 4190433"/>
                <a:gd name="connsiteY6" fmla="*/ 566057 h 4544275"/>
                <a:gd name="connsiteX7" fmla="*/ 3217976 w 4190433"/>
                <a:gd name="connsiteY7" fmla="*/ 580571 h 4544275"/>
                <a:gd name="connsiteX8" fmla="*/ 3116376 w 4190433"/>
                <a:gd name="connsiteY8" fmla="*/ 595086 h 4544275"/>
                <a:gd name="connsiteX9" fmla="*/ 3072833 w 4190433"/>
                <a:gd name="connsiteY9" fmla="*/ 624114 h 4544275"/>
                <a:gd name="connsiteX10" fmla="*/ 3058318 w 4190433"/>
                <a:gd name="connsiteY10" fmla="*/ 812800 h 4544275"/>
                <a:gd name="connsiteX11" fmla="*/ 3072833 w 4190433"/>
                <a:gd name="connsiteY11" fmla="*/ 856343 h 4544275"/>
                <a:gd name="connsiteX12" fmla="*/ 3000261 w 4190433"/>
                <a:gd name="connsiteY12" fmla="*/ 986971 h 4544275"/>
                <a:gd name="connsiteX13" fmla="*/ 2913176 w 4190433"/>
                <a:gd name="connsiteY13" fmla="*/ 1030514 h 4544275"/>
                <a:gd name="connsiteX14" fmla="*/ 2550318 w 4190433"/>
                <a:gd name="connsiteY14" fmla="*/ 1146628 h 4544275"/>
                <a:gd name="connsiteX15" fmla="*/ 1897176 w 4190433"/>
                <a:gd name="connsiteY15" fmla="*/ 1219200 h 4544275"/>
                <a:gd name="connsiteX16" fmla="*/ 1592376 w 4190433"/>
                <a:gd name="connsiteY16" fmla="*/ 1320800 h 4544275"/>
                <a:gd name="connsiteX17" fmla="*/ 1592376 w 4190433"/>
                <a:gd name="connsiteY17" fmla="*/ 1582057 h 4544275"/>
                <a:gd name="connsiteX18" fmla="*/ 1807028 w 4190433"/>
                <a:gd name="connsiteY18" fmla="*/ 1677194 h 4544275"/>
                <a:gd name="connsiteX19" fmla="*/ 2437040 w 4190433"/>
                <a:gd name="connsiteY19" fmla="*/ 1831862 h 4544275"/>
                <a:gd name="connsiteX20" fmla="*/ 2921340 w 4190433"/>
                <a:gd name="connsiteY20" fmla="*/ 1933462 h 4544275"/>
                <a:gd name="connsiteX21" fmla="*/ 3129303 w 4190433"/>
                <a:gd name="connsiteY21" fmla="*/ 2090511 h 4544275"/>
                <a:gd name="connsiteX22" fmla="*/ 3110479 w 4190433"/>
                <a:gd name="connsiteY22" fmla="*/ 2279309 h 4544275"/>
                <a:gd name="connsiteX23" fmla="*/ 2940616 w 4190433"/>
                <a:gd name="connsiteY23" fmla="*/ 2406309 h 4544275"/>
                <a:gd name="connsiteX24" fmla="*/ 2463233 w 4190433"/>
                <a:gd name="connsiteY24" fmla="*/ 2423886 h 4544275"/>
                <a:gd name="connsiteX25" fmla="*/ 1940718 w 4190433"/>
                <a:gd name="connsiteY25" fmla="*/ 2452914 h 4544275"/>
                <a:gd name="connsiteX26" fmla="*/ 1577861 w 4190433"/>
                <a:gd name="connsiteY26" fmla="*/ 2496457 h 4544275"/>
                <a:gd name="connsiteX27" fmla="*/ 1026318 w 4190433"/>
                <a:gd name="connsiteY27" fmla="*/ 2569028 h 4544275"/>
                <a:gd name="connsiteX28" fmla="*/ 166007 w 4190433"/>
                <a:gd name="connsiteY28" fmla="*/ 2641374 h 4544275"/>
                <a:gd name="connsiteX29" fmla="*/ 10318 w 4190433"/>
                <a:gd name="connsiteY29" fmla="*/ 2743200 h 4544275"/>
                <a:gd name="connsiteX30" fmla="*/ 34358 w 4190433"/>
                <a:gd name="connsiteY30" fmla="*/ 3018064 h 4544275"/>
                <a:gd name="connsiteX31" fmla="*/ 193721 w 4190433"/>
                <a:gd name="connsiteY31" fmla="*/ 3129749 h 4544275"/>
                <a:gd name="connsiteX32" fmla="*/ 530452 w 4190433"/>
                <a:gd name="connsiteY32" fmla="*/ 3181803 h 4544275"/>
                <a:gd name="connsiteX33" fmla="*/ 1215004 w 4190433"/>
                <a:gd name="connsiteY33" fmla="*/ 3294743 h 4544275"/>
                <a:gd name="connsiteX34" fmla="*/ 1563347 w 4190433"/>
                <a:gd name="connsiteY34" fmla="*/ 3309257 h 4544275"/>
                <a:gd name="connsiteX35" fmla="*/ 2586830 w 4190433"/>
                <a:gd name="connsiteY35" fmla="*/ 3499983 h 4544275"/>
                <a:gd name="connsiteX36" fmla="*/ 3058318 w 4190433"/>
                <a:gd name="connsiteY36" fmla="*/ 3788228 h 4544275"/>
                <a:gd name="connsiteX37" fmla="*/ 3101861 w 4190433"/>
                <a:gd name="connsiteY37" fmla="*/ 3875314 h 4544275"/>
                <a:gd name="connsiteX38" fmla="*/ 3014776 w 4190433"/>
                <a:gd name="connsiteY38" fmla="*/ 3933371 h 4544275"/>
                <a:gd name="connsiteX39" fmla="*/ 2971233 w 4190433"/>
                <a:gd name="connsiteY39" fmla="*/ 3947886 h 4544275"/>
                <a:gd name="connsiteX40" fmla="*/ 2811576 w 4190433"/>
                <a:gd name="connsiteY40" fmla="*/ 3962400 h 4544275"/>
                <a:gd name="connsiteX41" fmla="*/ 2511879 w 4190433"/>
                <a:gd name="connsiteY41" fmla="*/ 4076927 h 4544275"/>
                <a:gd name="connsiteX42" fmla="*/ 2434204 w 4190433"/>
                <a:gd name="connsiteY42" fmla="*/ 4252686 h 4544275"/>
                <a:gd name="connsiteX43" fmla="*/ 2390661 w 4190433"/>
                <a:gd name="connsiteY43" fmla="*/ 4383314 h 4544275"/>
                <a:gd name="connsiteX44" fmla="*/ 2434204 w 4190433"/>
                <a:gd name="connsiteY44" fmla="*/ 4499428 h 4544275"/>
                <a:gd name="connsiteX45" fmla="*/ 2942204 w 4190433"/>
                <a:gd name="connsiteY45" fmla="*/ 4542971 h 4544275"/>
                <a:gd name="connsiteX46" fmla="*/ 3237933 w 4190433"/>
                <a:gd name="connsiteY46" fmla="*/ 3971358 h 4544275"/>
                <a:gd name="connsiteX47" fmla="*/ 3407115 w 4190433"/>
                <a:gd name="connsiteY47" fmla="*/ 3565525 h 4544275"/>
                <a:gd name="connsiteX48" fmla="*/ 3276713 w 4190433"/>
                <a:gd name="connsiteY48" fmla="*/ 3373777 h 4544275"/>
                <a:gd name="connsiteX49" fmla="*/ 2893218 w 4190433"/>
                <a:gd name="connsiteY49" fmla="*/ 3242469 h 4544275"/>
                <a:gd name="connsiteX50" fmla="*/ 2577420 w 4190433"/>
                <a:gd name="connsiteY50" fmla="*/ 3199380 h 4544275"/>
                <a:gd name="connsiteX51" fmla="*/ 1839118 w 4190433"/>
                <a:gd name="connsiteY51" fmla="*/ 3164114 h 4544275"/>
                <a:gd name="connsiteX52" fmla="*/ 1298348 w 4190433"/>
                <a:gd name="connsiteY52" fmla="*/ 3135313 h 4544275"/>
                <a:gd name="connsiteX53" fmla="*/ 1031761 w 4190433"/>
                <a:gd name="connsiteY53" fmla="*/ 3030651 h 4544275"/>
                <a:gd name="connsiteX54" fmla="*/ 1069861 w 4190433"/>
                <a:gd name="connsiteY54" fmla="*/ 2859314 h 4544275"/>
                <a:gd name="connsiteX55" fmla="*/ 1282473 w 4190433"/>
                <a:gd name="connsiteY55" fmla="*/ 2768600 h 4544275"/>
                <a:gd name="connsiteX56" fmla="*/ 1911690 w 4190433"/>
                <a:gd name="connsiteY56" fmla="*/ 2786743 h 4544275"/>
                <a:gd name="connsiteX57" fmla="*/ 2971233 w 4190433"/>
                <a:gd name="connsiteY57" fmla="*/ 2757714 h 4544275"/>
                <a:gd name="connsiteX58" fmla="*/ 3929176 w 4190433"/>
                <a:gd name="connsiteY58" fmla="*/ 2481943 h 4544275"/>
                <a:gd name="connsiteX59" fmla="*/ 3943690 w 4190433"/>
                <a:gd name="connsiteY59" fmla="*/ 2438400 h 4544275"/>
                <a:gd name="connsiteX60" fmla="*/ 3929176 w 4190433"/>
                <a:gd name="connsiteY60" fmla="*/ 2177143 h 4544275"/>
                <a:gd name="connsiteX61" fmla="*/ 3856604 w 4190433"/>
                <a:gd name="connsiteY61" fmla="*/ 2046514 h 4544275"/>
                <a:gd name="connsiteX62" fmla="*/ 3813061 w 4190433"/>
                <a:gd name="connsiteY62" fmla="*/ 2032000 h 4544275"/>
                <a:gd name="connsiteX63" fmla="*/ 3682433 w 4190433"/>
                <a:gd name="connsiteY63" fmla="*/ 1930400 h 4544275"/>
                <a:gd name="connsiteX64" fmla="*/ 3638890 w 4190433"/>
                <a:gd name="connsiteY64" fmla="*/ 1901371 h 4544275"/>
                <a:gd name="connsiteX65" fmla="*/ 3595347 w 4190433"/>
                <a:gd name="connsiteY65" fmla="*/ 1886857 h 4544275"/>
                <a:gd name="connsiteX66" fmla="*/ 3479233 w 4190433"/>
                <a:gd name="connsiteY66" fmla="*/ 1857828 h 4544275"/>
                <a:gd name="connsiteX67" fmla="*/ 3203461 w 4190433"/>
                <a:gd name="connsiteY67" fmla="*/ 1814286 h 4544275"/>
                <a:gd name="connsiteX68" fmla="*/ 3116376 w 4190433"/>
                <a:gd name="connsiteY68" fmla="*/ 1785257 h 4544275"/>
                <a:gd name="connsiteX69" fmla="*/ 2622209 w 4190433"/>
                <a:gd name="connsiteY69" fmla="*/ 1664153 h 4544275"/>
                <a:gd name="connsiteX70" fmla="*/ 2260600 w 4190433"/>
                <a:gd name="connsiteY70" fmla="*/ 1512546 h 4544275"/>
                <a:gd name="connsiteX71" fmla="*/ 2350634 w 4190433"/>
                <a:gd name="connsiteY71" fmla="*/ 1389743 h 4544275"/>
                <a:gd name="connsiteX72" fmla="*/ 2771094 w 4190433"/>
                <a:gd name="connsiteY72" fmla="*/ 1286215 h 4544275"/>
                <a:gd name="connsiteX73" fmla="*/ 3609861 w 4190433"/>
                <a:gd name="connsiteY73" fmla="*/ 1103086 h 4544275"/>
                <a:gd name="connsiteX74" fmla="*/ 3813061 w 4190433"/>
                <a:gd name="connsiteY74" fmla="*/ 1001486 h 4544275"/>
                <a:gd name="connsiteX75" fmla="*/ 3929176 w 4190433"/>
                <a:gd name="connsiteY75" fmla="*/ 943428 h 4544275"/>
                <a:gd name="connsiteX76" fmla="*/ 3958204 w 4190433"/>
                <a:gd name="connsiteY76" fmla="*/ 899886 h 4544275"/>
                <a:gd name="connsiteX77" fmla="*/ 4001747 w 4190433"/>
                <a:gd name="connsiteY77" fmla="*/ 885371 h 4544275"/>
                <a:gd name="connsiteX78" fmla="*/ 4045290 w 4190433"/>
                <a:gd name="connsiteY78" fmla="*/ 856343 h 4544275"/>
                <a:gd name="connsiteX79" fmla="*/ 4074318 w 4190433"/>
                <a:gd name="connsiteY79" fmla="*/ 812800 h 4544275"/>
                <a:gd name="connsiteX80" fmla="*/ 4117861 w 4190433"/>
                <a:gd name="connsiteY80" fmla="*/ 769257 h 4544275"/>
                <a:gd name="connsiteX81" fmla="*/ 4146890 w 4190433"/>
                <a:gd name="connsiteY81" fmla="*/ 682171 h 4544275"/>
                <a:gd name="connsiteX82" fmla="*/ 4161404 w 4190433"/>
                <a:gd name="connsiteY82" fmla="*/ 362857 h 4544275"/>
                <a:gd name="connsiteX83" fmla="*/ 4190433 w 4190433"/>
                <a:gd name="connsiteY83" fmla="*/ 275771 h 4544275"/>
                <a:gd name="connsiteX84" fmla="*/ 4161404 w 4190433"/>
                <a:gd name="connsiteY84" fmla="*/ 43543 h 4544275"/>
                <a:gd name="connsiteX85" fmla="*/ 4016261 w 4190433"/>
                <a:gd name="connsiteY85" fmla="*/ 0 h 4544275"/>
                <a:gd name="connsiteX86" fmla="*/ 3856604 w 4190433"/>
                <a:gd name="connsiteY86" fmla="*/ 29028 h 4544275"/>
                <a:gd name="connsiteX87" fmla="*/ 3813061 w 4190433"/>
                <a:gd name="connsiteY87" fmla="*/ 58057 h 4544275"/>
                <a:gd name="connsiteX88" fmla="*/ 3755004 w 4190433"/>
                <a:gd name="connsiteY88" fmla="*/ 188686 h 4544275"/>
                <a:gd name="connsiteX89" fmla="*/ 3740490 w 4190433"/>
                <a:gd name="connsiteY89" fmla="*/ 246743 h 4544275"/>
                <a:gd name="connsiteX0" fmla="*/ 3711461 w 4190433"/>
                <a:gd name="connsiteY0" fmla="*/ 145143 h 4546033"/>
                <a:gd name="connsiteX1" fmla="*/ 3711461 w 4190433"/>
                <a:gd name="connsiteY1" fmla="*/ 145143 h 4546033"/>
                <a:gd name="connsiteX2" fmla="*/ 3740490 w 4190433"/>
                <a:gd name="connsiteY2" fmla="*/ 377371 h 4546033"/>
                <a:gd name="connsiteX3" fmla="*/ 3725976 w 4190433"/>
                <a:gd name="connsiteY3" fmla="*/ 508000 h 4546033"/>
                <a:gd name="connsiteX4" fmla="*/ 3624376 w 4190433"/>
                <a:gd name="connsiteY4" fmla="*/ 551543 h 4546033"/>
                <a:gd name="connsiteX5" fmla="*/ 3493747 w 4190433"/>
                <a:gd name="connsiteY5" fmla="*/ 551543 h 4546033"/>
                <a:gd name="connsiteX6" fmla="*/ 3276033 w 4190433"/>
                <a:gd name="connsiteY6" fmla="*/ 566057 h 4546033"/>
                <a:gd name="connsiteX7" fmla="*/ 3217976 w 4190433"/>
                <a:gd name="connsiteY7" fmla="*/ 580571 h 4546033"/>
                <a:gd name="connsiteX8" fmla="*/ 3116376 w 4190433"/>
                <a:gd name="connsiteY8" fmla="*/ 595086 h 4546033"/>
                <a:gd name="connsiteX9" fmla="*/ 3072833 w 4190433"/>
                <a:gd name="connsiteY9" fmla="*/ 624114 h 4546033"/>
                <a:gd name="connsiteX10" fmla="*/ 3058318 w 4190433"/>
                <a:gd name="connsiteY10" fmla="*/ 812800 h 4546033"/>
                <a:gd name="connsiteX11" fmla="*/ 3072833 w 4190433"/>
                <a:gd name="connsiteY11" fmla="*/ 856343 h 4546033"/>
                <a:gd name="connsiteX12" fmla="*/ 3000261 w 4190433"/>
                <a:gd name="connsiteY12" fmla="*/ 986971 h 4546033"/>
                <a:gd name="connsiteX13" fmla="*/ 2913176 w 4190433"/>
                <a:gd name="connsiteY13" fmla="*/ 1030514 h 4546033"/>
                <a:gd name="connsiteX14" fmla="*/ 2550318 w 4190433"/>
                <a:gd name="connsiteY14" fmla="*/ 1146628 h 4546033"/>
                <a:gd name="connsiteX15" fmla="*/ 1897176 w 4190433"/>
                <a:gd name="connsiteY15" fmla="*/ 1219200 h 4546033"/>
                <a:gd name="connsiteX16" fmla="*/ 1592376 w 4190433"/>
                <a:gd name="connsiteY16" fmla="*/ 1320800 h 4546033"/>
                <a:gd name="connsiteX17" fmla="*/ 1592376 w 4190433"/>
                <a:gd name="connsiteY17" fmla="*/ 1582057 h 4546033"/>
                <a:gd name="connsiteX18" fmla="*/ 1807028 w 4190433"/>
                <a:gd name="connsiteY18" fmla="*/ 1677194 h 4546033"/>
                <a:gd name="connsiteX19" fmla="*/ 2437040 w 4190433"/>
                <a:gd name="connsiteY19" fmla="*/ 1831862 h 4546033"/>
                <a:gd name="connsiteX20" fmla="*/ 2921340 w 4190433"/>
                <a:gd name="connsiteY20" fmla="*/ 1933462 h 4546033"/>
                <a:gd name="connsiteX21" fmla="*/ 3129303 w 4190433"/>
                <a:gd name="connsiteY21" fmla="*/ 2090511 h 4546033"/>
                <a:gd name="connsiteX22" fmla="*/ 3110479 w 4190433"/>
                <a:gd name="connsiteY22" fmla="*/ 2279309 h 4546033"/>
                <a:gd name="connsiteX23" fmla="*/ 2940616 w 4190433"/>
                <a:gd name="connsiteY23" fmla="*/ 2406309 h 4546033"/>
                <a:gd name="connsiteX24" fmla="*/ 2463233 w 4190433"/>
                <a:gd name="connsiteY24" fmla="*/ 2423886 h 4546033"/>
                <a:gd name="connsiteX25" fmla="*/ 1940718 w 4190433"/>
                <a:gd name="connsiteY25" fmla="*/ 2452914 h 4546033"/>
                <a:gd name="connsiteX26" fmla="*/ 1577861 w 4190433"/>
                <a:gd name="connsiteY26" fmla="*/ 2496457 h 4546033"/>
                <a:gd name="connsiteX27" fmla="*/ 1026318 w 4190433"/>
                <a:gd name="connsiteY27" fmla="*/ 2569028 h 4546033"/>
                <a:gd name="connsiteX28" fmla="*/ 166007 w 4190433"/>
                <a:gd name="connsiteY28" fmla="*/ 2641374 h 4546033"/>
                <a:gd name="connsiteX29" fmla="*/ 10318 w 4190433"/>
                <a:gd name="connsiteY29" fmla="*/ 2743200 h 4546033"/>
                <a:gd name="connsiteX30" fmla="*/ 34358 w 4190433"/>
                <a:gd name="connsiteY30" fmla="*/ 3018064 h 4546033"/>
                <a:gd name="connsiteX31" fmla="*/ 193721 w 4190433"/>
                <a:gd name="connsiteY31" fmla="*/ 3129749 h 4546033"/>
                <a:gd name="connsiteX32" fmla="*/ 530452 w 4190433"/>
                <a:gd name="connsiteY32" fmla="*/ 3181803 h 4546033"/>
                <a:gd name="connsiteX33" fmla="*/ 1215004 w 4190433"/>
                <a:gd name="connsiteY33" fmla="*/ 3294743 h 4546033"/>
                <a:gd name="connsiteX34" fmla="*/ 1563347 w 4190433"/>
                <a:gd name="connsiteY34" fmla="*/ 3309257 h 4546033"/>
                <a:gd name="connsiteX35" fmla="*/ 2586830 w 4190433"/>
                <a:gd name="connsiteY35" fmla="*/ 3499983 h 4546033"/>
                <a:gd name="connsiteX36" fmla="*/ 3058318 w 4190433"/>
                <a:gd name="connsiteY36" fmla="*/ 3788228 h 4546033"/>
                <a:gd name="connsiteX37" fmla="*/ 3101861 w 4190433"/>
                <a:gd name="connsiteY37" fmla="*/ 3875314 h 4546033"/>
                <a:gd name="connsiteX38" fmla="*/ 3014776 w 4190433"/>
                <a:gd name="connsiteY38" fmla="*/ 3933371 h 4546033"/>
                <a:gd name="connsiteX39" fmla="*/ 2971233 w 4190433"/>
                <a:gd name="connsiteY39" fmla="*/ 3947886 h 4546033"/>
                <a:gd name="connsiteX40" fmla="*/ 2811576 w 4190433"/>
                <a:gd name="connsiteY40" fmla="*/ 3962400 h 4546033"/>
                <a:gd name="connsiteX41" fmla="*/ 2511879 w 4190433"/>
                <a:gd name="connsiteY41" fmla="*/ 4076927 h 4546033"/>
                <a:gd name="connsiteX42" fmla="*/ 2434204 w 4190433"/>
                <a:gd name="connsiteY42" fmla="*/ 4252686 h 4546033"/>
                <a:gd name="connsiteX43" fmla="*/ 2434204 w 4190433"/>
                <a:gd name="connsiteY43" fmla="*/ 4499428 h 4546033"/>
                <a:gd name="connsiteX44" fmla="*/ 2942204 w 4190433"/>
                <a:gd name="connsiteY44" fmla="*/ 4542971 h 4546033"/>
                <a:gd name="connsiteX45" fmla="*/ 3237933 w 4190433"/>
                <a:gd name="connsiteY45" fmla="*/ 3971358 h 4546033"/>
                <a:gd name="connsiteX46" fmla="*/ 3407115 w 4190433"/>
                <a:gd name="connsiteY46" fmla="*/ 3565525 h 4546033"/>
                <a:gd name="connsiteX47" fmla="*/ 3276713 w 4190433"/>
                <a:gd name="connsiteY47" fmla="*/ 3373777 h 4546033"/>
                <a:gd name="connsiteX48" fmla="*/ 2893218 w 4190433"/>
                <a:gd name="connsiteY48" fmla="*/ 3242469 h 4546033"/>
                <a:gd name="connsiteX49" fmla="*/ 2577420 w 4190433"/>
                <a:gd name="connsiteY49" fmla="*/ 3199380 h 4546033"/>
                <a:gd name="connsiteX50" fmla="*/ 1839118 w 4190433"/>
                <a:gd name="connsiteY50" fmla="*/ 3164114 h 4546033"/>
                <a:gd name="connsiteX51" fmla="*/ 1298348 w 4190433"/>
                <a:gd name="connsiteY51" fmla="*/ 3135313 h 4546033"/>
                <a:gd name="connsiteX52" fmla="*/ 1031761 w 4190433"/>
                <a:gd name="connsiteY52" fmla="*/ 3030651 h 4546033"/>
                <a:gd name="connsiteX53" fmla="*/ 1069861 w 4190433"/>
                <a:gd name="connsiteY53" fmla="*/ 2859314 h 4546033"/>
                <a:gd name="connsiteX54" fmla="*/ 1282473 w 4190433"/>
                <a:gd name="connsiteY54" fmla="*/ 2768600 h 4546033"/>
                <a:gd name="connsiteX55" fmla="*/ 1911690 w 4190433"/>
                <a:gd name="connsiteY55" fmla="*/ 2786743 h 4546033"/>
                <a:gd name="connsiteX56" fmla="*/ 2971233 w 4190433"/>
                <a:gd name="connsiteY56" fmla="*/ 2757714 h 4546033"/>
                <a:gd name="connsiteX57" fmla="*/ 3929176 w 4190433"/>
                <a:gd name="connsiteY57" fmla="*/ 2481943 h 4546033"/>
                <a:gd name="connsiteX58" fmla="*/ 3943690 w 4190433"/>
                <a:gd name="connsiteY58" fmla="*/ 2438400 h 4546033"/>
                <a:gd name="connsiteX59" fmla="*/ 3929176 w 4190433"/>
                <a:gd name="connsiteY59" fmla="*/ 2177143 h 4546033"/>
                <a:gd name="connsiteX60" fmla="*/ 3856604 w 4190433"/>
                <a:gd name="connsiteY60" fmla="*/ 2046514 h 4546033"/>
                <a:gd name="connsiteX61" fmla="*/ 3813061 w 4190433"/>
                <a:gd name="connsiteY61" fmla="*/ 2032000 h 4546033"/>
                <a:gd name="connsiteX62" fmla="*/ 3682433 w 4190433"/>
                <a:gd name="connsiteY62" fmla="*/ 1930400 h 4546033"/>
                <a:gd name="connsiteX63" fmla="*/ 3638890 w 4190433"/>
                <a:gd name="connsiteY63" fmla="*/ 1901371 h 4546033"/>
                <a:gd name="connsiteX64" fmla="*/ 3595347 w 4190433"/>
                <a:gd name="connsiteY64" fmla="*/ 1886857 h 4546033"/>
                <a:gd name="connsiteX65" fmla="*/ 3479233 w 4190433"/>
                <a:gd name="connsiteY65" fmla="*/ 1857828 h 4546033"/>
                <a:gd name="connsiteX66" fmla="*/ 3203461 w 4190433"/>
                <a:gd name="connsiteY66" fmla="*/ 1814286 h 4546033"/>
                <a:gd name="connsiteX67" fmla="*/ 3116376 w 4190433"/>
                <a:gd name="connsiteY67" fmla="*/ 1785257 h 4546033"/>
                <a:gd name="connsiteX68" fmla="*/ 2622209 w 4190433"/>
                <a:gd name="connsiteY68" fmla="*/ 1664153 h 4546033"/>
                <a:gd name="connsiteX69" fmla="*/ 2260600 w 4190433"/>
                <a:gd name="connsiteY69" fmla="*/ 1512546 h 4546033"/>
                <a:gd name="connsiteX70" fmla="*/ 2350634 w 4190433"/>
                <a:gd name="connsiteY70" fmla="*/ 1389743 h 4546033"/>
                <a:gd name="connsiteX71" fmla="*/ 2771094 w 4190433"/>
                <a:gd name="connsiteY71" fmla="*/ 1286215 h 4546033"/>
                <a:gd name="connsiteX72" fmla="*/ 3609861 w 4190433"/>
                <a:gd name="connsiteY72" fmla="*/ 1103086 h 4546033"/>
                <a:gd name="connsiteX73" fmla="*/ 3813061 w 4190433"/>
                <a:gd name="connsiteY73" fmla="*/ 1001486 h 4546033"/>
                <a:gd name="connsiteX74" fmla="*/ 3929176 w 4190433"/>
                <a:gd name="connsiteY74" fmla="*/ 943428 h 4546033"/>
                <a:gd name="connsiteX75" fmla="*/ 3958204 w 4190433"/>
                <a:gd name="connsiteY75" fmla="*/ 899886 h 4546033"/>
                <a:gd name="connsiteX76" fmla="*/ 4001747 w 4190433"/>
                <a:gd name="connsiteY76" fmla="*/ 885371 h 4546033"/>
                <a:gd name="connsiteX77" fmla="*/ 4045290 w 4190433"/>
                <a:gd name="connsiteY77" fmla="*/ 856343 h 4546033"/>
                <a:gd name="connsiteX78" fmla="*/ 4074318 w 4190433"/>
                <a:gd name="connsiteY78" fmla="*/ 812800 h 4546033"/>
                <a:gd name="connsiteX79" fmla="*/ 4117861 w 4190433"/>
                <a:gd name="connsiteY79" fmla="*/ 769257 h 4546033"/>
                <a:gd name="connsiteX80" fmla="*/ 4146890 w 4190433"/>
                <a:gd name="connsiteY80" fmla="*/ 682171 h 4546033"/>
                <a:gd name="connsiteX81" fmla="*/ 4161404 w 4190433"/>
                <a:gd name="connsiteY81" fmla="*/ 362857 h 4546033"/>
                <a:gd name="connsiteX82" fmla="*/ 4190433 w 4190433"/>
                <a:gd name="connsiteY82" fmla="*/ 275771 h 4546033"/>
                <a:gd name="connsiteX83" fmla="*/ 4161404 w 4190433"/>
                <a:gd name="connsiteY83" fmla="*/ 43543 h 4546033"/>
                <a:gd name="connsiteX84" fmla="*/ 4016261 w 4190433"/>
                <a:gd name="connsiteY84" fmla="*/ 0 h 4546033"/>
                <a:gd name="connsiteX85" fmla="*/ 3856604 w 4190433"/>
                <a:gd name="connsiteY85" fmla="*/ 29028 h 4546033"/>
                <a:gd name="connsiteX86" fmla="*/ 3813061 w 4190433"/>
                <a:gd name="connsiteY86" fmla="*/ 58057 h 4546033"/>
                <a:gd name="connsiteX87" fmla="*/ 3755004 w 4190433"/>
                <a:gd name="connsiteY87" fmla="*/ 188686 h 4546033"/>
                <a:gd name="connsiteX88" fmla="*/ 3740490 w 4190433"/>
                <a:gd name="connsiteY88" fmla="*/ 246743 h 4546033"/>
                <a:gd name="connsiteX0" fmla="*/ 3711461 w 4190433"/>
                <a:gd name="connsiteY0" fmla="*/ 145143 h 4543554"/>
                <a:gd name="connsiteX1" fmla="*/ 3711461 w 4190433"/>
                <a:gd name="connsiteY1" fmla="*/ 145143 h 4543554"/>
                <a:gd name="connsiteX2" fmla="*/ 3740490 w 4190433"/>
                <a:gd name="connsiteY2" fmla="*/ 377371 h 4543554"/>
                <a:gd name="connsiteX3" fmla="*/ 3725976 w 4190433"/>
                <a:gd name="connsiteY3" fmla="*/ 508000 h 4543554"/>
                <a:gd name="connsiteX4" fmla="*/ 3624376 w 4190433"/>
                <a:gd name="connsiteY4" fmla="*/ 551543 h 4543554"/>
                <a:gd name="connsiteX5" fmla="*/ 3493747 w 4190433"/>
                <a:gd name="connsiteY5" fmla="*/ 551543 h 4543554"/>
                <a:gd name="connsiteX6" fmla="*/ 3276033 w 4190433"/>
                <a:gd name="connsiteY6" fmla="*/ 566057 h 4543554"/>
                <a:gd name="connsiteX7" fmla="*/ 3217976 w 4190433"/>
                <a:gd name="connsiteY7" fmla="*/ 580571 h 4543554"/>
                <a:gd name="connsiteX8" fmla="*/ 3116376 w 4190433"/>
                <a:gd name="connsiteY8" fmla="*/ 595086 h 4543554"/>
                <a:gd name="connsiteX9" fmla="*/ 3072833 w 4190433"/>
                <a:gd name="connsiteY9" fmla="*/ 624114 h 4543554"/>
                <a:gd name="connsiteX10" fmla="*/ 3058318 w 4190433"/>
                <a:gd name="connsiteY10" fmla="*/ 812800 h 4543554"/>
                <a:gd name="connsiteX11" fmla="*/ 3072833 w 4190433"/>
                <a:gd name="connsiteY11" fmla="*/ 856343 h 4543554"/>
                <a:gd name="connsiteX12" fmla="*/ 3000261 w 4190433"/>
                <a:gd name="connsiteY12" fmla="*/ 986971 h 4543554"/>
                <a:gd name="connsiteX13" fmla="*/ 2913176 w 4190433"/>
                <a:gd name="connsiteY13" fmla="*/ 1030514 h 4543554"/>
                <a:gd name="connsiteX14" fmla="*/ 2550318 w 4190433"/>
                <a:gd name="connsiteY14" fmla="*/ 1146628 h 4543554"/>
                <a:gd name="connsiteX15" fmla="*/ 1897176 w 4190433"/>
                <a:gd name="connsiteY15" fmla="*/ 1219200 h 4543554"/>
                <a:gd name="connsiteX16" fmla="*/ 1592376 w 4190433"/>
                <a:gd name="connsiteY16" fmla="*/ 1320800 h 4543554"/>
                <a:gd name="connsiteX17" fmla="*/ 1592376 w 4190433"/>
                <a:gd name="connsiteY17" fmla="*/ 1582057 h 4543554"/>
                <a:gd name="connsiteX18" fmla="*/ 1807028 w 4190433"/>
                <a:gd name="connsiteY18" fmla="*/ 1677194 h 4543554"/>
                <a:gd name="connsiteX19" fmla="*/ 2437040 w 4190433"/>
                <a:gd name="connsiteY19" fmla="*/ 1831862 h 4543554"/>
                <a:gd name="connsiteX20" fmla="*/ 2921340 w 4190433"/>
                <a:gd name="connsiteY20" fmla="*/ 1933462 h 4543554"/>
                <a:gd name="connsiteX21" fmla="*/ 3129303 w 4190433"/>
                <a:gd name="connsiteY21" fmla="*/ 2090511 h 4543554"/>
                <a:gd name="connsiteX22" fmla="*/ 3110479 w 4190433"/>
                <a:gd name="connsiteY22" fmla="*/ 2279309 h 4543554"/>
                <a:gd name="connsiteX23" fmla="*/ 2940616 w 4190433"/>
                <a:gd name="connsiteY23" fmla="*/ 2406309 h 4543554"/>
                <a:gd name="connsiteX24" fmla="*/ 2463233 w 4190433"/>
                <a:gd name="connsiteY24" fmla="*/ 2423886 h 4543554"/>
                <a:gd name="connsiteX25" fmla="*/ 1940718 w 4190433"/>
                <a:gd name="connsiteY25" fmla="*/ 2452914 h 4543554"/>
                <a:gd name="connsiteX26" fmla="*/ 1577861 w 4190433"/>
                <a:gd name="connsiteY26" fmla="*/ 2496457 h 4543554"/>
                <a:gd name="connsiteX27" fmla="*/ 1026318 w 4190433"/>
                <a:gd name="connsiteY27" fmla="*/ 2569028 h 4543554"/>
                <a:gd name="connsiteX28" fmla="*/ 166007 w 4190433"/>
                <a:gd name="connsiteY28" fmla="*/ 2641374 h 4543554"/>
                <a:gd name="connsiteX29" fmla="*/ 10318 w 4190433"/>
                <a:gd name="connsiteY29" fmla="*/ 2743200 h 4543554"/>
                <a:gd name="connsiteX30" fmla="*/ 34358 w 4190433"/>
                <a:gd name="connsiteY30" fmla="*/ 3018064 h 4543554"/>
                <a:gd name="connsiteX31" fmla="*/ 193721 w 4190433"/>
                <a:gd name="connsiteY31" fmla="*/ 3129749 h 4543554"/>
                <a:gd name="connsiteX32" fmla="*/ 530452 w 4190433"/>
                <a:gd name="connsiteY32" fmla="*/ 3181803 h 4543554"/>
                <a:gd name="connsiteX33" fmla="*/ 1215004 w 4190433"/>
                <a:gd name="connsiteY33" fmla="*/ 3294743 h 4543554"/>
                <a:gd name="connsiteX34" fmla="*/ 1563347 w 4190433"/>
                <a:gd name="connsiteY34" fmla="*/ 3309257 h 4543554"/>
                <a:gd name="connsiteX35" fmla="*/ 2586830 w 4190433"/>
                <a:gd name="connsiteY35" fmla="*/ 3499983 h 4543554"/>
                <a:gd name="connsiteX36" fmla="*/ 3058318 w 4190433"/>
                <a:gd name="connsiteY36" fmla="*/ 3788228 h 4543554"/>
                <a:gd name="connsiteX37" fmla="*/ 3101861 w 4190433"/>
                <a:gd name="connsiteY37" fmla="*/ 3875314 h 4543554"/>
                <a:gd name="connsiteX38" fmla="*/ 3014776 w 4190433"/>
                <a:gd name="connsiteY38" fmla="*/ 3933371 h 4543554"/>
                <a:gd name="connsiteX39" fmla="*/ 2971233 w 4190433"/>
                <a:gd name="connsiteY39" fmla="*/ 3947886 h 4543554"/>
                <a:gd name="connsiteX40" fmla="*/ 2811576 w 4190433"/>
                <a:gd name="connsiteY40" fmla="*/ 3962400 h 4543554"/>
                <a:gd name="connsiteX41" fmla="*/ 2511879 w 4190433"/>
                <a:gd name="connsiteY41" fmla="*/ 4076927 h 4543554"/>
                <a:gd name="connsiteX42" fmla="*/ 2434204 w 4190433"/>
                <a:gd name="connsiteY42" fmla="*/ 4252686 h 4543554"/>
                <a:gd name="connsiteX43" fmla="*/ 2427060 w 4190433"/>
                <a:gd name="connsiteY43" fmla="*/ 4439897 h 4543554"/>
                <a:gd name="connsiteX44" fmla="*/ 2942204 w 4190433"/>
                <a:gd name="connsiteY44" fmla="*/ 4542971 h 4543554"/>
                <a:gd name="connsiteX45" fmla="*/ 3237933 w 4190433"/>
                <a:gd name="connsiteY45" fmla="*/ 3971358 h 4543554"/>
                <a:gd name="connsiteX46" fmla="*/ 3407115 w 4190433"/>
                <a:gd name="connsiteY46" fmla="*/ 3565525 h 4543554"/>
                <a:gd name="connsiteX47" fmla="*/ 3276713 w 4190433"/>
                <a:gd name="connsiteY47" fmla="*/ 3373777 h 4543554"/>
                <a:gd name="connsiteX48" fmla="*/ 2893218 w 4190433"/>
                <a:gd name="connsiteY48" fmla="*/ 3242469 h 4543554"/>
                <a:gd name="connsiteX49" fmla="*/ 2577420 w 4190433"/>
                <a:gd name="connsiteY49" fmla="*/ 3199380 h 4543554"/>
                <a:gd name="connsiteX50" fmla="*/ 1839118 w 4190433"/>
                <a:gd name="connsiteY50" fmla="*/ 3164114 h 4543554"/>
                <a:gd name="connsiteX51" fmla="*/ 1298348 w 4190433"/>
                <a:gd name="connsiteY51" fmla="*/ 3135313 h 4543554"/>
                <a:gd name="connsiteX52" fmla="*/ 1031761 w 4190433"/>
                <a:gd name="connsiteY52" fmla="*/ 3030651 h 4543554"/>
                <a:gd name="connsiteX53" fmla="*/ 1069861 w 4190433"/>
                <a:gd name="connsiteY53" fmla="*/ 2859314 h 4543554"/>
                <a:gd name="connsiteX54" fmla="*/ 1282473 w 4190433"/>
                <a:gd name="connsiteY54" fmla="*/ 2768600 h 4543554"/>
                <a:gd name="connsiteX55" fmla="*/ 1911690 w 4190433"/>
                <a:gd name="connsiteY55" fmla="*/ 2786743 h 4543554"/>
                <a:gd name="connsiteX56" fmla="*/ 2971233 w 4190433"/>
                <a:gd name="connsiteY56" fmla="*/ 2757714 h 4543554"/>
                <a:gd name="connsiteX57" fmla="*/ 3929176 w 4190433"/>
                <a:gd name="connsiteY57" fmla="*/ 2481943 h 4543554"/>
                <a:gd name="connsiteX58" fmla="*/ 3943690 w 4190433"/>
                <a:gd name="connsiteY58" fmla="*/ 2438400 h 4543554"/>
                <a:gd name="connsiteX59" fmla="*/ 3929176 w 4190433"/>
                <a:gd name="connsiteY59" fmla="*/ 2177143 h 4543554"/>
                <a:gd name="connsiteX60" fmla="*/ 3856604 w 4190433"/>
                <a:gd name="connsiteY60" fmla="*/ 2046514 h 4543554"/>
                <a:gd name="connsiteX61" fmla="*/ 3813061 w 4190433"/>
                <a:gd name="connsiteY61" fmla="*/ 2032000 h 4543554"/>
                <a:gd name="connsiteX62" fmla="*/ 3682433 w 4190433"/>
                <a:gd name="connsiteY62" fmla="*/ 1930400 h 4543554"/>
                <a:gd name="connsiteX63" fmla="*/ 3638890 w 4190433"/>
                <a:gd name="connsiteY63" fmla="*/ 1901371 h 4543554"/>
                <a:gd name="connsiteX64" fmla="*/ 3595347 w 4190433"/>
                <a:gd name="connsiteY64" fmla="*/ 1886857 h 4543554"/>
                <a:gd name="connsiteX65" fmla="*/ 3479233 w 4190433"/>
                <a:gd name="connsiteY65" fmla="*/ 1857828 h 4543554"/>
                <a:gd name="connsiteX66" fmla="*/ 3203461 w 4190433"/>
                <a:gd name="connsiteY66" fmla="*/ 1814286 h 4543554"/>
                <a:gd name="connsiteX67" fmla="*/ 3116376 w 4190433"/>
                <a:gd name="connsiteY67" fmla="*/ 1785257 h 4543554"/>
                <a:gd name="connsiteX68" fmla="*/ 2622209 w 4190433"/>
                <a:gd name="connsiteY68" fmla="*/ 1664153 h 4543554"/>
                <a:gd name="connsiteX69" fmla="*/ 2260600 w 4190433"/>
                <a:gd name="connsiteY69" fmla="*/ 1512546 h 4543554"/>
                <a:gd name="connsiteX70" fmla="*/ 2350634 w 4190433"/>
                <a:gd name="connsiteY70" fmla="*/ 1389743 h 4543554"/>
                <a:gd name="connsiteX71" fmla="*/ 2771094 w 4190433"/>
                <a:gd name="connsiteY71" fmla="*/ 1286215 h 4543554"/>
                <a:gd name="connsiteX72" fmla="*/ 3609861 w 4190433"/>
                <a:gd name="connsiteY72" fmla="*/ 1103086 h 4543554"/>
                <a:gd name="connsiteX73" fmla="*/ 3813061 w 4190433"/>
                <a:gd name="connsiteY73" fmla="*/ 1001486 h 4543554"/>
                <a:gd name="connsiteX74" fmla="*/ 3929176 w 4190433"/>
                <a:gd name="connsiteY74" fmla="*/ 943428 h 4543554"/>
                <a:gd name="connsiteX75" fmla="*/ 3958204 w 4190433"/>
                <a:gd name="connsiteY75" fmla="*/ 899886 h 4543554"/>
                <a:gd name="connsiteX76" fmla="*/ 4001747 w 4190433"/>
                <a:gd name="connsiteY76" fmla="*/ 885371 h 4543554"/>
                <a:gd name="connsiteX77" fmla="*/ 4045290 w 4190433"/>
                <a:gd name="connsiteY77" fmla="*/ 856343 h 4543554"/>
                <a:gd name="connsiteX78" fmla="*/ 4074318 w 4190433"/>
                <a:gd name="connsiteY78" fmla="*/ 812800 h 4543554"/>
                <a:gd name="connsiteX79" fmla="*/ 4117861 w 4190433"/>
                <a:gd name="connsiteY79" fmla="*/ 769257 h 4543554"/>
                <a:gd name="connsiteX80" fmla="*/ 4146890 w 4190433"/>
                <a:gd name="connsiteY80" fmla="*/ 682171 h 4543554"/>
                <a:gd name="connsiteX81" fmla="*/ 4161404 w 4190433"/>
                <a:gd name="connsiteY81" fmla="*/ 362857 h 4543554"/>
                <a:gd name="connsiteX82" fmla="*/ 4190433 w 4190433"/>
                <a:gd name="connsiteY82" fmla="*/ 275771 h 4543554"/>
                <a:gd name="connsiteX83" fmla="*/ 4161404 w 4190433"/>
                <a:gd name="connsiteY83" fmla="*/ 43543 h 4543554"/>
                <a:gd name="connsiteX84" fmla="*/ 4016261 w 4190433"/>
                <a:gd name="connsiteY84" fmla="*/ 0 h 4543554"/>
                <a:gd name="connsiteX85" fmla="*/ 3856604 w 4190433"/>
                <a:gd name="connsiteY85" fmla="*/ 29028 h 4543554"/>
                <a:gd name="connsiteX86" fmla="*/ 3813061 w 4190433"/>
                <a:gd name="connsiteY86" fmla="*/ 58057 h 4543554"/>
                <a:gd name="connsiteX87" fmla="*/ 3755004 w 4190433"/>
                <a:gd name="connsiteY87" fmla="*/ 188686 h 4543554"/>
                <a:gd name="connsiteX88" fmla="*/ 3740490 w 4190433"/>
                <a:gd name="connsiteY88" fmla="*/ 246743 h 4543554"/>
                <a:gd name="connsiteX0" fmla="*/ 3711461 w 4190433"/>
                <a:gd name="connsiteY0" fmla="*/ 145143 h 4543578"/>
                <a:gd name="connsiteX1" fmla="*/ 3711461 w 4190433"/>
                <a:gd name="connsiteY1" fmla="*/ 145143 h 4543578"/>
                <a:gd name="connsiteX2" fmla="*/ 3740490 w 4190433"/>
                <a:gd name="connsiteY2" fmla="*/ 377371 h 4543578"/>
                <a:gd name="connsiteX3" fmla="*/ 3725976 w 4190433"/>
                <a:gd name="connsiteY3" fmla="*/ 508000 h 4543578"/>
                <a:gd name="connsiteX4" fmla="*/ 3624376 w 4190433"/>
                <a:gd name="connsiteY4" fmla="*/ 551543 h 4543578"/>
                <a:gd name="connsiteX5" fmla="*/ 3493747 w 4190433"/>
                <a:gd name="connsiteY5" fmla="*/ 551543 h 4543578"/>
                <a:gd name="connsiteX6" fmla="*/ 3276033 w 4190433"/>
                <a:gd name="connsiteY6" fmla="*/ 566057 h 4543578"/>
                <a:gd name="connsiteX7" fmla="*/ 3217976 w 4190433"/>
                <a:gd name="connsiteY7" fmla="*/ 580571 h 4543578"/>
                <a:gd name="connsiteX8" fmla="*/ 3116376 w 4190433"/>
                <a:gd name="connsiteY8" fmla="*/ 595086 h 4543578"/>
                <a:gd name="connsiteX9" fmla="*/ 3072833 w 4190433"/>
                <a:gd name="connsiteY9" fmla="*/ 624114 h 4543578"/>
                <a:gd name="connsiteX10" fmla="*/ 3058318 w 4190433"/>
                <a:gd name="connsiteY10" fmla="*/ 812800 h 4543578"/>
                <a:gd name="connsiteX11" fmla="*/ 3072833 w 4190433"/>
                <a:gd name="connsiteY11" fmla="*/ 856343 h 4543578"/>
                <a:gd name="connsiteX12" fmla="*/ 3000261 w 4190433"/>
                <a:gd name="connsiteY12" fmla="*/ 986971 h 4543578"/>
                <a:gd name="connsiteX13" fmla="*/ 2913176 w 4190433"/>
                <a:gd name="connsiteY13" fmla="*/ 1030514 h 4543578"/>
                <a:gd name="connsiteX14" fmla="*/ 2550318 w 4190433"/>
                <a:gd name="connsiteY14" fmla="*/ 1146628 h 4543578"/>
                <a:gd name="connsiteX15" fmla="*/ 1897176 w 4190433"/>
                <a:gd name="connsiteY15" fmla="*/ 1219200 h 4543578"/>
                <a:gd name="connsiteX16" fmla="*/ 1592376 w 4190433"/>
                <a:gd name="connsiteY16" fmla="*/ 1320800 h 4543578"/>
                <a:gd name="connsiteX17" fmla="*/ 1592376 w 4190433"/>
                <a:gd name="connsiteY17" fmla="*/ 1582057 h 4543578"/>
                <a:gd name="connsiteX18" fmla="*/ 1807028 w 4190433"/>
                <a:gd name="connsiteY18" fmla="*/ 1677194 h 4543578"/>
                <a:gd name="connsiteX19" fmla="*/ 2437040 w 4190433"/>
                <a:gd name="connsiteY19" fmla="*/ 1831862 h 4543578"/>
                <a:gd name="connsiteX20" fmla="*/ 2921340 w 4190433"/>
                <a:gd name="connsiteY20" fmla="*/ 1933462 h 4543578"/>
                <a:gd name="connsiteX21" fmla="*/ 3129303 w 4190433"/>
                <a:gd name="connsiteY21" fmla="*/ 2090511 h 4543578"/>
                <a:gd name="connsiteX22" fmla="*/ 3110479 w 4190433"/>
                <a:gd name="connsiteY22" fmla="*/ 2279309 h 4543578"/>
                <a:gd name="connsiteX23" fmla="*/ 2940616 w 4190433"/>
                <a:gd name="connsiteY23" fmla="*/ 2406309 h 4543578"/>
                <a:gd name="connsiteX24" fmla="*/ 2463233 w 4190433"/>
                <a:gd name="connsiteY24" fmla="*/ 2423886 h 4543578"/>
                <a:gd name="connsiteX25" fmla="*/ 1940718 w 4190433"/>
                <a:gd name="connsiteY25" fmla="*/ 2452914 h 4543578"/>
                <a:gd name="connsiteX26" fmla="*/ 1577861 w 4190433"/>
                <a:gd name="connsiteY26" fmla="*/ 2496457 h 4543578"/>
                <a:gd name="connsiteX27" fmla="*/ 1026318 w 4190433"/>
                <a:gd name="connsiteY27" fmla="*/ 2569028 h 4543578"/>
                <a:gd name="connsiteX28" fmla="*/ 166007 w 4190433"/>
                <a:gd name="connsiteY28" fmla="*/ 2641374 h 4543578"/>
                <a:gd name="connsiteX29" fmla="*/ 10318 w 4190433"/>
                <a:gd name="connsiteY29" fmla="*/ 2743200 h 4543578"/>
                <a:gd name="connsiteX30" fmla="*/ 34358 w 4190433"/>
                <a:gd name="connsiteY30" fmla="*/ 3018064 h 4543578"/>
                <a:gd name="connsiteX31" fmla="*/ 193721 w 4190433"/>
                <a:gd name="connsiteY31" fmla="*/ 3129749 h 4543578"/>
                <a:gd name="connsiteX32" fmla="*/ 530452 w 4190433"/>
                <a:gd name="connsiteY32" fmla="*/ 3181803 h 4543578"/>
                <a:gd name="connsiteX33" fmla="*/ 1215004 w 4190433"/>
                <a:gd name="connsiteY33" fmla="*/ 3294743 h 4543578"/>
                <a:gd name="connsiteX34" fmla="*/ 1563347 w 4190433"/>
                <a:gd name="connsiteY34" fmla="*/ 3309257 h 4543578"/>
                <a:gd name="connsiteX35" fmla="*/ 2586830 w 4190433"/>
                <a:gd name="connsiteY35" fmla="*/ 3499983 h 4543578"/>
                <a:gd name="connsiteX36" fmla="*/ 3058318 w 4190433"/>
                <a:gd name="connsiteY36" fmla="*/ 3788228 h 4543578"/>
                <a:gd name="connsiteX37" fmla="*/ 3101861 w 4190433"/>
                <a:gd name="connsiteY37" fmla="*/ 3875314 h 4543578"/>
                <a:gd name="connsiteX38" fmla="*/ 3014776 w 4190433"/>
                <a:gd name="connsiteY38" fmla="*/ 3933371 h 4543578"/>
                <a:gd name="connsiteX39" fmla="*/ 2971233 w 4190433"/>
                <a:gd name="connsiteY39" fmla="*/ 3947886 h 4543578"/>
                <a:gd name="connsiteX40" fmla="*/ 2811576 w 4190433"/>
                <a:gd name="connsiteY40" fmla="*/ 3962400 h 4543578"/>
                <a:gd name="connsiteX41" fmla="*/ 2511879 w 4190433"/>
                <a:gd name="connsiteY41" fmla="*/ 4076927 h 4543578"/>
                <a:gd name="connsiteX42" fmla="*/ 2393723 w 4190433"/>
                <a:gd name="connsiteY42" fmla="*/ 4236017 h 4543578"/>
                <a:gd name="connsiteX43" fmla="*/ 2427060 w 4190433"/>
                <a:gd name="connsiteY43" fmla="*/ 4439897 h 4543578"/>
                <a:gd name="connsiteX44" fmla="*/ 2942204 w 4190433"/>
                <a:gd name="connsiteY44" fmla="*/ 4542971 h 4543578"/>
                <a:gd name="connsiteX45" fmla="*/ 3237933 w 4190433"/>
                <a:gd name="connsiteY45" fmla="*/ 3971358 h 4543578"/>
                <a:gd name="connsiteX46" fmla="*/ 3407115 w 4190433"/>
                <a:gd name="connsiteY46" fmla="*/ 3565525 h 4543578"/>
                <a:gd name="connsiteX47" fmla="*/ 3276713 w 4190433"/>
                <a:gd name="connsiteY47" fmla="*/ 3373777 h 4543578"/>
                <a:gd name="connsiteX48" fmla="*/ 2893218 w 4190433"/>
                <a:gd name="connsiteY48" fmla="*/ 3242469 h 4543578"/>
                <a:gd name="connsiteX49" fmla="*/ 2577420 w 4190433"/>
                <a:gd name="connsiteY49" fmla="*/ 3199380 h 4543578"/>
                <a:gd name="connsiteX50" fmla="*/ 1839118 w 4190433"/>
                <a:gd name="connsiteY50" fmla="*/ 3164114 h 4543578"/>
                <a:gd name="connsiteX51" fmla="*/ 1298348 w 4190433"/>
                <a:gd name="connsiteY51" fmla="*/ 3135313 h 4543578"/>
                <a:gd name="connsiteX52" fmla="*/ 1031761 w 4190433"/>
                <a:gd name="connsiteY52" fmla="*/ 3030651 h 4543578"/>
                <a:gd name="connsiteX53" fmla="*/ 1069861 w 4190433"/>
                <a:gd name="connsiteY53" fmla="*/ 2859314 h 4543578"/>
                <a:gd name="connsiteX54" fmla="*/ 1282473 w 4190433"/>
                <a:gd name="connsiteY54" fmla="*/ 2768600 h 4543578"/>
                <a:gd name="connsiteX55" fmla="*/ 1911690 w 4190433"/>
                <a:gd name="connsiteY55" fmla="*/ 2786743 h 4543578"/>
                <a:gd name="connsiteX56" fmla="*/ 2971233 w 4190433"/>
                <a:gd name="connsiteY56" fmla="*/ 2757714 h 4543578"/>
                <a:gd name="connsiteX57" fmla="*/ 3929176 w 4190433"/>
                <a:gd name="connsiteY57" fmla="*/ 2481943 h 4543578"/>
                <a:gd name="connsiteX58" fmla="*/ 3943690 w 4190433"/>
                <a:gd name="connsiteY58" fmla="*/ 2438400 h 4543578"/>
                <a:gd name="connsiteX59" fmla="*/ 3929176 w 4190433"/>
                <a:gd name="connsiteY59" fmla="*/ 2177143 h 4543578"/>
                <a:gd name="connsiteX60" fmla="*/ 3856604 w 4190433"/>
                <a:gd name="connsiteY60" fmla="*/ 2046514 h 4543578"/>
                <a:gd name="connsiteX61" fmla="*/ 3813061 w 4190433"/>
                <a:gd name="connsiteY61" fmla="*/ 2032000 h 4543578"/>
                <a:gd name="connsiteX62" fmla="*/ 3682433 w 4190433"/>
                <a:gd name="connsiteY62" fmla="*/ 1930400 h 4543578"/>
                <a:gd name="connsiteX63" fmla="*/ 3638890 w 4190433"/>
                <a:gd name="connsiteY63" fmla="*/ 1901371 h 4543578"/>
                <a:gd name="connsiteX64" fmla="*/ 3595347 w 4190433"/>
                <a:gd name="connsiteY64" fmla="*/ 1886857 h 4543578"/>
                <a:gd name="connsiteX65" fmla="*/ 3479233 w 4190433"/>
                <a:gd name="connsiteY65" fmla="*/ 1857828 h 4543578"/>
                <a:gd name="connsiteX66" fmla="*/ 3203461 w 4190433"/>
                <a:gd name="connsiteY66" fmla="*/ 1814286 h 4543578"/>
                <a:gd name="connsiteX67" fmla="*/ 3116376 w 4190433"/>
                <a:gd name="connsiteY67" fmla="*/ 1785257 h 4543578"/>
                <a:gd name="connsiteX68" fmla="*/ 2622209 w 4190433"/>
                <a:gd name="connsiteY68" fmla="*/ 1664153 h 4543578"/>
                <a:gd name="connsiteX69" fmla="*/ 2260600 w 4190433"/>
                <a:gd name="connsiteY69" fmla="*/ 1512546 h 4543578"/>
                <a:gd name="connsiteX70" fmla="*/ 2350634 w 4190433"/>
                <a:gd name="connsiteY70" fmla="*/ 1389743 h 4543578"/>
                <a:gd name="connsiteX71" fmla="*/ 2771094 w 4190433"/>
                <a:gd name="connsiteY71" fmla="*/ 1286215 h 4543578"/>
                <a:gd name="connsiteX72" fmla="*/ 3609861 w 4190433"/>
                <a:gd name="connsiteY72" fmla="*/ 1103086 h 4543578"/>
                <a:gd name="connsiteX73" fmla="*/ 3813061 w 4190433"/>
                <a:gd name="connsiteY73" fmla="*/ 1001486 h 4543578"/>
                <a:gd name="connsiteX74" fmla="*/ 3929176 w 4190433"/>
                <a:gd name="connsiteY74" fmla="*/ 943428 h 4543578"/>
                <a:gd name="connsiteX75" fmla="*/ 3958204 w 4190433"/>
                <a:gd name="connsiteY75" fmla="*/ 899886 h 4543578"/>
                <a:gd name="connsiteX76" fmla="*/ 4001747 w 4190433"/>
                <a:gd name="connsiteY76" fmla="*/ 885371 h 4543578"/>
                <a:gd name="connsiteX77" fmla="*/ 4045290 w 4190433"/>
                <a:gd name="connsiteY77" fmla="*/ 856343 h 4543578"/>
                <a:gd name="connsiteX78" fmla="*/ 4074318 w 4190433"/>
                <a:gd name="connsiteY78" fmla="*/ 812800 h 4543578"/>
                <a:gd name="connsiteX79" fmla="*/ 4117861 w 4190433"/>
                <a:gd name="connsiteY79" fmla="*/ 769257 h 4543578"/>
                <a:gd name="connsiteX80" fmla="*/ 4146890 w 4190433"/>
                <a:gd name="connsiteY80" fmla="*/ 682171 h 4543578"/>
                <a:gd name="connsiteX81" fmla="*/ 4161404 w 4190433"/>
                <a:gd name="connsiteY81" fmla="*/ 362857 h 4543578"/>
                <a:gd name="connsiteX82" fmla="*/ 4190433 w 4190433"/>
                <a:gd name="connsiteY82" fmla="*/ 275771 h 4543578"/>
                <a:gd name="connsiteX83" fmla="*/ 4161404 w 4190433"/>
                <a:gd name="connsiteY83" fmla="*/ 43543 h 4543578"/>
                <a:gd name="connsiteX84" fmla="*/ 4016261 w 4190433"/>
                <a:gd name="connsiteY84" fmla="*/ 0 h 4543578"/>
                <a:gd name="connsiteX85" fmla="*/ 3856604 w 4190433"/>
                <a:gd name="connsiteY85" fmla="*/ 29028 h 4543578"/>
                <a:gd name="connsiteX86" fmla="*/ 3813061 w 4190433"/>
                <a:gd name="connsiteY86" fmla="*/ 58057 h 4543578"/>
                <a:gd name="connsiteX87" fmla="*/ 3755004 w 4190433"/>
                <a:gd name="connsiteY87" fmla="*/ 188686 h 4543578"/>
                <a:gd name="connsiteX88" fmla="*/ 3740490 w 4190433"/>
                <a:gd name="connsiteY88" fmla="*/ 246743 h 4543578"/>
                <a:gd name="connsiteX0" fmla="*/ 3711461 w 4190433"/>
                <a:gd name="connsiteY0" fmla="*/ 145143 h 4543578"/>
                <a:gd name="connsiteX1" fmla="*/ 3711461 w 4190433"/>
                <a:gd name="connsiteY1" fmla="*/ 145143 h 4543578"/>
                <a:gd name="connsiteX2" fmla="*/ 3740490 w 4190433"/>
                <a:gd name="connsiteY2" fmla="*/ 377371 h 4543578"/>
                <a:gd name="connsiteX3" fmla="*/ 3725976 w 4190433"/>
                <a:gd name="connsiteY3" fmla="*/ 508000 h 4543578"/>
                <a:gd name="connsiteX4" fmla="*/ 3624376 w 4190433"/>
                <a:gd name="connsiteY4" fmla="*/ 551543 h 4543578"/>
                <a:gd name="connsiteX5" fmla="*/ 3493747 w 4190433"/>
                <a:gd name="connsiteY5" fmla="*/ 551543 h 4543578"/>
                <a:gd name="connsiteX6" fmla="*/ 3276033 w 4190433"/>
                <a:gd name="connsiteY6" fmla="*/ 566057 h 4543578"/>
                <a:gd name="connsiteX7" fmla="*/ 3217976 w 4190433"/>
                <a:gd name="connsiteY7" fmla="*/ 580571 h 4543578"/>
                <a:gd name="connsiteX8" fmla="*/ 3116376 w 4190433"/>
                <a:gd name="connsiteY8" fmla="*/ 595086 h 4543578"/>
                <a:gd name="connsiteX9" fmla="*/ 3072833 w 4190433"/>
                <a:gd name="connsiteY9" fmla="*/ 624114 h 4543578"/>
                <a:gd name="connsiteX10" fmla="*/ 3058318 w 4190433"/>
                <a:gd name="connsiteY10" fmla="*/ 812800 h 4543578"/>
                <a:gd name="connsiteX11" fmla="*/ 3072833 w 4190433"/>
                <a:gd name="connsiteY11" fmla="*/ 856343 h 4543578"/>
                <a:gd name="connsiteX12" fmla="*/ 3000261 w 4190433"/>
                <a:gd name="connsiteY12" fmla="*/ 986971 h 4543578"/>
                <a:gd name="connsiteX13" fmla="*/ 2913176 w 4190433"/>
                <a:gd name="connsiteY13" fmla="*/ 1030514 h 4543578"/>
                <a:gd name="connsiteX14" fmla="*/ 2550318 w 4190433"/>
                <a:gd name="connsiteY14" fmla="*/ 1146628 h 4543578"/>
                <a:gd name="connsiteX15" fmla="*/ 1897176 w 4190433"/>
                <a:gd name="connsiteY15" fmla="*/ 1219200 h 4543578"/>
                <a:gd name="connsiteX16" fmla="*/ 1592376 w 4190433"/>
                <a:gd name="connsiteY16" fmla="*/ 1320800 h 4543578"/>
                <a:gd name="connsiteX17" fmla="*/ 1592376 w 4190433"/>
                <a:gd name="connsiteY17" fmla="*/ 1582057 h 4543578"/>
                <a:gd name="connsiteX18" fmla="*/ 1807028 w 4190433"/>
                <a:gd name="connsiteY18" fmla="*/ 1677194 h 4543578"/>
                <a:gd name="connsiteX19" fmla="*/ 2437040 w 4190433"/>
                <a:gd name="connsiteY19" fmla="*/ 1831862 h 4543578"/>
                <a:gd name="connsiteX20" fmla="*/ 2921340 w 4190433"/>
                <a:gd name="connsiteY20" fmla="*/ 1933462 h 4543578"/>
                <a:gd name="connsiteX21" fmla="*/ 3129303 w 4190433"/>
                <a:gd name="connsiteY21" fmla="*/ 2090511 h 4543578"/>
                <a:gd name="connsiteX22" fmla="*/ 3110479 w 4190433"/>
                <a:gd name="connsiteY22" fmla="*/ 2279309 h 4543578"/>
                <a:gd name="connsiteX23" fmla="*/ 2940616 w 4190433"/>
                <a:gd name="connsiteY23" fmla="*/ 2406309 h 4543578"/>
                <a:gd name="connsiteX24" fmla="*/ 2463233 w 4190433"/>
                <a:gd name="connsiteY24" fmla="*/ 2423886 h 4543578"/>
                <a:gd name="connsiteX25" fmla="*/ 1940718 w 4190433"/>
                <a:gd name="connsiteY25" fmla="*/ 2452914 h 4543578"/>
                <a:gd name="connsiteX26" fmla="*/ 1577861 w 4190433"/>
                <a:gd name="connsiteY26" fmla="*/ 2496457 h 4543578"/>
                <a:gd name="connsiteX27" fmla="*/ 1026318 w 4190433"/>
                <a:gd name="connsiteY27" fmla="*/ 2569028 h 4543578"/>
                <a:gd name="connsiteX28" fmla="*/ 166007 w 4190433"/>
                <a:gd name="connsiteY28" fmla="*/ 2641374 h 4543578"/>
                <a:gd name="connsiteX29" fmla="*/ 10318 w 4190433"/>
                <a:gd name="connsiteY29" fmla="*/ 2743200 h 4543578"/>
                <a:gd name="connsiteX30" fmla="*/ 34358 w 4190433"/>
                <a:gd name="connsiteY30" fmla="*/ 3018064 h 4543578"/>
                <a:gd name="connsiteX31" fmla="*/ 193721 w 4190433"/>
                <a:gd name="connsiteY31" fmla="*/ 3129749 h 4543578"/>
                <a:gd name="connsiteX32" fmla="*/ 530452 w 4190433"/>
                <a:gd name="connsiteY32" fmla="*/ 3181803 h 4543578"/>
                <a:gd name="connsiteX33" fmla="*/ 1215004 w 4190433"/>
                <a:gd name="connsiteY33" fmla="*/ 3294743 h 4543578"/>
                <a:gd name="connsiteX34" fmla="*/ 1563347 w 4190433"/>
                <a:gd name="connsiteY34" fmla="*/ 3309257 h 4543578"/>
                <a:gd name="connsiteX35" fmla="*/ 2586830 w 4190433"/>
                <a:gd name="connsiteY35" fmla="*/ 3499983 h 4543578"/>
                <a:gd name="connsiteX36" fmla="*/ 3058318 w 4190433"/>
                <a:gd name="connsiteY36" fmla="*/ 3788228 h 4543578"/>
                <a:gd name="connsiteX37" fmla="*/ 3101861 w 4190433"/>
                <a:gd name="connsiteY37" fmla="*/ 3875314 h 4543578"/>
                <a:gd name="connsiteX38" fmla="*/ 2971233 w 4190433"/>
                <a:gd name="connsiteY38" fmla="*/ 3947886 h 4543578"/>
                <a:gd name="connsiteX39" fmla="*/ 2811576 w 4190433"/>
                <a:gd name="connsiteY39" fmla="*/ 3962400 h 4543578"/>
                <a:gd name="connsiteX40" fmla="*/ 2511879 w 4190433"/>
                <a:gd name="connsiteY40" fmla="*/ 4076927 h 4543578"/>
                <a:gd name="connsiteX41" fmla="*/ 2393723 w 4190433"/>
                <a:gd name="connsiteY41" fmla="*/ 4236017 h 4543578"/>
                <a:gd name="connsiteX42" fmla="*/ 2427060 w 4190433"/>
                <a:gd name="connsiteY42" fmla="*/ 4439897 h 4543578"/>
                <a:gd name="connsiteX43" fmla="*/ 2942204 w 4190433"/>
                <a:gd name="connsiteY43" fmla="*/ 4542971 h 4543578"/>
                <a:gd name="connsiteX44" fmla="*/ 3237933 w 4190433"/>
                <a:gd name="connsiteY44" fmla="*/ 3971358 h 4543578"/>
                <a:gd name="connsiteX45" fmla="*/ 3407115 w 4190433"/>
                <a:gd name="connsiteY45" fmla="*/ 3565525 h 4543578"/>
                <a:gd name="connsiteX46" fmla="*/ 3276713 w 4190433"/>
                <a:gd name="connsiteY46" fmla="*/ 3373777 h 4543578"/>
                <a:gd name="connsiteX47" fmla="*/ 2893218 w 4190433"/>
                <a:gd name="connsiteY47" fmla="*/ 3242469 h 4543578"/>
                <a:gd name="connsiteX48" fmla="*/ 2577420 w 4190433"/>
                <a:gd name="connsiteY48" fmla="*/ 3199380 h 4543578"/>
                <a:gd name="connsiteX49" fmla="*/ 1839118 w 4190433"/>
                <a:gd name="connsiteY49" fmla="*/ 3164114 h 4543578"/>
                <a:gd name="connsiteX50" fmla="*/ 1298348 w 4190433"/>
                <a:gd name="connsiteY50" fmla="*/ 3135313 h 4543578"/>
                <a:gd name="connsiteX51" fmla="*/ 1031761 w 4190433"/>
                <a:gd name="connsiteY51" fmla="*/ 3030651 h 4543578"/>
                <a:gd name="connsiteX52" fmla="*/ 1069861 w 4190433"/>
                <a:gd name="connsiteY52" fmla="*/ 2859314 h 4543578"/>
                <a:gd name="connsiteX53" fmla="*/ 1282473 w 4190433"/>
                <a:gd name="connsiteY53" fmla="*/ 2768600 h 4543578"/>
                <a:gd name="connsiteX54" fmla="*/ 1911690 w 4190433"/>
                <a:gd name="connsiteY54" fmla="*/ 2786743 h 4543578"/>
                <a:gd name="connsiteX55" fmla="*/ 2971233 w 4190433"/>
                <a:gd name="connsiteY55" fmla="*/ 2757714 h 4543578"/>
                <a:gd name="connsiteX56" fmla="*/ 3929176 w 4190433"/>
                <a:gd name="connsiteY56" fmla="*/ 2481943 h 4543578"/>
                <a:gd name="connsiteX57" fmla="*/ 3943690 w 4190433"/>
                <a:gd name="connsiteY57" fmla="*/ 2438400 h 4543578"/>
                <a:gd name="connsiteX58" fmla="*/ 3929176 w 4190433"/>
                <a:gd name="connsiteY58" fmla="*/ 2177143 h 4543578"/>
                <a:gd name="connsiteX59" fmla="*/ 3856604 w 4190433"/>
                <a:gd name="connsiteY59" fmla="*/ 2046514 h 4543578"/>
                <a:gd name="connsiteX60" fmla="*/ 3813061 w 4190433"/>
                <a:gd name="connsiteY60" fmla="*/ 2032000 h 4543578"/>
                <a:gd name="connsiteX61" fmla="*/ 3682433 w 4190433"/>
                <a:gd name="connsiteY61" fmla="*/ 1930400 h 4543578"/>
                <a:gd name="connsiteX62" fmla="*/ 3638890 w 4190433"/>
                <a:gd name="connsiteY62" fmla="*/ 1901371 h 4543578"/>
                <a:gd name="connsiteX63" fmla="*/ 3595347 w 4190433"/>
                <a:gd name="connsiteY63" fmla="*/ 1886857 h 4543578"/>
                <a:gd name="connsiteX64" fmla="*/ 3479233 w 4190433"/>
                <a:gd name="connsiteY64" fmla="*/ 1857828 h 4543578"/>
                <a:gd name="connsiteX65" fmla="*/ 3203461 w 4190433"/>
                <a:gd name="connsiteY65" fmla="*/ 1814286 h 4543578"/>
                <a:gd name="connsiteX66" fmla="*/ 3116376 w 4190433"/>
                <a:gd name="connsiteY66" fmla="*/ 1785257 h 4543578"/>
                <a:gd name="connsiteX67" fmla="*/ 2622209 w 4190433"/>
                <a:gd name="connsiteY67" fmla="*/ 1664153 h 4543578"/>
                <a:gd name="connsiteX68" fmla="*/ 2260600 w 4190433"/>
                <a:gd name="connsiteY68" fmla="*/ 1512546 h 4543578"/>
                <a:gd name="connsiteX69" fmla="*/ 2350634 w 4190433"/>
                <a:gd name="connsiteY69" fmla="*/ 1389743 h 4543578"/>
                <a:gd name="connsiteX70" fmla="*/ 2771094 w 4190433"/>
                <a:gd name="connsiteY70" fmla="*/ 1286215 h 4543578"/>
                <a:gd name="connsiteX71" fmla="*/ 3609861 w 4190433"/>
                <a:gd name="connsiteY71" fmla="*/ 1103086 h 4543578"/>
                <a:gd name="connsiteX72" fmla="*/ 3813061 w 4190433"/>
                <a:gd name="connsiteY72" fmla="*/ 1001486 h 4543578"/>
                <a:gd name="connsiteX73" fmla="*/ 3929176 w 4190433"/>
                <a:gd name="connsiteY73" fmla="*/ 943428 h 4543578"/>
                <a:gd name="connsiteX74" fmla="*/ 3958204 w 4190433"/>
                <a:gd name="connsiteY74" fmla="*/ 899886 h 4543578"/>
                <a:gd name="connsiteX75" fmla="*/ 4001747 w 4190433"/>
                <a:gd name="connsiteY75" fmla="*/ 885371 h 4543578"/>
                <a:gd name="connsiteX76" fmla="*/ 4045290 w 4190433"/>
                <a:gd name="connsiteY76" fmla="*/ 856343 h 4543578"/>
                <a:gd name="connsiteX77" fmla="*/ 4074318 w 4190433"/>
                <a:gd name="connsiteY77" fmla="*/ 812800 h 4543578"/>
                <a:gd name="connsiteX78" fmla="*/ 4117861 w 4190433"/>
                <a:gd name="connsiteY78" fmla="*/ 769257 h 4543578"/>
                <a:gd name="connsiteX79" fmla="*/ 4146890 w 4190433"/>
                <a:gd name="connsiteY79" fmla="*/ 682171 h 4543578"/>
                <a:gd name="connsiteX80" fmla="*/ 4161404 w 4190433"/>
                <a:gd name="connsiteY80" fmla="*/ 362857 h 4543578"/>
                <a:gd name="connsiteX81" fmla="*/ 4190433 w 4190433"/>
                <a:gd name="connsiteY81" fmla="*/ 275771 h 4543578"/>
                <a:gd name="connsiteX82" fmla="*/ 4161404 w 4190433"/>
                <a:gd name="connsiteY82" fmla="*/ 43543 h 4543578"/>
                <a:gd name="connsiteX83" fmla="*/ 4016261 w 4190433"/>
                <a:gd name="connsiteY83" fmla="*/ 0 h 4543578"/>
                <a:gd name="connsiteX84" fmla="*/ 3856604 w 4190433"/>
                <a:gd name="connsiteY84" fmla="*/ 29028 h 4543578"/>
                <a:gd name="connsiteX85" fmla="*/ 3813061 w 4190433"/>
                <a:gd name="connsiteY85" fmla="*/ 58057 h 4543578"/>
                <a:gd name="connsiteX86" fmla="*/ 3755004 w 4190433"/>
                <a:gd name="connsiteY86" fmla="*/ 188686 h 4543578"/>
                <a:gd name="connsiteX87" fmla="*/ 3740490 w 4190433"/>
                <a:gd name="connsiteY87" fmla="*/ 246743 h 4543578"/>
                <a:gd name="connsiteX0" fmla="*/ 3711461 w 4190433"/>
                <a:gd name="connsiteY0" fmla="*/ 145143 h 4543578"/>
                <a:gd name="connsiteX1" fmla="*/ 3711461 w 4190433"/>
                <a:gd name="connsiteY1" fmla="*/ 145143 h 4543578"/>
                <a:gd name="connsiteX2" fmla="*/ 3740490 w 4190433"/>
                <a:gd name="connsiteY2" fmla="*/ 377371 h 4543578"/>
                <a:gd name="connsiteX3" fmla="*/ 3725976 w 4190433"/>
                <a:gd name="connsiteY3" fmla="*/ 508000 h 4543578"/>
                <a:gd name="connsiteX4" fmla="*/ 3624376 w 4190433"/>
                <a:gd name="connsiteY4" fmla="*/ 551543 h 4543578"/>
                <a:gd name="connsiteX5" fmla="*/ 3493747 w 4190433"/>
                <a:gd name="connsiteY5" fmla="*/ 551543 h 4543578"/>
                <a:gd name="connsiteX6" fmla="*/ 3276033 w 4190433"/>
                <a:gd name="connsiteY6" fmla="*/ 566057 h 4543578"/>
                <a:gd name="connsiteX7" fmla="*/ 3217976 w 4190433"/>
                <a:gd name="connsiteY7" fmla="*/ 580571 h 4543578"/>
                <a:gd name="connsiteX8" fmla="*/ 3116376 w 4190433"/>
                <a:gd name="connsiteY8" fmla="*/ 595086 h 4543578"/>
                <a:gd name="connsiteX9" fmla="*/ 3072833 w 4190433"/>
                <a:gd name="connsiteY9" fmla="*/ 624114 h 4543578"/>
                <a:gd name="connsiteX10" fmla="*/ 3058318 w 4190433"/>
                <a:gd name="connsiteY10" fmla="*/ 812800 h 4543578"/>
                <a:gd name="connsiteX11" fmla="*/ 3072833 w 4190433"/>
                <a:gd name="connsiteY11" fmla="*/ 856343 h 4543578"/>
                <a:gd name="connsiteX12" fmla="*/ 3000261 w 4190433"/>
                <a:gd name="connsiteY12" fmla="*/ 986971 h 4543578"/>
                <a:gd name="connsiteX13" fmla="*/ 2913176 w 4190433"/>
                <a:gd name="connsiteY13" fmla="*/ 1030514 h 4543578"/>
                <a:gd name="connsiteX14" fmla="*/ 2550318 w 4190433"/>
                <a:gd name="connsiteY14" fmla="*/ 1146628 h 4543578"/>
                <a:gd name="connsiteX15" fmla="*/ 1897176 w 4190433"/>
                <a:gd name="connsiteY15" fmla="*/ 1219200 h 4543578"/>
                <a:gd name="connsiteX16" fmla="*/ 1592376 w 4190433"/>
                <a:gd name="connsiteY16" fmla="*/ 1320800 h 4543578"/>
                <a:gd name="connsiteX17" fmla="*/ 1592376 w 4190433"/>
                <a:gd name="connsiteY17" fmla="*/ 1582057 h 4543578"/>
                <a:gd name="connsiteX18" fmla="*/ 1807028 w 4190433"/>
                <a:gd name="connsiteY18" fmla="*/ 1677194 h 4543578"/>
                <a:gd name="connsiteX19" fmla="*/ 2437040 w 4190433"/>
                <a:gd name="connsiteY19" fmla="*/ 1831862 h 4543578"/>
                <a:gd name="connsiteX20" fmla="*/ 2921340 w 4190433"/>
                <a:gd name="connsiteY20" fmla="*/ 1933462 h 4543578"/>
                <a:gd name="connsiteX21" fmla="*/ 3129303 w 4190433"/>
                <a:gd name="connsiteY21" fmla="*/ 2090511 h 4543578"/>
                <a:gd name="connsiteX22" fmla="*/ 3110479 w 4190433"/>
                <a:gd name="connsiteY22" fmla="*/ 2279309 h 4543578"/>
                <a:gd name="connsiteX23" fmla="*/ 2940616 w 4190433"/>
                <a:gd name="connsiteY23" fmla="*/ 2406309 h 4543578"/>
                <a:gd name="connsiteX24" fmla="*/ 2463233 w 4190433"/>
                <a:gd name="connsiteY24" fmla="*/ 2423886 h 4543578"/>
                <a:gd name="connsiteX25" fmla="*/ 1940718 w 4190433"/>
                <a:gd name="connsiteY25" fmla="*/ 2452914 h 4543578"/>
                <a:gd name="connsiteX26" fmla="*/ 1577861 w 4190433"/>
                <a:gd name="connsiteY26" fmla="*/ 2496457 h 4543578"/>
                <a:gd name="connsiteX27" fmla="*/ 1026318 w 4190433"/>
                <a:gd name="connsiteY27" fmla="*/ 2569028 h 4543578"/>
                <a:gd name="connsiteX28" fmla="*/ 166007 w 4190433"/>
                <a:gd name="connsiteY28" fmla="*/ 2641374 h 4543578"/>
                <a:gd name="connsiteX29" fmla="*/ 10318 w 4190433"/>
                <a:gd name="connsiteY29" fmla="*/ 2743200 h 4543578"/>
                <a:gd name="connsiteX30" fmla="*/ 34358 w 4190433"/>
                <a:gd name="connsiteY30" fmla="*/ 3018064 h 4543578"/>
                <a:gd name="connsiteX31" fmla="*/ 193721 w 4190433"/>
                <a:gd name="connsiteY31" fmla="*/ 3129749 h 4543578"/>
                <a:gd name="connsiteX32" fmla="*/ 530452 w 4190433"/>
                <a:gd name="connsiteY32" fmla="*/ 3181803 h 4543578"/>
                <a:gd name="connsiteX33" fmla="*/ 1215004 w 4190433"/>
                <a:gd name="connsiteY33" fmla="*/ 3294743 h 4543578"/>
                <a:gd name="connsiteX34" fmla="*/ 1563347 w 4190433"/>
                <a:gd name="connsiteY34" fmla="*/ 3309257 h 4543578"/>
                <a:gd name="connsiteX35" fmla="*/ 2586830 w 4190433"/>
                <a:gd name="connsiteY35" fmla="*/ 3499983 h 4543578"/>
                <a:gd name="connsiteX36" fmla="*/ 2922586 w 4190433"/>
                <a:gd name="connsiteY36" fmla="*/ 3669165 h 4543578"/>
                <a:gd name="connsiteX37" fmla="*/ 3101861 w 4190433"/>
                <a:gd name="connsiteY37" fmla="*/ 3875314 h 4543578"/>
                <a:gd name="connsiteX38" fmla="*/ 2971233 w 4190433"/>
                <a:gd name="connsiteY38" fmla="*/ 3947886 h 4543578"/>
                <a:gd name="connsiteX39" fmla="*/ 2811576 w 4190433"/>
                <a:gd name="connsiteY39" fmla="*/ 3962400 h 4543578"/>
                <a:gd name="connsiteX40" fmla="*/ 2511879 w 4190433"/>
                <a:gd name="connsiteY40" fmla="*/ 4076927 h 4543578"/>
                <a:gd name="connsiteX41" fmla="*/ 2393723 w 4190433"/>
                <a:gd name="connsiteY41" fmla="*/ 4236017 h 4543578"/>
                <a:gd name="connsiteX42" fmla="*/ 2427060 w 4190433"/>
                <a:gd name="connsiteY42" fmla="*/ 4439897 h 4543578"/>
                <a:gd name="connsiteX43" fmla="*/ 2942204 w 4190433"/>
                <a:gd name="connsiteY43" fmla="*/ 4542971 h 4543578"/>
                <a:gd name="connsiteX44" fmla="*/ 3237933 w 4190433"/>
                <a:gd name="connsiteY44" fmla="*/ 3971358 h 4543578"/>
                <a:gd name="connsiteX45" fmla="*/ 3407115 w 4190433"/>
                <a:gd name="connsiteY45" fmla="*/ 3565525 h 4543578"/>
                <a:gd name="connsiteX46" fmla="*/ 3276713 w 4190433"/>
                <a:gd name="connsiteY46" fmla="*/ 3373777 h 4543578"/>
                <a:gd name="connsiteX47" fmla="*/ 2893218 w 4190433"/>
                <a:gd name="connsiteY47" fmla="*/ 3242469 h 4543578"/>
                <a:gd name="connsiteX48" fmla="*/ 2577420 w 4190433"/>
                <a:gd name="connsiteY48" fmla="*/ 3199380 h 4543578"/>
                <a:gd name="connsiteX49" fmla="*/ 1839118 w 4190433"/>
                <a:gd name="connsiteY49" fmla="*/ 3164114 h 4543578"/>
                <a:gd name="connsiteX50" fmla="*/ 1298348 w 4190433"/>
                <a:gd name="connsiteY50" fmla="*/ 3135313 h 4543578"/>
                <a:gd name="connsiteX51" fmla="*/ 1031761 w 4190433"/>
                <a:gd name="connsiteY51" fmla="*/ 3030651 h 4543578"/>
                <a:gd name="connsiteX52" fmla="*/ 1069861 w 4190433"/>
                <a:gd name="connsiteY52" fmla="*/ 2859314 h 4543578"/>
                <a:gd name="connsiteX53" fmla="*/ 1282473 w 4190433"/>
                <a:gd name="connsiteY53" fmla="*/ 2768600 h 4543578"/>
                <a:gd name="connsiteX54" fmla="*/ 1911690 w 4190433"/>
                <a:gd name="connsiteY54" fmla="*/ 2786743 h 4543578"/>
                <a:gd name="connsiteX55" fmla="*/ 2971233 w 4190433"/>
                <a:gd name="connsiteY55" fmla="*/ 2757714 h 4543578"/>
                <a:gd name="connsiteX56" fmla="*/ 3929176 w 4190433"/>
                <a:gd name="connsiteY56" fmla="*/ 2481943 h 4543578"/>
                <a:gd name="connsiteX57" fmla="*/ 3943690 w 4190433"/>
                <a:gd name="connsiteY57" fmla="*/ 2438400 h 4543578"/>
                <a:gd name="connsiteX58" fmla="*/ 3929176 w 4190433"/>
                <a:gd name="connsiteY58" fmla="*/ 2177143 h 4543578"/>
                <a:gd name="connsiteX59" fmla="*/ 3856604 w 4190433"/>
                <a:gd name="connsiteY59" fmla="*/ 2046514 h 4543578"/>
                <a:gd name="connsiteX60" fmla="*/ 3813061 w 4190433"/>
                <a:gd name="connsiteY60" fmla="*/ 2032000 h 4543578"/>
                <a:gd name="connsiteX61" fmla="*/ 3682433 w 4190433"/>
                <a:gd name="connsiteY61" fmla="*/ 1930400 h 4543578"/>
                <a:gd name="connsiteX62" fmla="*/ 3638890 w 4190433"/>
                <a:gd name="connsiteY62" fmla="*/ 1901371 h 4543578"/>
                <a:gd name="connsiteX63" fmla="*/ 3595347 w 4190433"/>
                <a:gd name="connsiteY63" fmla="*/ 1886857 h 4543578"/>
                <a:gd name="connsiteX64" fmla="*/ 3479233 w 4190433"/>
                <a:gd name="connsiteY64" fmla="*/ 1857828 h 4543578"/>
                <a:gd name="connsiteX65" fmla="*/ 3203461 w 4190433"/>
                <a:gd name="connsiteY65" fmla="*/ 1814286 h 4543578"/>
                <a:gd name="connsiteX66" fmla="*/ 3116376 w 4190433"/>
                <a:gd name="connsiteY66" fmla="*/ 1785257 h 4543578"/>
                <a:gd name="connsiteX67" fmla="*/ 2622209 w 4190433"/>
                <a:gd name="connsiteY67" fmla="*/ 1664153 h 4543578"/>
                <a:gd name="connsiteX68" fmla="*/ 2260600 w 4190433"/>
                <a:gd name="connsiteY68" fmla="*/ 1512546 h 4543578"/>
                <a:gd name="connsiteX69" fmla="*/ 2350634 w 4190433"/>
                <a:gd name="connsiteY69" fmla="*/ 1389743 h 4543578"/>
                <a:gd name="connsiteX70" fmla="*/ 2771094 w 4190433"/>
                <a:gd name="connsiteY70" fmla="*/ 1286215 h 4543578"/>
                <a:gd name="connsiteX71" fmla="*/ 3609861 w 4190433"/>
                <a:gd name="connsiteY71" fmla="*/ 1103086 h 4543578"/>
                <a:gd name="connsiteX72" fmla="*/ 3813061 w 4190433"/>
                <a:gd name="connsiteY72" fmla="*/ 1001486 h 4543578"/>
                <a:gd name="connsiteX73" fmla="*/ 3929176 w 4190433"/>
                <a:gd name="connsiteY73" fmla="*/ 943428 h 4543578"/>
                <a:gd name="connsiteX74" fmla="*/ 3958204 w 4190433"/>
                <a:gd name="connsiteY74" fmla="*/ 899886 h 4543578"/>
                <a:gd name="connsiteX75" fmla="*/ 4001747 w 4190433"/>
                <a:gd name="connsiteY75" fmla="*/ 885371 h 4543578"/>
                <a:gd name="connsiteX76" fmla="*/ 4045290 w 4190433"/>
                <a:gd name="connsiteY76" fmla="*/ 856343 h 4543578"/>
                <a:gd name="connsiteX77" fmla="*/ 4074318 w 4190433"/>
                <a:gd name="connsiteY77" fmla="*/ 812800 h 4543578"/>
                <a:gd name="connsiteX78" fmla="*/ 4117861 w 4190433"/>
                <a:gd name="connsiteY78" fmla="*/ 769257 h 4543578"/>
                <a:gd name="connsiteX79" fmla="*/ 4146890 w 4190433"/>
                <a:gd name="connsiteY79" fmla="*/ 682171 h 4543578"/>
                <a:gd name="connsiteX80" fmla="*/ 4161404 w 4190433"/>
                <a:gd name="connsiteY80" fmla="*/ 362857 h 4543578"/>
                <a:gd name="connsiteX81" fmla="*/ 4190433 w 4190433"/>
                <a:gd name="connsiteY81" fmla="*/ 275771 h 4543578"/>
                <a:gd name="connsiteX82" fmla="*/ 4161404 w 4190433"/>
                <a:gd name="connsiteY82" fmla="*/ 43543 h 4543578"/>
                <a:gd name="connsiteX83" fmla="*/ 4016261 w 4190433"/>
                <a:gd name="connsiteY83" fmla="*/ 0 h 4543578"/>
                <a:gd name="connsiteX84" fmla="*/ 3856604 w 4190433"/>
                <a:gd name="connsiteY84" fmla="*/ 29028 h 4543578"/>
                <a:gd name="connsiteX85" fmla="*/ 3813061 w 4190433"/>
                <a:gd name="connsiteY85" fmla="*/ 58057 h 4543578"/>
                <a:gd name="connsiteX86" fmla="*/ 3755004 w 4190433"/>
                <a:gd name="connsiteY86" fmla="*/ 188686 h 4543578"/>
                <a:gd name="connsiteX87" fmla="*/ 3740490 w 4190433"/>
                <a:gd name="connsiteY87" fmla="*/ 246743 h 4543578"/>
                <a:gd name="connsiteX0" fmla="*/ 3711461 w 4190433"/>
                <a:gd name="connsiteY0" fmla="*/ 145143 h 4543578"/>
                <a:gd name="connsiteX1" fmla="*/ 3711461 w 4190433"/>
                <a:gd name="connsiteY1" fmla="*/ 145143 h 4543578"/>
                <a:gd name="connsiteX2" fmla="*/ 3740490 w 4190433"/>
                <a:gd name="connsiteY2" fmla="*/ 377371 h 4543578"/>
                <a:gd name="connsiteX3" fmla="*/ 3725976 w 4190433"/>
                <a:gd name="connsiteY3" fmla="*/ 508000 h 4543578"/>
                <a:gd name="connsiteX4" fmla="*/ 3624376 w 4190433"/>
                <a:gd name="connsiteY4" fmla="*/ 551543 h 4543578"/>
                <a:gd name="connsiteX5" fmla="*/ 3493747 w 4190433"/>
                <a:gd name="connsiteY5" fmla="*/ 551543 h 4543578"/>
                <a:gd name="connsiteX6" fmla="*/ 3276033 w 4190433"/>
                <a:gd name="connsiteY6" fmla="*/ 566057 h 4543578"/>
                <a:gd name="connsiteX7" fmla="*/ 3217976 w 4190433"/>
                <a:gd name="connsiteY7" fmla="*/ 580571 h 4543578"/>
                <a:gd name="connsiteX8" fmla="*/ 3116376 w 4190433"/>
                <a:gd name="connsiteY8" fmla="*/ 595086 h 4543578"/>
                <a:gd name="connsiteX9" fmla="*/ 3072833 w 4190433"/>
                <a:gd name="connsiteY9" fmla="*/ 624114 h 4543578"/>
                <a:gd name="connsiteX10" fmla="*/ 3058318 w 4190433"/>
                <a:gd name="connsiteY10" fmla="*/ 812800 h 4543578"/>
                <a:gd name="connsiteX11" fmla="*/ 3072833 w 4190433"/>
                <a:gd name="connsiteY11" fmla="*/ 856343 h 4543578"/>
                <a:gd name="connsiteX12" fmla="*/ 3000261 w 4190433"/>
                <a:gd name="connsiteY12" fmla="*/ 986971 h 4543578"/>
                <a:gd name="connsiteX13" fmla="*/ 2913176 w 4190433"/>
                <a:gd name="connsiteY13" fmla="*/ 1030514 h 4543578"/>
                <a:gd name="connsiteX14" fmla="*/ 2550318 w 4190433"/>
                <a:gd name="connsiteY14" fmla="*/ 1146628 h 4543578"/>
                <a:gd name="connsiteX15" fmla="*/ 1897176 w 4190433"/>
                <a:gd name="connsiteY15" fmla="*/ 1219200 h 4543578"/>
                <a:gd name="connsiteX16" fmla="*/ 1592376 w 4190433"/>
                <a:gd name="connsiteY16" fmla="*/ 1320800 h 4543578"/>
                <a:gd name="connsiteX17" fmla="*/ 1592376 w 4190433"/>
                <a:gd name="connsiteY17" fmla="*/ 1582057 h 4543578"/>
                <a:gd name="connsiteX18" fmla="*/ 1807028 w 4190433"/>
                <a:gd name="connsiteY18" fmla="*/ 1677194 h 4543578"/>
                <a:gd name="connsiteX19" fmla="*/ 2437040 w 4190433"/>
                <a:gd name="connsiteY19" fmla="*/ 1831862 h 4543578"/>
                <a:gd name="connsiteX20" fmla="*/ 2921340 w 4190433"/>
                <a:gd name="connsiteY20" fmla="*/ 1933462 h 4543578"/>
                <a:gd name="connsiteX21" fmla="*/ 3129303 w 4190433"/>
                <a:gd name="connsiteY21" fmla="*/ 2090511 h 4543578"/>
                <a:gd name="connsiteX22" fmla="*/ 3110479 w 4190433"/>
                <a:gd name="connsiteY22" fmla="*/ 2279309 h 4543578"/>
                <a:gd name="connsiteX23" fmla="*/ 2940616 w 4190433"/>
                <a:gd name="connsiteY23" fmla="*/ 2406309 h 4543578"/>
                <a:gd name="connsiteX24" fmla="*/ 2463233 w 4190433"/>
                <a:gd name="connsiteY24" fmla="*/ 2423886 h 4543578"/>
                <a:gd name="connsiteX25" fmla="*/ 1940718 w 4190433"/>
                <a:gd name="connsiteY25" fmla="*/ 2452914 h 4543578"/>
                <a:gd name="connsiteX26" fmla="*/ 1577861 w 4190433"/>
                <a:gd name="connsiteY26" fmla="*/ 2496457 h 4543578"/>
                <a:gd name="connsiteX27" fmla="*/ 1026318 w 4190433"/>
                <a:gd name="connsiteY27" fmla="*/ 2569028 h 4543578"/>
                <a:gd name="connsiteX28" fmla="*/ 166007 w 4190433"/>
                <a:gd name="connsiteY28" fmla="*/ 2641374 h 4543578"/>
                <a:gd name="connsiteX29" fmla="*/ 10318 w 4190433"/>
                <a:gd name="connsiteY29" fmla="*/ 2743200 h 4543578"/>
                <a:gd name="connsiteX30" fmla="*/ 34358 w 4190433"/>
                <a:gd name="connsiteY30" fmla="*/ 3018064 h 4543578"/>
                <a:gd name="connsiteX31" fmla="*/ 193721 w 4190433"/>
                <a:gd name="connsiteY31" fmla="*/ 3129749 h 4543578"/>
                <a:gd name="connsiteX32" fmla="*/ 530452 w 4190433"/>
                <a:gd name="connsiteY32" fmla="*/ 3181803 h 4543578"/>
                <a:gd name="connsiteX33" fmla="*/ 1215004 w 4190433"/>
                <a:gd name="connsiteY33" fmla="*/ 3294743 h 4543578"/>
                <a:gd name="connsiteX34" fmla="*/ 1563347 w 4190433"/>
                <a:gd name="connsiteY34" fmla="*/ 3309257 h 4543578"/>
                <a:gd name="connsiteX35" fmla="*/ 2586830 w 4190433"/>
                <a:gd name="connsiteY35" fmla="*/ 3499983 h 4543578"/>
                <a:gd name="connsiteX36" fmla="*/ 2922586 w 4190433"/>
                <a:gd name="connsiteY36" fmla="*/ 3669165 h 4543578"/>
                <a:gd name="connsiteX37" fmla="*/ 3020898 w 4190433"/>
                <a:gd name="connsiteY37" fmla="*/ 3839596 h 4543578"/>
                <a:gd name="connsiteX38" fmla="*/ 2971233 w 4190433"/>
                <a:gd name="connsiteY38" fmla="*/ 3947886 h 4543578"/>
                <a:gd name="connsiteX39" fmla="*/ 2811576 w 4190433"/>
                <a:gd name="connsiteY39" fmla="*/ 3962400 h 4543578"/>
                <a:gd name="connsiteX40" fmla="*/ 2511879 w 4190433"/>
                <a:gd name="connsiteY40" fmla="*/ 4076927 h 4543578"/>
                <a:gd name="connsiteX41" fmla="*/ 2393723 w 4190433"/>
                <a:gd name="connsiteY41" fmla="*/ 4236017 h 4543578"/>
                <a:gd name="connsiteX42" fmla="*/ 2427060 w 4190433"/>
                <a:gd name="connsiteY42" fmla="*/ 4439897 h 4543578"/>
                <a:gd name="connsiteX43" fmla="*/ 2942204 w 4190433"/>
                <a:gd name="connsiteY43" fmla="*/ 4542971 h 4543578"/>
                <a:gd name="connsiteX44" fmla="*/ 3237933 w 4190433"/>
                <a:gd name="connsiteY44" fmla="*/ 3971358 h 4543578"/>
                <a:gd name="connsiteX45" fmla="*/ 3407115 w 4190433"/>
                <a:gd name="connsiteY45" fmla="*/ 3565525 h 4543578"/>
                <a:gd name="connsiteX46" fmla="*/ 3276713 w 4190433"/>
                <a:gd name="connsiteY46" fmla="*/ 3373777 h 4543578"/>
                <a:gd name="connsiteX47" fmla="*/ 2893218 w 4190433"/>
                <a:gd name="connsiteY47" fmla="*/ 3242469 h 4543578"/>
                <a:gd name="connsiteX48" fmla="*/ 2577420 w 4190433"/>
                <a:gd name="connsiteY48" fmla="*/ 3199380 h 4543578"/>
                <a:gd name="connsiteX49" fmla="*/ 1839118 w 4190433"/>
                <a:gd name="connsiteY49" fmla="*/ 3164114 h 4543578"/>
                <a:gd name="connsiteX50" fmla="*/ 1298348 w 4190433"/>
                <a:gd name="connsiteY50" fmla="*/ 3135313 h 4543578"/>
                <a:gd name="connsiteX51" fmla="*/ 1031761 w 4190433"/>
                <a:gd name="connsiteY51" fmla="*/ 3030651 h 4543578"/>
                <a:gd name="connsiteX52" fmla="*/ 1069861 w 4190433"/>
                <a:gd name="connsiteY52" fmla="*/ 2859314 h 4543578"/>
                <a:gd name="connsiteX53" fmla="*/ 1282473 w 4190433"/>
                <a:gd name="connsiteY53" fmla="*/ 2768600 h 4543578"/>
                <a:gd name="connsiteX54" fmla="*/ 1911690 w 4190433"/>
                <a:gd name="connsiteY54" fmla="*/ 2786743 h 4543578"/>
                <a:gd name="connsiteX55" fmla="*/ 2971233 w 4190433"/>
                <a:gd name="connsiteY55" fmla="*/ 2757714 h 4543578"/>
                <a:gd name="connsiteX56" fmla="*/ 3929176 w 4190433"/>
                <a:gd name="connsiteY56" fmla="*/ 2481943 h 4543578"/>
                <a:gd name="connsiteX57" fmla="*/ 3943690 w 4190433"/>
                <a:gd name="connsiteY57" fmla="*/ 2438400 h 4543578"/>
                <a:gd name="connsiteX58" fmla="*/ 3929176 w 4190433"/>
                <a:gd name="connsiteY58" fmla="*/ 2177143 h 4543578"/>
                <a:gd name="connsiteX59" fmla="*/ 3856604 w 4190433"/>
                <a:gd name="connsiteY59" fmla="*/ 2046514 h 4543578"/>
                <a:gd name="connsiteX60" fmla="*/ 3813061 w 4190433"/>
                <a:gd name="connsiteY60" fmla="*/ 2032000 h 4543578"/>
                <a:gd name="connsiteX61" fmla="*/ 3682433 w 4190433"/>
                <a:gd name="connsiteY61" fmla="*/ 1930400 h 4543578"/>
                <a:gd name="connsiteX62" fmla="*/ 3638890 w 4190433"/>
                <a:gd name="connsiteY62" fmla="*/ 1901371 h 4543578"/>
                <a:gd name="connsiteX63" fmla="*/ 3595347 w 4190433"/>
                <a:gd name="connsiteY63" fmla="*/ 1886857 h 4543578"/>
                <a:gd name="connsiteX64" fmla="*/ 3479233 w 4190433"/>
                <a:gd name="connsiteY64" fmla="*/ 1857828 h 4543578"/>
                <a:gd name="connsiteX65" fmla="*/ 3203461 w 4190433"/>
                <a:gd name="connsiteY65" fmla="*/ 1814286 h 4543578"/>
                <a:gd name="connsiteX66" fmla="*/ 3116376 w 4190433"/>
                <a:gd name="connsiteY66" fmla="*/ 1785257 h 4543578"/>
                <a:gd name="connsiteX67" fmla="*/ 2622209 w 4190433"/>
                <a:gd name="connsiteY67" fmla="*/ 1664153 h 4543578"/>
                <a:gd name="connsiteX68" fmla="*/ 2260600 w 4190433"/>
                <a:gd name="connsiteY68" fmla="*/ 1512546 h 4543578"/>
                <a:gd name="connsiteX69" fmla="*/ 2350634 w 4190433"/>
                <a:gd name="connsiteY69" fmla="*/ 1389743 h 4543578"/>
                <a:gd name="connsiteX70" fmla="*/ 2771094 w 4190433"/>
                <a:gd name="connsiteY70" fmla="*/ 1286215 h 4543578"/>
                <a:gd name="connsiteX71" fmla="*/ 3609861 w 4190433"/>
                <a:gd name="connsiteY71" fmla="*/ 1103086 h 4543578"/>
                <a:gd name="connsiteX72" fmla="*/ 3813061 w 4190433"/>
                <a:gd name="connsiteY72" fmla="*/ 1001486 h 4543578"/>
                <a:gd name="connsiteX73" fmla="*/ 3929176 w 4190433"/>
                <a:gd name="connsiteY73" fmla="*/ 943428 h 4543578"/>
                <a:gd name="connsiteX74" fmla="*/ 3958204 w 4190433"/>
                <a:gd name="connsiteY74" fmla="*/ 899886 h 4543578"/>
                <a:gd name="connsiteX75" fmla="*/ 4001747 w 4190433"/>
                <a:gd name="connsiteY75" fmla="*/ 885371 h 4543578"/>
                <a:gd name="connsiteX76" fmla="*/ 4045290 w 4190433"/>
                <a:gd name="connsiteY76" fmla="*/ 856343 h 4543578"/>
                <a:gd name="connsiteX77" fmla="*/ 4074318 w 4190433"/>
                <a:gd name="connsiteY77" fmla="*/ 812800 h 4543578"/>
                <a:gd name="connsiteX78" fmla="*/ 4117861 w 4190433"/>
                <a:gd name="connsiteY78" fmla="*/ 769257 h 4543578"/>
                <a:gd name="connsiteX79" fmla="*/ 4146890 w 4190433"/>
                <a:gd name="connsiteY79" fmla="*/ 682171 h 4543578"/>
                <a:gd name="connsiteX80" fmla="*/ 4161404 w 4190433"/>
                <a:gd name="connsiteY80" fmla="*/ 362857 h 4543578"/>
                <a:gd name="connsiteX81" fmla="*/ 4190433 w 4190433"/>
                <a:gd name="connsiteY81" fmla="*/ 275771 h 4543578"/>
                <a:gd name="connsiteX82" fmla="*/ 4161404 w 4190433"/>
                <a:gd name="connsiteY82" fmla="*/ 43543 h 4543578"/>
                <a:gd name="connsiteX83" fmla="*/ 4016261 w 4190433"/>
                <a:gd name="connsiteY83" fmla="*/ 0 h 4543578"/>
                <a:gd name="connsiteX84" fmla="*/ 3856604 w 4190433"/>
                <a:gd name="connsiteY84" fmla="*/ 29028 h 4543578"/>
                <a:gd name="connsiteX85" fmla="*/ 3813061 w 4190433"/>
                <a:gd name="connsiteY85" fmla="*/ 58057 h 4543578"/>
                <a:gd name="connsiteX86" fmla="*/ 3755004 w 4190433"/>
                <a:gd name="connsiteY86" fmla="*/ 188686 h 4543578"/>
                <a:gd name="connsiteX87" fmla="*/ 3740490 w 4190433"/>
                <a:gd name="connsiteY87" fmla="*/ 246743 h 4543578"/>
                <a:gd name="connsiteX0" fmla="*/ 3711461 w 4190433"/>
                <a:gd name="connsiteY0" fmla="*/ 145143 h 4543578"/>
                <a:gd name="connsiteX1" fmla="*/ 3711461 w 4190433"/>
                <a:gd name="connsiteY1" fmla="*/ 145143 h 4543578"/>
                <a:gd name="connsiteX2" fmla="*/ 3740490 w 4190433"/>
                <a:gd name="connsiteY2" fmla="*/ 377371 h 4543578"/>
                <a:gd name="connsiteX3" fmla="*/ 3725976 w 4190433"/>
                <a:gd name="connsiteY3" fmla="*/ 508000 h 4543578"/>
                <a:gd name="connsiteX4" fmla="*/ 3624376 w 4190433"/>
                <a:gd name="connsiteY4" fmla="*/ 551543 h 4543578"/>
                <a:gd name="connsiteX5" fmla="*/ 3493747 w 4190433"/>
                <a:gd name="connsiteY5" fmla="*/ 551543 h 4543578"/>
                <a:gd name="connsiteX6" fmla="*/ 3276033 w 4190433"/>
                <a:gd name="connsiteY6" fmla="*/ 566057 h 4543578"/>
                <a:gd name="connsiteX7" fmla="*/ 3217976 w 4190433"/>
                <a:gd name="connsiteY7" fmla="*/ 580571 h 4543578"/>
                <a:gd name="connsiteX8" fmla="*/ 3116376 w 4190433"/>
                <a:gd name="connsiteY8" fmla="*/ 595086 h 4543578"/>
                <a:gd name="connsiteX9" fmla="*/ 3072833 w 4190433"/>
                <a:gd name="connsiteY9" fmla="*/ 624114 h 4543578"/>
                <a:gd name="connsiteX10" fmla="*/ 3058318 w 4190433"/>
                <a:gd name="connsiteY10" fmla="*/ 812800 h 4543578"/>
                <a:gd name="connsiteX11" fmla="*/ 3072833 w 4190433"/>
                <a:gd name="connsiteY11" fmla="*/ 856343 h 4543578"/>
                <a:gd name="connsiteX12" fmla="*/ 3000261 w 4190433"/>
                <a:gd name="connsiteY12" fmla="*/ 986971 h 4543578"/>
                <a:gd name="connsiteX13" fmla="*/ 2913176 w 4190433"/>
                <a:gd name="connsiteY13" fmla="*/ 1030514 h 4543578"/>
                <a:gd name="connsiteX14" fmla="*/ 2550318 w 4190433"/>
                <a:gd name="connsiteY14" fmla="*/ 1146628 h 4543578"/>
                <a:gd name="connsiteX15" fmla="*/ 1897176 w 4190433"/>
                <a:gd name="connsiteY15" fmla="*/ 1219200 h 4543578"/>
                <a:gd name="connsiteX16" fmla="*/ 1592376 w 4190433"/>
                <a:gd name="connsiteY16" fmla="*/ 1320800 h 4543578"/>
                <a:gd name="connsiteX17" fmla="*/ 1592376 w 4190433"/>
                <a:gd name="connsiteY17" fmla="*/ 1582057 h 4543578"/>
                <a:gd name="connsiteX18" fmla="*/ 1807028 w 4190433"/>
                <a:gd name="connsiteY18" fmla="*/ 1677194 h 4543578"/>
                <a:gd name="connsiteX19" fmla="*/ 2437040 w 4190433"/>
                <a:gd name="connsiteY19" fmla="*/ 1831862 h 4543578"/>
                <a:gd name="connsiteX20" fmla="*/ 2921340 w 4190433"/>
                <a:gd name="connsiteY20" fmla="*/ 1933462 h 4543578"/>
                <a:gd name="connsiteX21" fmla="*/ 3129303 w 4190433"/>
                <a:gd name="connsiteY21" fmla="*/ 2090511 h 4543578"/>
                <a:gd name="connsiteX22" fmla="*/ 3110479 w 4190433"/>
                <a:gd name="connsiteY22" fmla="*/ 2279309 h 4543578"/>
                <a:gd name="connsiteX23" fmla="*/ 2940616 w 4190433"/>
                <a:gd name="connsiteY23" fmla="*/ 2406309 h 4543578"/>
                <a:gd name="connsiteX24" fmla="*/ 2463233 w 4190433"/>
                <a:gd name="connsiteY24" fmla="*/ 2423886 h 4543578"/>
                <a:gd name="connsiteX25" fmla="*/ 1940718 w 4190433"/>
                <a:gd name="connsiteY25" fmla="*/ 2452914 h 4543578"/>
                <a:gd name="connsiteX26" fmla="*/ 1577861 w 4190433"/>
                <a:gd name="connsiteY26" fmla="*/ 2496457 h 4543578"/>
                <a:gd name="connsiteX27" fmla="*/ 1026318 w 4190433"/>
                <a:gd name="connsiteY27" fmla="*/ 2569028 h 4543578"/>
                <a:gd name="connsiteX28" fmla="*/ 166007 w 4190433"/>
                <a:gd name="connsiteY28" fmla="*/ 2641374 h 4543578"/>
                <a:gd name="connsiteX29" fmla="*/ 10318 w 4190433"/>
                <a:gd name="connsiteY29" fmla="*/ 2743200 h 4543578"/>
                <a:gd name="connsiteX30" fmla="*/ 34358 w 4190433"/>
                <a:gd name="connsiteY30" fmla="*/ 3018064 h 4543578"/>
                <a:gd name="connsiteX31" fmla="*/ 193721 w 4190433"/>
                <a:gd name="connsiteY31" fmla="*/ 3129749 h 4543578"/>
                <a:gd name="connsiteX32" fmla="*/ 530452 w 4190433"/>
                <a:gd name="connsiteY32" fmla="*/ 3181803 h 4543578"/>
                <a:gd name="connsiteX33" fmla="*/ 1215004 w 4190433"/>
                <a:gd name="connsiteY33" fmla="*/ 3294743 h 4543578"/>
                <a:gd name="connsiteX34" fmla="*/ 1563347 w 4190433"/>
                <a:gd name="connsiteY34" fmla="*/ 3309257 h 4543578"/>
                <a:gd name="connsiteX35" fmla="*/ 2586830 w 4190433"/>
                <a:gd name="connsiteY35" fmla="*/ 3499983 h 4543578"/>
                <a:gd name="connsiteX36" fmla="*/ 2922586 w 4190433"/>
                <a:gd name="connsiteY36" fmla="*/ 3669165 h 4543578"/>
                <a:gd name="connsiteX37" fmla="*/ 3020898 w 4190433"/>
                <a:gd name="connsiteY37" fmla="*/ 3839596 h 4543578"/>
                <a:gd name="connsiteX38" fmla="*/ 2925989 w 4190433"/>
                <a:gd name="connsiteY38" fmla="*/ 3905024 h 4543578"/>
                <a:gd name="connsiteX39" fmla="*/ 2811576 w 4190433"/>
                <a:gd name="connsiteY39" fmla="*/ 3962400 h 4543578"/>
                <a:gd name="connsiteX40" fmla="*/ 2511879 w 4190433"/>
                <a:gd name="connsiteY40" fmla="*/ 4076927 h 4543578"/>
                <a:gd name="connsiteX41" fmla="*/ 2393723 w 4190433"/>
                <a:gd name="connsiteY41" fmla="*/ 4236017 h 4543578"/>
                <a:gd name="connsiteX42" fmla="*/ 2427060 w 4190433"/>
                <a:gd name="connsiteY42" fmla="*/ 4439897 h 4543578"/>
                <a:gd name="connsiteX43" fmla="*/ 2942204 w 4190433"/>
                <a:gd name="connsiteY43" fmla="*/ 4542971 h 4543578"/>
                <a:gd name="connsiteX44" fmla="*/ 3237933 w 4190433"/>
                <a:gd name="connsiteY44" fmla="*/ 3971358 h 4543578"/>
                <a:gd name="connsiteX45" fmla="*/ 3407115 w 4190433"/>
                <a:gd name="connsiteY45" fmla="*/ 3565525 h 4543578"/>
                <a:gd name="connsiteX46" fmla="*/ 3276713 w 4190433"/>
                <a:gd name="connsiteY46" fmla="*/ 3373777 h 4543578"/>
                <a:gd name="connsiteX47" fmla="*/ 2893218 w 4190433"/>
                <a:gd name="connsiteY47" fmla="*/ 3242469 h 4543578"/>
                <a:gd name="connsiteX48" fmla="*/ 2577420 w 4190433"/>
                <a:gd name="connsiteY48" fmla="*/ 3199380 h 4543578"/>
                <a:gd name="connsiteX49" fmla="*/ 1839118 w 4190433"/>
                <a:gd name="connsiteY49" fmla="*/ 3164114 h 4543578"/>
                <a:gd name="connsiteX50" fmla="*/ 1298348 w 4190433"/>
                <a:gd name="connsiteY50" fmla="*/ 3135313 h 4543578"/>
                <a:gd name="connsiteX51" fmla="*/ 1031761 w 4190433"/>
                <a:gd name="connsiteY51" fmla="*/ 3030651 h 4543578"/>
                <a:gd name="connsiteX52" fmla="*/ 1069861 w 4190433"/>
                <a:gd name="connsiteY52" fmla="*/ 2859314 h 4543578"/>
                <a:gd name="connsiteX53" fmla="*/ 1282473 w 4190433"/>
                <a:gd name="connsiteY53" fmla="*/ 2768600 h 4543578"/>
                <a:gd name="connsiteX54" fmla="*/ 1911690 w 4190433"/>
                <a:gd name="connsiteY54" fmla="*/ 2786743 h 4543578"/>
                <a:gd name="connsiteX55" fmla="*/ 2971233 w 4190433"/>
                <a:gd name="connsiteY55" fmla="*/ 2757714 h 4543578"/>
                <a:gd name="connsiteX56" fmla="*/ 3929176 w 4190433"/>
                <a:gd name="connsiteY56" fmla="*/ 2481943 h 4543578"/>
                <a:gd name="connsiteX57" fmla="*/ 3943690 w 4190433"/>
                <a:gd name="connsiteY57" fmla="*/ 2438400 h 4543578"/>
                <a:gd name="connsiteX58" fmla="*/ 3929176 w 4190433"/>
                <a:gd name="connsiteY58" fmla="*/ 2177143 h 4543578"/>
                <a:gd name="connsiteX59" fmla="*/ 3856604 w 4190433"/>
                <a:gd name="connsiteY59" fmla="*/ 2046514 h 4543578"/>
                <a:gd name="connsiteX60" fmla="*/ 3813061 w 4190433"/>
                <a:gd name="connsiteY60" fmla="*/ 2032000 h 4543578"/>
                <a:gd name="connsiteX61" fmla="*/ 3682433 w 4190433"/>
                <a:gd name="connsiteY61" fmla="*/ 1930400 h 4543578"/>
                <a:gd name="connsiteX62" fmla="*/ 3638890 w 4190433"/>
                <a:gd name="connsiteY62" fmla="*/ 1901371 h 4543578"/>
                <a:gd name="connsiteX63" fmla="*/ 3595347 w 4190433"/>
                <a:gd name="connsiteY63" fmla="*/ 1886857 h 4543578"/>
                <a:gd name="connsiteX64" fmla="*/ 3479233 w 4190433"/>
                <a:gd name="connsiteY64" fmla="*/ 1857828 h 4543578"/>
                <a:gd name="connsiteX65" fmla="*/ 3203461 w 4190433"/>
                <a:gd name="connsiteY65" fmla="*/ 1814286 h 4543578"/>
                <a:gd name="connsiteX66" fmla="*/ 3116376 w 4190433"/>
                <a:gd name="connsiteY66" fmla="*/ 1785257 h 4543578"/>
                <a:gd name="connsiteX67" fmla="*/ 2622209 w 4190433"/>
                <a:gd name="connsiteY67" fmla="*/ 1664153 h 4543578"/>
                <a:gd name="connsiteX68" fmla="*/ 2260600 w 4190433"/>
                <a:gd name="connsiteY68" fmla="*/ 1512546 h 4543578"/>
                <a:gd name="connsiteX69" fmla="*/ 2350634 w 4190433"/>
                <a:gd name="connsiteY69" fmla="*/ 1389743 h 4543578"/>
                <a:gd name="connsiteX70" fmla="*/ 2771094 w 4190433"/>
                <a:gd name="connsiteY70" fmla="*/ 1286215 h 4543578"/>
                <a:gd name="connsiteX71" fmla="*/ 3609861 w 4190433"/>
                <a:gd name="connsiteY71" fmla="*/ 1103086 h 4543578"/>
                <a:gd name="connsiteX72" fmla="*/ 3813061 w 4190433"/>
                <a:gd name="connsiteY72" fmla="*/ 1001486 h 4543578"/>
                <a:gd name="connsiteX73" fmla="*/ 3929176 w 4190433"/>
                <a:gd name="connsiteY73" fmla="*/ 943428 h 4543578"/>
                <a:gd name="connsiteX74" fmla="*/ 3958204 w 4190433"/>
                <a:gd name="connsiteY74" fmla="*/ 899886 h 4543578"/>
                <a:gd name="connsiteX75" fmla="*/ 4001747 w 4190433"/>
                <a:gd name="connsiteY75" fmla="*/ 885371 h 4543578"/>
                <a:gd name="connsiteX76" fmla="*/ 4045290 w 4190433"/>
                <a:gd name="connsiteY76" fmla="*/ 856343 h 4543578"/>
                <a:gd name="connsiteX77" fmla="*/ 4074318 w 4190433"/>
                <a:gd name="connsiteY77" fmla="*/ 812800 h 4543578"/>
                <a:gd name="connsiteX78" fmla="*/ 4117861 w 4190433"/>
                <a:gd name="connsiteY78" fmla="*/ 769257 h 4543578"/>
                <a:gd name="connsiteX79" fmla="*/ 4146890 w 4190433"/>
                <a:gd name="connsiteY79" fmla="*/ 682171 h 4543578"/>
                <a:gd name="connsiteX80" fmla="*/ 4161404 w 4190433"/>
                <a:gd name="connsiteY80" fmla="*/ 362857 h 4543578"/>
                <a:gd name="connsiteX81" fmla="*/ 4190433 w 4190433"/>
                <a:gd name="connsiteY81" fmla="*/ 275771 h 4543578"/>
                <a:gd name="connsiteX82" fmla="*/ 4161404 w 4190433"/>
                <a:gd name="connsiteY82" fmla="*/ 43543 h 4543578"/>
                <a:gd name="connsiteX83" fmla="*/ 4016261 w 4190433"/>
                <a:gd name="connsiteY83" fmla="*/ 0 h 4543578"/>
                <a:gd name="connsiteX84" fmla="*/ 3856604 w 4190433"/>
                <a:gd name="connsiteY84" fmla="*/ 29028 h 4543578"/>
                <a:gd name="connsiteX85" fmla="*/ 3813061 w 4190433"/>
                <a:gd name="connsiteY85" fmla="*/ 58057 h 4543578"/>
                <a:gd name="connsiteX86" fmla="*/ 3755004 w 4190433"/>
                <a:gd name="connsiteY86" fmla="*/ 188686 h 4543578"/>
                <a:gd name="connsiteX87" fmla="*/ 3740490 w 4190433"/>
                <a:gd name="connsiteY87" fmla="*/ 246743 h 4543578"/>
                <a:gd name="connsiteX0" fmla="*/ 3711461 w 4190433"/>
                <a:gd name="connsiteY0" fmla="*/ 145143 h 4543578"/>
                <a:gd name="connsiteX1" fmla="*/ 3711461 w 4190433"/>
                <a:gd name="connsiteY1" fmla="*/ 145143 h 4543578"/>
                <a:gd name="connsiteX2" fmla="*/ 3740490 w 4190433"/>
                <a:gd name="connsiteY2" fmla="*/ 377371 h 4543578"/>
                <a:gd name="connsiteX3" fmla="*/ 3725976 w 4190433"/>
                <a:gd name="connsiteY3" fmla="*/ 508000 h 4543578"/>
                <a:gd name="connsiteX4" fmla="*/ 3624376 w 4190433"/>
                <a:gd name="connsiteY4" fmla="*/ 551543 h 4543578"/>
                <a:gd name="connsiteX5" fmla="*/ 3493747 w 4190433"/>
                <a:gd name="connsiteY5" fmla="*/ 551543 h 4543578"/>
                <a:gd name="connsiteX6" fmla="*/ 3276033 w 4190433"/>
                <a:gd name="connsiteY6" fmla="*/ 566057 h 4543578"/>
                <a:gd name="connsiteX7" fmla="*/ 3217976 w 4190433"/>
                <a:gd name="connsiteY7" fmla="*/ 580571 h 4543578"/>
                <a:gd name="connsiteX8" fmla="*/ 3116376 w 4190433"/>
                <a:gd name="connsiteY8" fmla="*/ 595086 h 4543578"/>
                <a:gd name="connsiteX9" fmla="*/ 3072833 w 4190433"/>
                <a:gd name="connsiteY9" fmla="*/ 624114 h 4543578"/>
                <a:gd name="connsiteX10" fmla="*/ 3058318 w 4190433"/>
                <a:gd name="connsiteY10" fmla="*/ 812800 h 4543578"/>
                <a:gd name="connsiteX11" fmla="*/ 3072833 w 4190433"/>
                <a:gd name="connsiteY11" fmla="*/ 856343 h 4543578"/>
                <a:gd name="connsiteX12" fmla="*/ 3000261 w 4190433"/>
                <a:gd name="connsiteY12" fmla="*/ 986971 h 4543578"/>
                <a:gd name="connsiteX13" fmla="*/ 2913176 w 4190433"/>
                <a:gd name="connsiteY13" fmla="*/ 1030514 h 4543578"/>
                <a:gd name="connsiteX14" fmla="*/ 2550318 w 4190433"/>
                <a:gd name="connsiteY14" fmla="*/ 1146628 h 4543578"/>
                <a:gd name="connsiteX15" fmla="*/ 1897176 w 4190433"/>
                <a:gd name="connsiteY15" fmla="*/ 1219200 h 4543578"/>
                <a:gd name="connsiteX16" fmla="*/ 1592376 w 4190433"/>
                <a:gd name="connsiteY16" fmla="*/ 1320800 h 4543578"/>
                <a:gd name="connsiteX17" fmla="*/ 1592376 w 4190433"/>
                <a:gd name="connsiteY17" fmla="*/ 1582057 h 4543578"/>
                <a:gd name="connsiteX18" fmla="*/ 1807028 w 4190433"/>
                <a:gd name="connsiteY18" fmla="*/ 1677194 h 4543578"/>
                <a:gd name="connsiteX19" fmla="*/ 2437040 w 4190433"/>
                <a:gd name="connsiteY19" fmla="*/ 1831862 h 4543578"/>
                <a:gd name="connsiteX20" fmla="*/ 2921340 w 4190433"/>
                <a:gd name="connsiteY20" fmla="*/ 1933462 h 4543578"/>
                <a:gd name="connsiteX21" fmla="*/ 3129303 w 4190433"/>
                <a:gd name="connsiteY21" fmla="*/ 2090511 h 4543578"/>
                <a:gd name="connsiteX22" fmla="*/ 3110479 w 4190433"/>
                <a:gd name="connsiteY22" fmla="*/ 2279309 h 4543578"/>
                <a:gd name="connsiteX23" fmla="*/ 2940616 w 4190433"/>
                <a:gd name="connsiteY23" fmla="*/ 2406309 h 4543578"/>
                <a:gd name="connsiteX24" fmla="*/ 2463233 w 4190433"/>
                <a:gd name="connsiteY24" fmla="*/ 2423886 h 4543578"/>
                <a:gd name="connsiteX25" fmla="*/ 1940718 w 4190433"/>
                <a:gd name="connsiteY25" fmla="*/ 2452914 h 4543578"/>
                <a:gd name="connsiteX26" fmla="*/ 1577861 w 4190433"/>
                <a:gd name="connsiteY26" fmla="*/ 2496457 h 4543578"/>
                <a:gd name="connsiteX27" fmla="*/ 1026318 w 4190433"/>
                <a:gd name="connsiteY27" fmla="*/ 2569028 h 4543578"/>
                <a:gd name="connsiteX28" fmla="*/ 166007 w 4190433"/>
                <a:gd name="connsiteY28" fmla="*/ 2641374 h 4543578"/>
                <a:gd name="connsiteX29" fmla="*/ 10318 w 4190433"/>
                <a:gd name="connsiteY29" fmla="*/ 2743200 h 4543578"/>
                <a:gd name="connsiteX30" fmla="*/ 34358 w 4190433"/>
                <a:gd name="connsiteY30" fmla="*/ 3018064 h 4543578"/>
                <a:gd name="connsiteX31" fmla="*/ 193721 w 4190433"/>
                <a:gd name="connsiteY31" fmla="*/ 3129749 h 4543578"/>
                <a:gd name="connsiteX32" fmla="*/ 530452 w 4190433"/>
                <a:gd name="connsiteY32" fmla="*/ 3181803 h 4543578"/>
                <a:gd name="connsiteX33" fmla="*/ 1215004 w 4190433"/>
                <a:gd name="connsiteY33" fmla="*/ 3294743 h 4543578"/>
                <a:gd name="connsiteX34" fmla="*/ 1563347 w 4190433"/>
                <a:gd name="connsiteY34" fmla="*/ 3309257 h 4543578"/>
                <a:gd name="connsiteX35" fmla="*/ 2586830 w 4190433"/>
                <a:gd name="connsiteY35" fmla="*/ 3499983 h 4543578"/>
                <a:gd name="connsiteX36" fmla="*/ 2922586 w 4190433"/>
                <a:gd name="connsiteY36" fmla="*/ 3669165 h 4543578"/>
                <a:gd name="connsiteX37" fmla="*/ 3020898 w 4190433"/>
                <a:gd name="connsiteY37" fmla="*/ 3839596 h 4543578"/>
                <a:gd name="connsiteX38" fmla="*/ 2925989 w 4190433"/>
                <a:gd name="connsiteY38" fmla="*/ 3905024 h 4543578"/>
                <a:gd name="connsiteX39" fmla="*/ 2811576 w 4190433"/>
                <a:gd name="connsiteY39" fmla="*/ 3962400 h 4543578"/>
                <a:gd name="connsiteX40" fmla="*/ 2511879 w 4190433"/>
                <a:gd name="connsiteY40" fmla="*/ 4076927 h 4543578"/>
                <a:gd name="connsiteX41" fmla="*/ 2393723 w 4190433"/>
                <a:gd name="connsiteY41" fmla="*/ 4236017 h 4543578"/>
                <a:gd name="connsiteX42" fmla="*/ 2427060 w 4190433"/>
                <a:gd name="connsiteY42" fmla="*/ 4439897 h 4543578"/>
                <a:gd name="connsiteX43" fmla="*/ 2942204 w 4190433"/>
                <a:gd name="connsiteY43" fmla="*/ 4542971 h 4543578"/>
                <a:gd name="connsiteX44" fmla="*/ 3259364 w 4190433"/>
                <a:gd name="connsiteY44" fmla="*/ 3995170 h 4543578"/>
                <a:gd name="connsiteX45" fmla="*/ 3407115 w 4190433"/>
                <a:gd name="connsiteY45" fmla="*/ 3565525 h 4543578"/>
                <a:gd name="connsiteX46" fmla="*/ 3276713 w 4190433"/>
                <a:gd name="connsiteY46" fmla="*/ 3373777 h 4543578"/>
                <a:gd name="connsiteX47" fmla="*/ 2893218 w 4190433"/>
                <a:gd name="connsiteY47" fmla="*/ 3242469 h 4543578"/>
                <a:gd name="connsiteX48" fmla="*/ 2577420 w 4190433"/>
                <a:gd name="connsiteY48" fmla="*/ 3199380 h 4543578"/>
                <a:gd name="connsiteX49" fmla="*/ 1839118 w 4190433"/>
                <a:gd name="connsiteY49" fmla="*/ 3164114 h 4543578"/>
                <a:gd name="connsiteX50" fmla="*/ 1298348 w 4190433"/>
                <a:gd name="connsiteY50" fmla="*/ 3135313 h 4543578"/>
                <a:gd name="connsiteX51" fmla="*/ 1031761 w 4190433"/>
                <a:gd name="connsiteY51" fmla="*/ 3030651 h 4543578"/>
                <a:gd name="connsiteX52" fmla="*/ 1069861 w 4190433"/>
                <a:gd name="connsiteY52" fmla="*/ 2859314 h 4543578"/>
                <a:gd name="connsiteX53" fmla="*/ 1282473 w 4190433"/>
                <a:gd name="connsiteY53" fmla="*/ 2768600 h 4543578"/>
                <a:gd name="connsiteX54" fmla="*/ 1911690 w 4190433"/>
                <a:gd name="connsiteY54" fmla="*/ 2786743 h 4543578"/>
                <a:gd name="connsiteX55" fmla="*/ 2971233 w 4190433"/>
                <a:gd name="connsiteY55" fmla="*/ 2757714 h 4543578"/>
                <a:gd name="connsiteX56" fmla="*/ 3929176 w 4190433"/>
                <a:gd name="connsiteY56" fmla="*/ 2481943 h 4543578"/>
                <a:gd name="connsiteX57" fmla="*/ 3943690 w 4190433"/>
                <a:gd name="connsiteY57" fmla="*/ 2438400 h 4543578"/>
                <a:gd name="connsiteX58" fmla="*/ 3929176 w 4190433"/>
                <a:gd name="connsiteY58" fmla="*/ 2177143 h 4543578"/>
                <a:gd name="connsiteX59" fmla="*/ 3856604 w 4190433"/>
                <a:gd name="connsiteY59" fmla="*/ 2046514 h 4543578"/>
                <a:gd name="connsiteX60" fmla="*/ 3813061 w 4190433"/>
                <a:gd name="connsiteY60" fmla="*/ 2032000 h 4543578"/>
                <a:gd name="connsiteX61" fmla="*/ 3682433 w 4190433"/>
                <a:gd name="connsiteY61" fmla="*/ 1930400 h 4543578"/>
                <a:gd name="connsiteX62" fmla="*/ 3638890 w 4190433"/>
                <a:gd name="connsiteY62" fmla="*/ 1901371 h 4543578"/>
                <a:gd name="connsiteX63" fmla="*/ 3595347 w 4190433"/>
                <a:gd name="connsiteY63" fmla="*/ 1886857 h 4543578"/>
                <a:gd name="connsiteX64" fmla="*/ 3479233 w 4190433"/>
                <a:gd name="connsiteY64" fmla="*/ 1857828 h 4543578"/>
                <a:gd name="connsiteX65" fmla="*/ 3203461 w 4190433"/>
                <a:gd name="connsiteY65" fmla="*/ 1814286 h 4543578"/>
                <a:gd name="connsiteX66" fmla="*/ 3116376 w 4190433"/>
                <a:gd name="connsiteY66" fmla="*/ 1785257 h 4543578"/>
                <a:gd name="connsiteX67" fmla="*/ 2622209 w 4190433"/>
                <a:gd name="connsiteY67" fmla="*/ 1664153 h 4543578"/>
                <a:gd name="connsiteX68" fmla="*/ 2260600 w 4190433"/>
                <a:gd name="connsiteY68" fmla="*/ 1512546 h 4543578"/>
                <a:gd name="connsiteX69" fmla="*/ 2350634 w 4190433"/>
                <a:gd name="connsiteY69" fmla="*/ 1389743 h 4543578"/>
                <a:gd name="connsiteX70" fmla="*/ 2771094 w 4190433"/>
                <a:gd name="connsiteY70" fmla="*/ 1286215 h 4543578"/>
                <a:gd name="connsiteX71" fmla="*/ 3609861 w 4190433"/>
                <a:gd name="connsiteY71" fmla="*/ 1103086 h 4543578"/>
                <a:gd name="connsiteX72" fmla="*/ 3813061 w 4190433"/>
                <a:gd name="connsiteY72" fmla="*/ 1001486 h 4543578"/>
                <a:gd name="connsiteX73" fmla="*/ 3929176 w 4190433"/>
                <a:gd name="connsiteY73" fmla="*/ 943428 h 4543578"/>
                <a:gd name="connsiteX74" fmla="*/ 3958204 w 4190433"/>
                <a:gd name="connsiteY74" fmla="*/ 899886 h 4543578"/>
                <a:gd name="connsiteX75" fmla="*/ 4001747 w 4190433"/>
                <a:gd name="connsiteY75" fmla="*/ 885371 h 4543578"/>
                <a:gd name="connsiteX76" fmla="*/ 4045290 w 4190433"/>
                <a:gd name="connsiteY76" fmla="*/ 856343 h 4543578"/>
                <a:gd name="connsiteX77" fmla="*/ 4074318 w 4190433"/>
                <a:gd name="connsiteY77" fmla="*/ 812800 h 4543578"/>
                <a:gd name="connsiteX78" fmla="*/ 4117861 w 4190433"/>
                <a:gd name="connsiteY78" fmla="*/ 769257 h 4543578"/>
                <a:gd name="connsiteX79" fmla="*/ 4146890 w 4190433"/>
                <a:gd name="connsiteY79" fmla="*/ 682171 h 4543578"/>
                <a:gd name="connsiteX80" fmla="*/ 4161404 w 4190433"/>
                <a:gd name="connsiteY80" fmla="*/ 362857 h 4543578"/>
                <a:gd name="connsiteX81" fmla="*/ 4190433 w 4190433"/>
                <a:gd name="connsiteY81" fmla="*/ 275771 h 4543578"/>
                <a:gd name="connsiteX82" fmla="*/ 4161404 w 4190433"/>
                <a:gd name="connsiteY82" fmla="*/ 43543 h 4543578"/>
                <a:gd name="connsiteX83" fmla="*/ 4016261 w 4190433"/>
                <a:gd name="connsiteY83" fmla="*/ 0 h 4543578"/>
                <a:gd name="connsiteX84" fmla="*/ 3856604 w 4190433"/>
                <a:gd name="connsiteY84" fmla="*/ 29028 h 4543578"/>
                <a:gd name="connsiteX85" fmla="*/ 3813061 w 4190433"/>
                <a:gd name="connsiteY85" fmla="*/ 58057 h 4543578"/>
                <a:gd name="connsiteX86" fmla="*/ 3755004 w 4190433"/>
                <a:gd name="connsiteY86" fmla="*/ 188686 h 4543578"/>
                <a:gd name="connsiteX87" fmla="*/ 3740490 w 4190433"/>
                <a:gd name="connsiteY87" fmla="*/ 246743 h 4543578"/>
                <a:gd name="connsiteX0" fmla="*/ 3711461 w 4190433"/>
                <a:gd name="connsiteY0" fmla="*/ 145143 h 4458989"/>
                <a:gd name="connsiteX1" fmla="*/ 3711461 w 4190433"/>
                <a:gd name="connsiteY1" fmla="*/ 145143 h 4458989"/>
                <a:gd name="connsiteX2" fmla="*/ 3740490 w 4190433"/>
                <a:gd name="connsiteY2" fmla="*/ 377371 h 4458989"/>
                <a:gd name="connsiteX3" fmla="*/ 3725976 w 4190433"/>
                <a:gd name="connsiteY3" fmla="*/ 508000 h 4458989"/>
                <a:gd name="connsiteX4" fmla="*/ 3624376 w 4190433"/>
                <a:gd name="connsiteY4" fmla="*/ 551543 h 4458989"/>
                <a:gd name="connsiteX5" fmla="*/ 3493747 w 4190433"/>
                <a:gd name="connsiteY5" fmla="*/ 551543 h 4458989"/>
                <a:gd name="connsiteX6" fmla="*/ 3276033 w 4190433"/>
                <a:gd name="connsiteY6" fmla="*/ 566057 h 4458989"/>
                <a:gd name="connsiteX7" fmla="*/ 3217976 w 4190433"/>
                <a:gd name="connsiteY7" fmla="*/ 580571 h 4458989"/>
                <a:gd name="connsiteX8" fmla="*/ 3116376 w 4190433"/>
                <a:gd name="connsiteY8" fmla="*/ 595086 h 4458989"/>
                <a:gd name="connsiteX9" fmla="*/ 3072833 w 4190433"/>
                <a:gd name="connsiteY9" fmla="*/ 624114 h 4458989"/>
                <a:gd name="connsiteX10" fmla="*/ 3058318 w 4190433"/>
                <a:gd name="connsiteY10" fmla="*/ 812800 h 4458989"/>
                <a:gd name="connsiteX11" fmla="*/ 3072833 w 4190433"/>
                <a:gd name="connsiteY11" fmla="*/ 856343 h 4458989"/>
                <a:gd name="connsiteX12" fmla="*/ 3000261 w 4190433"/>
                <a:gd name="connsiteY12" fmla="*/ 986971 h 4458989"/>
                <a:gd name="connsiteX13" fmla="*/ 2913176 w 4190433"/>
                <a:gd name="connsiteY13" fmla="*/ 1030514 h 4458989"/>
                <a:gd name="connsiteX14" fmla="*/ 2550318 w 4190433"/>
                <a:gd name="connsiteY14" fmla="*/ 1146628 h 4458989"/>
                <a:gd name="connsiteX15" fmla="*/ 1897176 w 4190433"/>
                <a:gd name="connsiteY15" fmla="*/ 1219200 h 4458989"/>
                <a:gd name="connsiteX16" fmla="*/ 1592376 w 4190433"/>
                <a:gd name="connsiteY16" fmla="*/ 1320800 h 4458989"/>
                <a:gd name="connsiteX17" fmla="*/ 1592376 w 4190433"/>
                <a:gd name="connsiteY17" fmla="*/ 1582057 h 4458989"/>
                <a:gd name="connsiteX18" fmla="*/ 1807028 w 4190433"/>
                <a:gd name="connsiteY18" fmla="*/ 1677194 h 4458989"/>
                <a:gd name="connsiteX19" fmla="*/ 2437040 w 4190433"/>
                <a:gd name="connsiteY19" fmla="*/ 1831862 h 4458989"/>
                <a:gd name="connsiteX20" fmla="*/ 2921340 w 4190433"/>
                <a:gd name="connsiteY20" fmla="*/ 1933462 h 4458989"/>
                <a:gd name="connsiteX21" fmla="*/ 3129303 w 4190433"/>
                <a:gd name="connsiteY21" fmla="*/ 2090511 h 4458989"/>
                <a:gd name="connsiteX22" fmla="*/ 3110479 w 4190433"/>
                <a:gd name="connsiteY22" fmla="*/ 2279309 h 4458989"/>
                <a:gd name="connsiteX23" fmla="*/ 2940616 w 4190433"/>
                <a:gd name="connsiteY23" fmla="*/ 2406309 h 4458989"/>
                <a:gd name="connsiteX24" fmla="*/ 2463233 w 4190433"/>
                <a:gd name="connsiteY24" fmla="*/ 2423886 h 4458989"/>
                <a:gd name="connsiteX25" fmla="*/ 1940718 w 4190433"/>
                <a:gd name="connsiteY25" fmla="*/ 2452914 h 4458989"/>
                <a:gd name="connsiteX26" fmla="*/ 1577861 w 4190433"/>
                <a:gd name="connsiteY26" fmla="*/ 2496457 h 4458989"/>
                <a:gd name="connsiteX27" fmla="*/ 1026318 w 4190433"/>
                <a:gd name="connsiteY27" fmla="*/ 2569028 h 4458989"/>
                <a:gd name="connsiteX28" fmla="*/ 166007 w 4190433"/>
                <a:gd name="connsiteY28" fmla="*/ 2641374 h 4458989"/>
                <a:gd name="connsiteX29" fmla="*/ 10318 w 4190433"/>
                <a:gd name="connsiteY29" fmla="*/ 2743200 h 4458989"/>
                <a:gd name="connsiteX30" fmla="*/ 34358 w 4190433"/>
                <a:gd name="connsiteY30" fmla="*/ 3018064 h 4458989"/>
                <a:gd name="connsiteX31" fmla="*/ 193721 w 4190433"/>
                <a:gd name="connsiteY31" fmla="*/ 3129749 h 4458989"/>
                <a:gd name="connsiteX32" fmla="*/ 530452 w 4190433"/>
                <a:gd name="connsiteY32" fmla="*/ 3181803 h 4458989"/>
                <a:gd name="connsiteX33" fmla="*/ 1215004 w 4190433"/>
                <a:gd name="connsiteY33" fmla="*/ 3294743 h 4458989"/>
                <a:gd name="connsiteX34" fmla="*/ 1563347 w 4190433"/>
                <a:gd name="connsiteY34" fmla="*/ 3309257 h 4458989"/>
                <a:gd name="connsiteX35" fmla="*/ 2586830 w 4190433"/>
                <a:gd name="connsiteY35" fmla="*/ 3499983 h 4458989"/>
                <a:gd name="connsiteX36" fmla="*/ 2922586 w 4190433"/>
                <a:gd name="connsiteY36" fmla="*/ 3669165 h 4458989"/>
                <a:gd name="connsiteX37" fmla="*/ 3020898 w 4190433"/>
                <a:gd name="connsiteY37" fmla="*/ 3839596 h 4458989"/>
                <a:gd name="connsiteX38" fmla="*/ 2925989 w 4190433"/>
                <a:gd name="connsiteY38" fmla="*/ 3905024 h 4458989"/>
                <a:gd name="connsiteX39" fmla="*/ 2811576 w 4190433"/>
                <a:gd name="connsiteY39" fmla="*/ 3962400 h 4458989"/>
                <a:gd name="connsiteX40" fmla="*/ 2511879 w 4190433"/>
                <a:gd name="connsiteY40" fmla="*/ 4076927 h 4458989"/>
                <a:gd name="connsiteX41" fmla="*/ 2393723 w 4190433"/>
                <a:gd name="connsiteY41" fmla="*/ 4236017 h 4458989"/>
                <a:gd name="connsiteX42" fmla="*/ 2427060 w 4190433"/>
                <a:gd name="connsiteY42" fmla="*/ 4439897 h 4458989"/>
                <a:gd name="connsiteX43" fmla="*/ 2896961 w 4190433"/>
                <a:gd name="connsiteY43" fmla="*/ 4445340 h 4458989"/>
                <a:gd name="connsiteX44" fmla="*/ 3259364 w 4190433"/>
                <a:gd name="connsiteY44" fmla="*/ 3995170 h 4458989"/>
                <a:gd name="connsiteX45" fmla="*/ 3407115 w 4190433"/>
                <a:gd name="connsiteY45" fmla="*/ 3565525 h 4458989"/>
                <a:gd name="connsiteX46" fmla="*/ 3276713 w 4190433"/>
                <a:gd name="connsiteY46" fmla="*/ 3373777 h 4458989"/>
                <a:gd name="connsiteX47" fmla="*/ 2893218 w 4190433"/>
                <a:gd name="connsiteY47" fmla="*/ 3242469 h 4458989"/>
                <a:gd name="connsiteX48" fmla="*/ 2577420 w 4190433"/>
                <a:gd name="connsiteY48" fmla="*/ 3199380 h 4458989"/>
                <a:gd name="connsiteX49" fmla="*/ 1839118 w 4190433"/>
                <a:gd name="connsiteY49" fmla="*/ 3164114 h 4458989"/>
                <a:gd name="connsiteX50" fmla="*/ 1298348 w 4190433"/>
                <a:gd name="connsiteY50" fmla="*/ 3135313 h 4458989"/>
                <a:gd name="connsiteX51" fmla="*/ 1031761 w 4190433"/>
                <a:gd name="connsiteY51" fmla="*/ 3030651 h 4458989"/>
                <a:gd name="connsiteX52" fmla="*/ 1069861 w 4190433"/>
                <a:gd name="connsiteY52" fmla="*/ 2859314 h 4458989"/>
                <a:gd name="connsiteX53" fmla="*/ 1282473 w 4190433"/>
                <a:gd name="connsiteY53" fmla="*/ 2768600 h 4458989"/>
                <a:gd name="connsiteX54" fmla="*/ 1911690 w 4190433"/>
                <a:gd name="connsiteY54" fmla="*/ 2786743 h 4458989"/>
                <a:gd name="connsiteX55" fmla="*/ 2971233 w 4190433"/>
                <a:gd name="connsiteY55" fmla="*/ 2757714 h 4458989"/>
                <a:gd name="connsiteX56" fmla="*/ 3929176 w 4190433"/>
                <a:gd name="connsiteY56" fmla="*/ 2481943 h 4458989"/>
                <a:gd name="connsiteX57" fmla="*/ 3943690 w 4190433"/>
                <a:gd name="connsiteY57" fmla="*/ 2438400 h 4458989"/>
                <a:gd name="connsiteX58" fmla="*/ 3929176 w 4190433"/>
                <a:gd name="connsiteY58" fmla="*/ 2177143 h 4458989"/>
                <a:gd name="connsiteX59" fmla="*/ 3856604 w 4190433"/>
                <a:gd name="connsiteY59" fmla="*/ 2046514 h 4458989"/>
                <a:gd name="connsiteX60" fmla="*/ 3813061 w 4190433"/>
                <a:gd name="connsiteY60" fmla="*/ 2032000 h 4458989"/>
                <a:gd name="connsiteX61" fmla="*/ 3682433 w 4190433"/>
                <a:gd name="connsiteY61" fmla="*/ 1930400 h 4458989"/>
                <a:gd name="connsiteX62" fmla="*/ 3638890 w 4190433"/>
                <a:gd name="connsiteY62" fmla="*/ 1901371 h 4458989"/>
                <a:gd name="connsiteX63" fmla="*/ 3595347 w 4190433"/>
                <a:gd name="connsiteY63" fmla="*/ 1886857 h 4458989"/>
                <a:gd name="connsiteX64" fmla="*/ 3479233 w 4190433"/>
                <a:gd name="connsiteY64" fmla="*/ 1857828 h 4458989"/>
                <a:gd name="connsiteX65" fmla="*/ 3203461 w 4190433"/>
                <a:gd name="connsiteY65" fmla="*/ 1814286 h 4458989"/>
                <a:gd name="connsiteX66" fmla="*/ 3116376 w 4190433"/>
                <a:gd name="connsiteY66" fmla="*/ 1785257 h 4458989"/>
                <a:gd name="connsiteX67" fmla="*/ 2622209 w 4190433"/>
                <a:gd name="connsiteY67" fmla="*/ 1664153 h 4458989"/>
                <a:gd name="connsiteX68" fmla="*/ 2260600 w 4190433"/>
                <a:gd name="connsiteY68" fmla="*/ 1512546 h 4458989"/>
                <a:gd name="connsiteX69" fmla="*/ 2350634 w 4190433"/>
                <a:gd name="connsiteY69" fmla="*/ 1389743 h 4458989"/>
                <a:gd name="connsiteX70" fmla="*/ 2771094 w 4190433"/>
                <a:gd name="connsiteY70" fmla="*/ 1286215 h 4458989"/>
                <a:gd name="connsiteX71" fmla="*/ 3609861 w 4190433"/>
                <a:gd name="connsiteY71" fmla="*/ 1103086 h 4458989"/>
                <a:gd name="connsiteX72" fmla="*/ 3813061 w 4190433"/>
                <a:gd name="connsiteY72" fmla="*/ 1001486 h 4458989"/>
                <a:gd name="connsiteX73" fmla="*/ 3929176 w 4190433"/>
                <a:gd name="connsiteY73" fmla="*/ 943428 h 4458989"/>
                <a:gd name="connsiteX74" fmla="*/ 3958204 w 4190433"/>
                <a:gd name="connsiteY74" fmla="*/ 899886 h 4458989"/>
                <a:gd name="connsiteX75" fmla="*/ 4001747 w 4190433"/>
                <a:gd name="connsiteY75" fmla="*/ 885371 h 4458989"/>
                <a:gd name="connsiteX76" fmla="*/ 4045290 w 4190433"/>
                <a:gd name="connsiteY76" fmla="*/ 856343 h 4458989"/>
                <a:gd name="connsiteX77" fmla="*/ 4074318 w 4190433"/>
                <a:gd name="connsiteY77" fmla="*/ 812800 h 4458989"/>
                <a:gd name="connsiteX78" fmla="*/ 4117861 w 4190433"/>
                <a:gd name="connsiteY78" fmla="*/ 769257 h 4458989"/>
                <a:gd name="connsiteX79" fmla="*/ 4146890 w 4190433"/>
                <a:gd name="connsiteY79" fmla="*/ 682171 h 4458989"/>
                <a:gd name="connsiteX80" fmla="*/ 4161404 w 4190433"/>
                <a:gd name="connsiteY80" fmla="*/ 362857 h 4458989"/>
                <a:gd name="connsiteX81" fmla="*/ 4190433 w 4190433"/>
                <a:gd name="connsiteY81" fmla="*/ 275771 h 4458989"/>
                <a:gd name="connsiteX82" fmla="*/ 4161404 w 4190433"/>
                <a:gd name="connsiteY82" fmla="*/ 43543 h 4458989"/>
                <a:gd name="connsiteX83" fmla="*/ 4016261 w 4190433"/>
                <a:gd name="connsiteY83" fmla="*/ 0 h 4458989"/>
                <a:gd name="connsiteX84" fmla="*/ 3856604 w 4190433"/>
                <a:gd name="connsiteY84" fmla="*/ 29028 h 4458989"/>
                <a:gd name="connsiteX85" fmla="*/ 3813061 w 4190433"/>
                <a:gd name="connsiteY85" fmla="*/ 58057 h 4458989"/>
                <a:gd name="connsiteX86" fmla="*/ 3755004 w 4190433"/>
                <a:gd name="connsiteY86" fmla="*/ 188686 h 4458989"/>
                <a:gd name="connsiteX87" fmla="*/ 3740490 w 4190433"/>
                <a:gd name="connsiteY87" fmla="*/ 246743 h 4458989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3020898 w 4190433"/>
                <a:gd name="connsiteY37" fmla="*/ 3839596 h 4481303"/>
                <a:gd name="connsiteX38" fmla="*/ 2925989 w 4190433"/>
                <a:gd name="connsiteY38" fmla="*/ 3905024 h 4481303"/>
                <a:gd name="connsiteX39" fmla="*/ 2811576 w 4190433"/>
                <a:gd name="connsiteY39" fmla="*/ 3962400 h 4481303"/>
                <a:gd name="connsiteX40" fmla="*/ 2511879 w 4190433"/>
                <a:gd name="connsiteY40" fmla="*/ 4076927 h 4481303"/>
                <a:gd name="connsiteX41" fmla="*/ 2393723 w 4190433"/>
                <a:gd name="connsiteY41" fmla="*/ 4236017 h 4481303"/>
                <a:gd name="connsiteX42" fmla="*/ 2427060 w 4190433"/>
                <a:gd name="connsiteY42" fmla="*/ 4439897 h 4481303"/>
                <a:gd name="connsiteX43" fmla="*/ 2896961 w 4190433"/>
                <a:gd name="connsiteY43" fmla="*/ 4445340 h 4481303"/>
                <a:gd name="connsiteX44" fmla="*/ 3259364 w 4190433"/>
                <a:gd name="connsiteY44" fmla="*/ 3995170 h 4481303"/>
                <a:gd name="connsiteX45" fmla="*/ 3407115 w 4190433"/>
                <a:gd name="connsiteY45" fmla="*/ 3565525 h 4481303"/>
                <a:gd name="connsiteX46" fmla="*/ 3276713 w 4190433"/>
                <a:gd name="connsiteY46" fmla="*/ 3373777 h 4481303"/>
                <a:gd name="connsiteX47" fmla="*/ 2893218 w 4190433"/>
                <a:gd name="connsiteY47" fmla="*/ 3242469 h 4481303"/>
                <a:gd name="connsiteX48" fmla="*/ 2577420 w 4190433"/>
                <a:gd name="connsiteY48" fmla="*/ 3199380 h 4481303"/>
                <a:gd name="connsiteX49" fmla="*/ 1839118 w 4190433"/>
                <a:gd name="connsiteY49" fmla="*/ 3164114 h 4481303"/>
                <a:gd name="connsiteX50" fmla="*/ 1298348 w 4190433"/>
                <a:gd name="connsiteY50" fmla="*/ 3135313 h 4481303"/>
                <a:gd name="connsiteX51" fmla="*/ 1031761 w 4190433"/>
                <a:gd name="connsiteY51" fmla="*/ 3030651 h 4481303"/>
                <a:gd name="connsiteX52" fmla="*/ 1069861 w 4190433"/>
                <a:gd name="connsiteY52" fmla="*/ 2859314 h 4481303"/>
                <a:gd name="connsiteX53" fmla="*/ 1282473 w 4190433"/>
                <a:gd name="connsiteY53" fmla="*/ 2768600 h 4481303"/>
                <a:gd name="connsiteX54" fmla="*/ 1911690 w 4190433"/>
                <a:gd name="connsiteY54" fmla="*/ 2786743 h 4481303"/>
                <a:gd name="connsiteX55" fmla="*/ 2971233 w 4190433"/>
                <a:gd name="connsiteY55" fmla="*/ 2757714 h 4481303"/>
                <a:gd name="connsiteX56" fmla="*/ 3929176 w 4190433"/>
                <a:gd name="connsiteY56" fmla="*/ 2481943 h 4481303"/>
                <a:gd name="connsiteX57" fmla="*/ 3943690 w 4190433"/>
                <a:gd name="connsiteY57" fmla="*/ 2438400 h 4481303"/>
                <a:gd name="connsiteX58" fmla="*/ 3929176 w 4190433"/>
                <a:gd name="connsiteY58" fmla="*/ 2177143 h 4481303"/>
                <a:gd name="connsiteX59" fmla="*/ 3856604 w 4190433"/>
                <a:gd name="connsiteY59" fmla="*/ 2046514 h 4481303"/>
                <a:gd name="connsiteX60" fmla="*/ 3813061 w 4190433"/>
                <a:gd name="connsiteY60" fmla="*/ 2032000 h 4481303"/>
                <a:gd name="connsiteX61" fmla="*/ 3682433 w 4190433"/>
                <a:gd name="connsiteY61" fmla="*/ 1930400 h 4481303"/>
                <a:gd name="connsiteX62" fmla="*/ 3638890 w 4190433"/>
                <a:gd name="connsiteY62" fmla="*/ 1901371 h 4481303"/>
                <a:gd name="connsiteX63" fmla="*/ 3595347 w 4190433"/>
                <a:gd name="connsiteY63" fmla="*/ 1886857 h 4481303"/>
                <a:gd name="connsiteX64" fmla="*/ 3479233 w 4190433"/>
                <a:gd name="connsiteY64" fmla="*/ 1857828 h 4481303"/>
                <a:gd name="connsiteX65" fmla="*/ 3203461 w 4190433"/>
                <a:gd name="connsiteY65" fmla="*/ 1814286 h 4481303"/>
                <a:gd name="connsiteX66" fmla="*/ 3116376 w 4190433"/>
                <a:gd name="connsiteY66" fmla="*/ 1785257 h 4481303"/>
                <a:gd name="connsiteX67" fmla="*/ 2622209 w 4190433"/>
                <a:gd name="connsiteY67" fmla="*/ 1664153 h 4481303"/>
                <a:gd name="connsiteX68" fmla="*/ 2260600 w 4190433"/>
                <a:gd name="connsiteY68" fmla="*/ 1512546 h 4481303"/>
                <a:gd name="connsiteX69" fmla="*/ 2350634 w 4190433"/>
                <a:gd name="connsiteY69" fmla="*/ 1389743 h 4481303"/>
                <a:gd name="connsiteX70" fmla="*/ 2771094 w 4190433"/>
                <a:gd name="connsiteY70" fmla="*/ 1286215 h 4481303"/>
                <a:gd name="connsiteX71" fmla="*/ 3609861 w 4190433"/>
                <a:gd name="connsiteY71" fmla="*/ 1103086 h 4481303"/>
                <a:gd name="connsiteX72" fmla="*/ 3813061 w 4190433"/>
                <a:gd name="connsiteY72" fmla="*/ 1001486 h 4481303"/>
                <a:gd name="connsiteX73" fmla="*/ 3929176 w 4190433"/>
                <a:gd name="connsiteY73" fmla="*/ 943428 h 4481303"/>
                <a:gd name="connsiteX74" fmla="*/ 3958204 w 4190433"/>
                <a:gd name="connsiteY74" fmla="*/ 899886 h 4481303"/>
                <a:gd name="connsiteX75" fmla="*/ 4001747 w 4190433"/>
                <a:gd name="connsiteY75" fmla="*/ 885371 h 4481303"/>
                <a:gd name="connsiteX76" fmla="*/ 4045290 w 4190433"/>
                <a:gd name="connsiteY76" fmla="*/ 856343 h 4481303"/>
                <a:gd name="connsiteX77" fmla="*/ 4074318 w 4190433"/>
                <a:gd name="connsiteY77" fmla="*/ 812800 h 4481303"/>
                <a:gd name="connsiteX78" fmla="*/ 4117861 w 4190433"/>
                <a:gd name="connsiteY78" fmla="*/ 769257 h 4481303"/>
                <a:gd name="connsiteX79" fmla="*/ 4146890 w 4190433"/>
                <a:gd name="connsiteY79" fmla="*/ 682171 h 4481303"/>
                <a:gd name="connsiteX80" fmla="*/ 4161404 w 4190433"/>
                <a:gd name="connsiteY80" fmla="*/ 362857 h 4481303"/>
                <a:gd name="connsiteX81" fmla="*/ 4190433 w 4190433"/>
                <a:gd name="connsiteY81" fmla="*/ 275771 h 4481303"/>
                <a:gd name="connsiteX82" fmla="*/ 4161404 w 4190433"/>
                <a:gd name="connsiteY82" fmla="*/ 43543 h 4481303"/>
                <a:gd name="connsiteX83" fmla="*/ 4016261 w 4190433"/>
                <a:gd name="connsiteY83" fmla="*/ 0 h 4481303"/>
                <a:gd name="connsiteX84" fmla="*/ 3856604 w 4190433"/>
                <a:gd name="connsiteY84" fmla="*/ 29028 h 4481303"/>
                <a:gd name="connsiteX85" fmla="*/ 3813061 w 4190433"/>
                <a:gd name="connsiteY85" fmla="*/ 58057 h 4481303"/>
                <a:gd name="connsiteX86" fmla="*/ 3755004 w 4190433"/>
                <a:gd name="connsiteY86" fmla="*/ 188686 h 4481303"/>
                <a:gd name="connsiteX87" fmla="*/ 3740490 w 4190433"/>
                <a:gd name="connsiteY87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3020898 w 4190433"/>
                <a:gd name="connsiteY37" fmla="*/ 3839596 h 4481303"/>
                <a:gd name="connsiteX38" fmla="*/ 2925989 w 4190433"/>
                <a:gd name="connsiteY38" fmla="*/ 3905024 h 4481303"/>
                <a:gd name="connsiteX39" fmla="*/ 2811576 w 4190433"/>
                <a:gd name="connsiteY39" fmla="*/ 3962400 h 4481303"/>
                <a:gd name="connsiteX40" fmla="*/ 2511879 w 4190433"/>
                <a:gd name="connsiteY40" fmla="*/ 4076927 h 4481303"/>
                <a:gd name="connsiteX41" fmla="*/ 2393723 w 4190433"/>
                <a:gd name="connsiteY41" fmla="*/ 4236017 h 4481303"/>
                <a:gd name="connsiteX42" fmla="*/ 2427060 w 4190433"/>
                <a:gd name="connsiteY42" fmla="*/ 4439897 h 4481303"/>
                <a:gd name="connsiteX43" fmla="*/ 2896961 w 4190433"/>
                <a:gd name="connsiteY43" fmla="*/ 4445340 h 4481303"/>
                <a:gd name="connsiteX44" fmla="*/ 3295083 w 4190433"/>
                <a:gd name="connsiteY44" fmla="*/ 3954688 h 4481303"/>
                <a:gd name="connsiteX45" fmla="*/ 3407115 w 4190433"/>
                <a:gd name="connsiteY45" fmla="*/ 3565525 h 4481303"/>
                <a:gd name="connsiteX46" fmla="*/ 3276713 w 4190433"/>
                <a:gd name="connsiteY46" fmla="*/ 3373777 h 4481303"/>
                <a:gd name="connsiteX47" fmla="*/ 2893218 w 4190433"/>
                <a:gd name="connsiteY47" fmla="*/ 3242469 h 4481303"/>
                <a:gd name="connsiteX48" fmla="*/ 2577420 w 4190433"/>
                <a:gd name="connsiteY48" fmla="*/ 3199380 h 4481303"/>
                <a:gd name="connsiteX49" fmla="*/ 1839118 w 4190433"/>
                <a:gd name="connsiteY49" fmla="*/ 3164114 h 4481303"/>
                <a:gd name="connsiteX50" fmla="*/ 1298348 w 4190433"/>
                <a:gd name="connsiteY50" fmla="*/ 3135313 h 4481303"/>
                <a:gd name="connsiteX51" fmla="*/ 1031761 w 4190433"/>
                <a:gd name="connsiteY51" fmla="*/ 3030651 h 4481303"/>
                <a:gd name="connsiteX52" fmla="*/ 1069861 w 4190433"/>
                <a:gd name="connsiteY52" fmla="*/ 2859314 h 4481303"/>
                <a:gd name="connsiteX53" fmla="*/ 1282473 w 4190433"/>
                <a:gd name="connsiteY53" fmla="*/ 2768600 h 4481303"/>
                <a:gd name="connsiteX54" fmla="*/ 1911690 w 4190433"/>
                <a:gd name="connsiteY54" fmla="*/ 2786743 h 4481303"/>
                <a:gd name="connsiteX55" fmla="*/ 2971233 w 4190433"/>
                <a:gd name="connsiteY55" fmla="*/ 2757714 h 4481303"/>
                <a:gd name="connsiteX56" fmla="*/ 3929176 w 4190433"/>
                <a:gd name="connsiteY56" fmla="*/ 2481943 h 4481303"/>
                <a:gd name="connsiteX57" fmla="*/ 3943690 w 4190433"/>
                <a:gd name="connsiteY57" fmla="*/ 2438400 h 4481303"/>
                <a:gd name="connsiteX58" fmla="*/ 3929176 w 4190433"/>
                <a:gd name="connsiteY58" fmla="*/ 2177143 h 4481303"/>
                <a:gd name="connsiteX59" fmla="*/ 3856604 w 4190433"/>
                <a:gd name="connsiteY59" fmla="*/ 2046514 h 4481303"/>
                <a:gd name="connsiteX60" fmla="*/ 3813061 w 4190433"/>
                <a:gd name="connsiteY60" fmla="*/ 2032000 h 4481303"/>
                <a:gd name="connsiteX61" fmla="*/ 3682433 w 4190433"/>
                <a:gd name="connsiteY61" fmla="*/ 1930400 h 4481303"/>
                <a:gd name="connsiteX62" fmla="*/ 3638890 w 4190433"/>
                <a:gd name="connsiteY62" fmla="*/ 1901371 h 4481303"/>
                <a:gd name="connsiteX63" fmla="*/ 3595347 w 4190433"/>
                <a:gd name="connsiteY63" fmla="*/ 1886857 h 4481303"/>
                <a:gd name="connsiteX64" fmla="*/ 3479233 w 4190433"/>
                <a:gd name="connsiteY64" fmla="*/ 1857828 h 4481303"/>
                <a:gd name="connsiteX65" fmla="*/ 3203461 w 4190433"/>
                <a:gd name="connsiteY65" fmla="*/ 1814286 h 4481303"/>
                <a:gd name="connsiteX66" fmla="*/ 3116376 w 4190433"/>
                <a:gd name="connsiteY66" fmla="*/ 1785257 h 4481303"/>
                <a:gd name="connsiteX67" fmla="*/ 2622209 w 4190433"/>
                <a:gd name="connsiteY67" fmla="*/ 1664153 h 4481303"/>
                <a:gd name="connsiteX68" fmla="*/ 2260600 w 4190433"/>
                <a:gd name="connsiteY68" fmla="*/ 1512546 h 4481303"/>
                <a:gd name="connsiteX69" fmla="*/ 2350634 w 4190433"/>
                <a:gd name="connsiteY69" fmla="*/ 1389743 h 4481303"/>
                <a:gd name="connsiteX70" fmla="*/ 2771094 w 4190433"/>
                <a:gd name="connsiteY70" fmla="*/ 1286215 h 4481303"/>
                <a:gd name="connsiteX71" fmla="*/ 3609861 w 4190433"/>
                <a:gd name="connsiteY71" fmla="*/ 1103086 h 4481303"/>
                <a:gd name="connsiteX72" fmla="*/ 3813061 w 4190433"/>
                <a:gd name="connsiteY72" fmla="*/ 1001486 h 4481303"/>
                <a:gd name="connsiteX73" fmla="*/ 3929176 w 4190433"/>
                <a:gd name="connsiteY73" fmla="*/ 943428 h 4481303"/>
                <a:gd name="connsiteX74" fmla="*/ 3958204 w 4190433"/>
                <a:gd name="connsiteY74" fmla="*/ 899886 h 4481303"/>
                <a:gd name="connsiteX75" fmla="*/ 4001747 w 4190433"/>
                <a:gd name="connsiteY75" fmla="*/ 885371 h 4481303"/>
                <a:gd name="connsiteX76" fmla="*/ 4045290 w 4190433"/>
                <a:gd name="connsiteY76" fmla="*/ 856343 h 4481303"/>
                <a:gd name="connsiteX77" fmla="*/ 4074318 w 4190433"/>
                <a:gd name="connsiteY77" fmla="*/ 812800 h 4481303"/>
                <a:gd name="connsiteX78" fmla="*/ 4117861 w 4190433"/>
                <a:gd name="connsiteY78" fmla="*/ 769257 h 4481303"/>
                <a:gd name="connsiteX79" fmla="*/ 4146890 w 4190433"/>
                <a:gd name="connsiteY79" fmla="*/ 682171 h 4481303"/>
                <a:gd name="connsiteX80" fmla="*/ 4161404 w 4190433"/>
                <a:gd name="connsiteY80" fmla="*/ 362857 h 4481303"/>
                <a:gd name="connsiteX81" fmla="*/ 4190433 w 4190433"/>
                <a:gd name="connsiteY81" fmla="*/ 275771 h 4481303"/>
                <a:gd name="connsiteX82" fmla="*/ 4161404 w 4190433"/>
                <a:gd name="connsiteY82" fmla="*/ 43543 h 4481303"/>
                <a:gd name="connsiteX83" fmla="*/ 4016261 w 4190433"/>
                <a:gd name="connsiteY83" fmla="*/ 0 h 4481303"/>
                <a:gd name="connsiteX84" fmla="*/ 3856604 w 4190433"/>
                <a:gd name="connsiteY84" fmla="*/ 29028 h 4481303"/>
                <a:gd name="connsiteX85" fmla="*/ 3813061 w 4190433"/>
                <a:gd name="connsiteY85" fmla="*/ 58057 h 4481303"/>
                <a:gd name="connsiteX86" fmla="*/ 3755004 w 4190433"/>
                <a:gd name="connsiteY86" fmla="*/ 188686 h 4481303"/>
                <a:gd name="connsiteX87" fmla="*/ 3740490 w 4190433"/>
                <a:gd name="connsiteY87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925989 w 4190433"/>
                <a:gd name="connsiteY38" fmla="*/ 3905024 h 4481303"/>
                <a:gd name="connsiteX39" fmla="*/ 2811576 w 4190433"/>
                <a:gd name="connsiteY39" fmla="*/ 3962400 h 4481303"/>
                <a:gd name="connsiteX40" fmla="*/ 2511879 w 4190433"/>
                <a:gd name="connsiteY40" fmla="*/ 4076927 h 4481303"/>
                <a:gd name="connsiteX41" fmla="*/ 2393723 w 4190433"/>
                <a:gd name="connsiteY41" fmla="*/ 4236017 h 4481303"/>
                <a:gd name="connsiteX42" fmla="*/ 2427060 w 4190433"/>
                <a:gd name="connsiteY42" fmla="*/ 4439897 h 4481303"/>
                <a:gd name="connsiteX43" fmla="*/ 2896961 w 4190433"/>
                <a:gd name="connsiteY43" fmla="*/ 4445340 h 4481303"/>
                <a:gd name="connsiteX44" fmla="*/ 3295083 w 4190433"/>
                <a:gd name="connsiteY44" fmla="*/ 3954688 h 4481303"/>
                <a:gd name="connsiteX45" fmla="*/ 3407115 w 4190433"/>
                <a:gd name="connsiteY45" fmla="*/ 3565525 h 4481303"/>
                <a:gd name="connsiteX46" fmla="*/ 3276713 w 4190433"/>
                <a:gd name="connsiteY46" fmla="*/ 3373777 h 4481303"/>
                <a:gd name="connsiteX47" fmla="*/ 2893218 w 4190433"/>
                <a:gd name="connsiteY47" fmla="*/ 3242469 h 4481303"/>
                <a:gd name="connsiteX48" fmla="*/ 2577420 w 4190433"/>
                <a:gd name="connsiteY48" fmla="*/ 3199380 h 4481303"/>
                <a:gd name="connsiteX49" fmla="*/ 1839118 w 4190433"/>
                <a:gd name="connsiteY49" fmla="*/ 3164114 h 4481303"/>
                <a:gd name="connsiteX50" fmla="*/ 1298348 w 4190433"/>
                <a:gd name="connsiteY50" fmla="*/ 3135313 h 4481303"/>
                <a:gd name="connsiteX51" fmla="*/ 1031761 w 4190433"/>
                <a:gd name="connsiteY51" fmla="*/ 3030651 h 4481303"/>
                <a:gd name="connsiteX52" fmla="*/ 1069861 w 4190433"/>
                <a:gd name="connsiteY52" fmla="*/ 2859314 h 4481303"/>
                <a:gd name="connsiteX53" fmla="*/ 1282473 w 4190433"/>
                <a:gd name="connsiteY53" fmla="*/ 2768600 h 4481303"/>
                <a:gd name="connsiteX54" fmla="*/ 1911690 w 4190433"/>
                <a:gd name="connsiteY54" fmla="*/ 2786743 h 4481303"/>
                <a:gd name="connsiteX55" fmla="*/ 2971233 w 4190433"/>
                <a:gd name="connsiteY55" fmla="*/ 2757714 h 4481303"/>
                <a:gd name="connsiteX56" fmla="*/ 3929176 w 4190433"/>
                <a:gd name="connsiteY56" fmla="*/ 2481943 h 4481303"/>
                <a:gd name="connsiteX57" fmla="*/ 3943690 w 4190433"/>
                <a:gd name="connsiteY57" fmla="*/ 2438400 h 4481303"/>
                <a:gd name="connsiteX58" fmla="*/ 3929176 w 4190433"/>
                <a:gd name="connsiteY58" fmla="*/ 2177143 h 4481303"/>
                <a:gd name="connsiteX59" fmla="*/ 3856604 w 4190433"/>
                <a:gd name="connsiteY59" fmla="*/ 2046514 h 4481303"/>
                <a:gd name="connsiteX60" fmla="*/ 3813061 w 4190433"/>
                <a:gd name="connsiteY60" fmla="*/ 2032000 h 4481303"/>
                <a:gd name="connsiteX61" fmla="*/ 3682433 w 4190433"/>
                <a:gd name="connsiteY61" fmla="*/ 1930400 h 4481303"/>
                <a:gd name="connsiteX62" fmla="*/ 3638890 w 4190433"/>
                <a:gd name="connsiteY62" fmla="*/ 1901371 h 4481303"/>
                <a:gd name="connsiteX63" fmla="*/ 3595347 w 4190433"/>
                <a:gd name="connsiteY63" fmla="*/ 1886857 h 4481303"/>
                <a:gd name="connsiteX64" fmla="*/ 3479233 w 4190433"/>
                <a:gd name="connsiteY64" fmla="*/ 1857828 h 4481303"/>
                <a:gd name="connsiteX65" fmla="*/ 3203461 w 4190433"/>
                <a:gd name="connsiteY65" fmla="*/ 1814286 h 4481303"/>
                <a:gd name="connsiteX66" fmla="*/ 3116376 w 4190433"/>
                <a:gd name="connsiteY66" fmla="*/ 1785257 h 4481303"/>
                <a:gd name="connsiteX67" fmla="*/ 2622209 w 4190433"/>
                <a:gd name="connsiteY67" fmla="*/ 1664153 h 4481303"/>
                <a:gd name="connsiteX68" fmla="*/ 2260600 w 4190433"/>
                <a:gd name="connsiteY68" fmla="*/ 1512546 h 4481303"/>
                <a:gd name="connsiteX69" fmla="*/ 2350634 w 4190433"/>
                <a:gd name="connsiteY69" fmla="*/ 1389743 h 4481303"/>
                <a:gd name="connsiteX70" fmla="*/ 2771094 w 4190433"/>
                <a:gd name="connsiteY70" fmla="*/ 1286215 h 4481303"/>
                <a:gd name="connsiteX71" fmla="*/ 3609861 w 4190433"/>
                <a:gd name="connsiteY71" fmla="*/ 1103086 h 4481303"/>
                <a:gd name="connsiteX72" fmla="*/ 3813061 w 4190433"/>
                <a:gd name="connsiteY72" fmla="*/ 1001486 h 4481303"/>
                <a:gd name="connsiteX73" fmla="*/ 3929176 w 4190433"/>
                <a:gd name="connsiteY73" fmla="*/ 943428 h 4481303"/>
                <a:gd name="connsiteX74" fmla="*/ 3958204 w 4190433"/>
                <a:gd name="connsiteY74" fmla="*/ 899886 h 4481303"/>
                <a:gd name="connsiteX75" fmla="*/ 4001747 w 4190433"/>
                <a:gd name="connsiteY75" fmla="*/ 885371 h 4481303"/>
                <a:gd name="connsiteX76" fmla="*/ 4045290 w 4190433"/>
                <a:gd name="connsiteY76" fmla="*/ 856343 h 4481303"/>
                <a:gd name="connsiteX77" fmla="*/ 4074318 w 4190433"/>
                <a:gd name="connsiteY77" fmla="*/ 812800 h 4481303"/>
                <a:gd name="connsiteX78" fmla="*/ 4117861 w 4190433"/>
                <a:gd name="connsiteY78" fmla="*/ 769257 h 4481303"/>
                <a:gd name="connsiteX79" fmla="*/ 4146890 w 4190433"/>
                <a:gd name="connsiteY79" fmla="*/ 682171 h 4481303"/>
                <a:gd name="connsiteX80" fmla="*/ 4161404 w 4190433"/>
                <a:gd name="connsiteY80" fmla="*/ 362857 h 4481303"/>
                <a:gd name="connsiteX81" fmla="*/ 4190433 w 4190433"/>
                <a:gd name="connsiteY81" fmla="*/ 275771 h 4481303"/>
                <a:gd name="connsiteX82" fmla="*/ 4161404 w 4190433"/>
                <a:gd name="connsiteY82" fmla="*/ 43543 h 4481303"/>
                <a:gd name="connsiteX83" fmla="*/ 4016261 w 4190433"/>
                <a:gd name="connsiteY83" fmla="*/ 0 h 4481303"/>
                <a:gd name="connsiteX84" fmla="*/ 3856604 w 4190433"/>
                <a:gd name="connsiteY84" fmla="*/ 29028 h 4481303"/>
                <a:gd name="connsiteX85" fmla="*/ 3813061 w 4190433"/>
                <a:gd name="connsiteY85" fmla="*/ 58057 h 4481303"/>
                <a:gd name="connsiteX86" fmla="*/ 3755004 w 4190433"/>
                <a:gd name="connsiteY86" fmla="*/ 188686 h 4481303"/>
                <a:gd name="connsiteX87" fmla="*/ 3740490 w 4190433"/>
                <a:gd name="connsiteY87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929176 w 4190433"/>
                <a:gd name="connsiteY55" fmla="*/ 2481943 h 4481303"/>
                <a:gd name="connsiteX56" fmla="*/ 3943690 w 4190433"/>
                <a:gd name="connsiteY56" fmla="*/ 2438400 h 4481303"/>
                <a:gd name="connsiteX57" fmla="*/ 3929176 w 4190433"/>
                <a:gd name="connsiteY57" fmla="*/ 2177143 h 4481303"/>
                <a:gd name="connsiteX58" fmla="*/ 3856604 w 4190433"/>
                <a:gd name="connsiteY58" fmla="*/ 2046514 h 4481303"/>
                <a:gd name="connsiteX59" fmla="*/ 3813061 w 4190433"/>
                <a:gd name="connsiteY59" fmla="*/ 2032000 h 4481303"/>
                <a:gd name="connsiteX60" fmla="*/ 3682433 w 4190433"/>
                <a:gd name="connsiteY60" fmla="*/ 1930400 h 4481303"/>
                <a:gd name="connsiteX61" fmla="*/ 3638890 w 4190433"/>
                <a:gd name="connsiteY61" fmla="*/ 1901371 h 4481303"/>
                <a:gd name="connsiteX62" fmla="*/ 3595347 w 4190433"/>
                <a:gd name="connsiteY62" fmla="*/ 1886857 h 4481303"/>
                <a:gd name="connsiteX63" fmla="*/ 3479233 w 4190433"/>
                <a:gd name="connsiteY63" fmla="*/ 1857828 h 4481303"/>
                <a:gd name="connsiteX64" fmla="*/ 3203461 w 4190433"/>
                <a:gd name="connsiteY64" fmla="*/ 1814286 h 4481303"/>
                <a:gd name="connsiteX65" fmla="*/ 3116376 w 4190433"/>
                <a:gd name="connsiteY65" fmla="*/ 1785257 h 4481303"/>
                <a:gd name="connsiteX66" fmla="*/ 2622209 w 4190433"/>
                <a:gd name="connsiteY66" fmla="*/ 1664153 h 4481303"/>
                <a:gd name="connsiteX67" fmla="*/ 2260600 w 4190433"/>
                <a:gd name="connsiteY67" fmla="*/ 1512546 h 4481303"/>
                <a:gd name="connsiteX68" fmla="*/ 2350634 w 4190433"/>
                <a:gd name="connsiteY68" fmla="*/ 1389743 h 4481303"/>
                <a:gd name="connsiteX69" fmla="*/ 2771094 w 4190433"/>
                <a:gd name="connsiteY69" fmla="*/ 1286215 h 4481303"/>
                <a:gd name="connsiteX70" fmla="*/ 3609861 w 4190433"/>
                <a:gd name="connsiteY70" fmla="*/ 1103086 h 4481303"/>
                <a:gd name="connsiteX71" fmla="*/ 3813061 w 4190433"/>
                <a:gd name="connsiteY71" fmla="*/ 1001486 h 4481303"/>
                <a:gd name="connsiteX72" fmla="*/ 3929176 w 4190433"/>
                <a:gd name="connsiteY72" fmla="*/ 943428 h 4481303"/>
                <a:gd name="connsiteX73" fmla="*/ 3958204 w 4190433"/>
                <a:gd name="connsiteY73" fmla="*/ 899886 h 4481303"/>
                <a:gd name="connsiteX74" fmla="*/ 4001747 w 4190433"/>
                <a:gd name="connsiteY74" fmla="*/ 885371 h 4481303"/>
                <a:gd name="connsiteX75" fmla="*/ 4045290 w 4190433"/>
                <a:gd name="connsiteY75" fmla="*/ 856343 h 4481303"/>
                <a:gd name="connsiteX76" fmla="*/ 4074318 w 4190433"/>
                <a:gd name="connsiteY76" fmla="*/ 812800 h 4481303"/>
                <a:gd name="connsiteX77" fmla="*/ 4117861 w 4190433"/>
                <a:gd name="connsiteY77" fmla="*/ 769257 h 4481303"/>
                <a:gd name="connsiteX78" fmla="*/ 4146890 w 4190433"/>
                <a:gd name="connsiteY78" fmla="*/ 682171 h 4481303"/>
                <a:gd name="connsiteX79" fmla="*/ 4161404 w 4190433"/>
                <a:gd name="connsiteY79" fmla="*/ 362857 h 4481303"/>
                <a:gd name="connsiteX80" fmla="*/ 4190433 w 4190433"/>
                <a:gd name="connsiteY80" fmla="*/ 275771 h 4481303"/>
                <a:gd name="connsiteX81" fmla="*/ 4161404 w 4190433"/>
                <a:gd name="connsiteY81" fmla="*/ 43543 h 4481303"/>
                <a:gd name="connsiteX82" fmla="*/ 4016261 w 4190433"/>
                <a:gd name="connsiteY82" fmla="*/ 0 h 4481303"/>
                <a:gd name="connsiteX83" fmla="*/ 3856604 w 4190433"/>
                <a:gd name="connsiteY83" fmla="*/ 29028 h 4481303"/>
                <a:gd name="connsiteX84" fmla="*/ 3813061 w 4190433"/>
                <a:gd name="connsiteY84" fmla="*/ 58057 h 4481303"/>
                <a:gd name="connsiteX85" fmla="*/ 3755004 w 4190433"/>
                <a:gd name="connsiteY85" fmla="*/ 188686 h 4481303"/>
                <a:gd name="connsiteX86" fmla="*/ 3740490 w 4190433"/>
                <a:gd name="connsiteY86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943690 w 4190433"/>
                <a:gd name="connsiteY55" fmla="*/ 2438400 h 4481303"/>
                <a:gd name="connsiteX56" fmla="*/ 3929176 w 4190433"/>
                <a:gd name="connsiteY56" fmla="*/ 2177143 h 4481303"/>
                <a:gd name="connsiteX57" fmla="*/ 3856604 w 4190433"/>
                <a:gd name="connsiteY57" fmla="*/ 2046514 h 4481303"/>
                <a:gd name="connsiteX58" fmla="*/ 3813061 w 4190433"/>
                <a:gd name="connsiteY58" fmla="*/ 2032000 h 4481303"/>
                <a:gd name="connsiteX59" fmla="*/ 3682433 w 4190433"/>
                <a:gd name="connsiteY59" fmla="*/ 1930400 h 4481303"/>
                <a:gd name="connsiteX60" fmla="*/ 3638890 w 4190433"/>
                <a:gd name="connsiteY60" fmla="*/ 1901371 h 4481303"/>
                <a:gd name="connsiteX61" fmla="*/ 3595347 w 4190433"/>
                <a:gd name="connsiteY61" fmla="*/ 1886857 h 4481303"/>
                <a:gd name="connsiteX62" fmla="*/ 3479233 w 4190433"/>
                <a:gd name="connsiteY62" fmla="*/ 1857828 h 4481303"/>
                <a:gd name="connsiteX63" fmla="*/ 3203461 w 4190433"/>
                <a:gd name="connsiteY63" fmla="*/ 1814286 h 4481303"/>
                <a:gd name="connsiteX64" fmla="*/ 3116376 w 4190433"/>
                <a:gd name="connsiteY64" fmla="*/ 1785257 h 4481303"/>
                <a:gd name="connsiteX65" fmla="*/ 2622209 w 4190433"/>
                <a:gd name="connsiteY65" fmla="*/ 1664153 h 4481303"/>
                <a:gd name="connsiteX66" fmla="*/ 2260600 w 4190433"/>
                <a:gd name="connsiteY66" fmla="*/ 1512546 h 4481303"/>
                <a:gd name="connsiteX67" fmla="*/ 2350634 w 4190433"/>
                <a:gd name="connsiteY67" fmla="*/ 1389743 h 4481303"/>
                <a:gd name="connsiteX68" fmla="*/ 2771094 w 4190433"/>
                <a:gd name="connsiteY68" fmla="*/ 1286215 h 4481303"/>
                <a:gd name="connsiteX69" fmla="*/ 3609861 w 4190433"/>
                <a:gd name="connsiteY69" fmla="*/ 1103086 h 4481303"/>
                <a:gd name="connsiteX70" fmla="*/ 3813061 w 4190433"/>
                <a:gd name="connsiteY70" fmla="*/ 1001486 h 4481303"/>
                <a:gd name="connsiteX71" fmla="*/ 3929176 w 4190433"/>
                <a:gd name="connsiteY71" fmla="*/ 943428 h 4481303"/>
                <a:gd name="connsiteX72" fmla="*/ 3958204 w 4190433"/>
                <a:gd name="connsiteY72" fmla="*/ 899886 h 4481303"/>
                <a:gd name="connsiteX73" fmla="*/ 4001747 w 4190433"/>
                <a:gd name="connsiteY73" fmla="*/ 885371 h 4481303"/>
                <a:gd name="connsiteX74" fmla="*/ 4045290 w 4190433"/>
                <a:gd name="connsiteY74" fmla="*/ 856343 h 4481303"/>
                <a:gd name="connsiteX75" fmla="*/ 4074318 w 4190433"/>
                <a:gd name="connsiteY75" fmla="*/ 812800 h 4481303"/>
                <a:gd name="connsiteX76" fmla="*/ 4117861 w 4190433"/>
                <a:gd name="connsiteY76" fmla="*/ 769257 h 4481303"/>
                <a:gd name="connsiteX77" fmla="*/ 4146890 w 4190433"/>
                <a:gd name="connsiteY77" fmla="*/ 682171 h 4481303"/>
                <a:gd name="connsiteX78" fmla="*/ 4161404 w 4190433"/>
                <a:gd name="connsiteY78" fmla="*/ 362857 h 4481303"/>
                <a:gd name="connsiteX79" fmla="*/ 4190433 w 4190433"/>
                <a:gd name="connsiteY79" fmla="*/ 275771 h 4481303"/>
                <a:gd name="connsiteX80" fmla="*/ 4161404 w 4190433"/>
                <a:gd name="connsiteY80" fmla="*/ 43543 h 4481303"/>
                <a:gd name="connsiteX81" fmla="*/ 4016261 w 4190433"/>
                <a:gd name="connsiteY81" fmla="*/ 0 h 4481303"/>
                <a:gd name="connsiteX82" fmla="*/ 3856604 w 4190433"/>
                <a:gd name="connsiteY82" fmla="*/ 29028 h 4481303"/>
                <a:gd name="connsiteX83" fmla="*/ 3813061 w 4190433"/>
                <a:gd name="connsiteY83" fmla="*/ 58057 h 4481303"/>
                <a:gd name="connsiteX84" fmla="*/ 3755004 w 4190433"/>
                <a:gd name="connsiteY84" fmla="*/ 188686 h 4481303"/>
                <a:gd name="connsiteX85" fmla="*/ 3740490 w 4190433"/>
                <a:gd name="connsiteY85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943690 w 4190433"/>
                <a:gd name="connsiteY55" fmla="*/ 2438400 h 4481303"/>
                <a:gd name="connsiteX56" fmla="*/ 3856604 w 4190433"/>
                <a:gd name="connsiteY56" fmla="*/ 2046514 h 4481303"/>
                <a:gd name="connsiteX57" fmla="*/ 3813061 w 4190433"/>
                <a:gd name="connsiteY57" fmla="*/ 2032000 h 4481303"/>
                <a:gd name="connsiteX58" fmla="*/ 3682433 w 4190433"/>
                <a:gd name="connsiteY58" fmla="*/ 1930400 h 4481303"/>
                <a:gd name="connsiteX59" fmla="*/ 3638890 w 4190433"/>
                <a:gd name="connsiteY59" fmla="*/ 1901371 h 4481303"/>
                <a:gd name="connsiteX60" fmla="*/ 3595347 w 4190433"/>
                <a:gd name="connsiteY60" fmla="*/ 1886857 h 4481303"/>
                <a:gd name="connsiteX61" fmla="*/ 3479233 w 4190433"/>
                <a:gd name="connsiteY61" fmla="*/ 1857828 h 4481303"/>
                <a:gd name="connsiteX62" fmla="*/ 3203461 w 4190433"/>
                <a:gd name="connsiteY62" fmla="*/ 1814286 h 4481303"/>
                <a:gd name="connsiteX63" fmla="*/ 3116376 w 4190433"/>
                <a:gd name="connsiteY63" fmla="*/ 1785257 h 4481303"/>
                <a:gd name="connsiteX64" fmla="*/ 2622209 w 4190433"/>
                <a:gd name="connsiteY64" fmla="*/ 1664153 h 4481303"/>
                <a:gd name="connsiteX65" fmla="*/ 2260600 w 4190433"/>
                <a:gd name="connsiteY65" fmla="*/ 1512546 h 4481303"/>
                <a:gd name="connsiteX66" fmla="*/ 2350634 w 4190433"/>
                <a:gd name="connsiteY66" fmla="*/ 1389743 h 4481303"/>
                <a:gd name="connsiteX67" fmla="*/ 2771094 w 4190433"/>
                <a:gd name="connsiteY67" fmla="*/ 1286215 h 4481303"/>
                <a:gd name="connsiteX68" fmla="*/ 3609861 w 4190433"/>
                <a:gd name="connsiteY68" fmla="*/ 1103086 h 4481303"/>
                <a:gd name="connsiteX69" fmla="*/ 3813061 w 4190433"/>
                <a:gd name="connsiteY69" fmla="*/ 1001486 h 4481303"/>
                <a:gd name="connsiteX70" fmla="*/ 3929176 w 4190433"/>
                <a:gd name="connsiteY70" fmla="*/ 943428 h 4481303"/>
                <a:gd name="connsiteX71" fmla="*/ 3958204 w 4190433"/>
                <a:gd name="connsiteY71" fmla="*/ 899886 h 4481303"/>
                <a:gd name="connsiteX72" fmla="*/ 4001747 w 4190433"/>
                <a:gd name="connsiteY72" fmla="*/ 885371 h 4481303"/>
                <a:gd name="connsiteX73" fmla="*/ 4045290 w 4190433"/>
                <a:gd name="connsiteY73" fmla="*/ 856343 h 4481303"/>
                <a:gd name="connsiteX74" fmla="*/ 4074318 w 4190433"/>
                <a:gd name="connsiteY74" fmla="*/ 812800 h 4481303"/>
                <a:gd name="connsiteX75" fmla="*/ 4117861 w 4190433"/>
                <a:gd name="connsiteY75" fmla="*/ 769257 h 4481303"/>
                <a:gd name="connsiteX76" fmla="*/ 4146890 w 4190433"/>
                <a:gd name="connsiteY76" fmla="*/ 682171 h 4481303"/>
                <a:gd name="connsiteX77" fmla="*/ 4161404 w 4190433"/>
                <a:gd name="connsiteY77" fmla="*/ 362857 h 4481303"/>
                <a:gd name="connsiteX78" fmla="*/ 4190433 w 4190433"/>
                <a:gd name="connsiteY78" fmla="*/ 275771 h 4481303"/>
                <a:gd name="connsiteX79" fmla="*/ 4161404 w 4190433"/>
                <a:gd name="connsiteY79" fmla="*/ 43543 h 4481303"/>
                <a:gd name="connsiteX80" fmla="*/ 4016261 w 4190433"/>
                <a:gd name="connsiteY80" fmla="*/ 0 h 4481303"/>
                <a:gd name="connsiteX81" fmla="*/ 3856604 w 4190433"/>
                <a:gd name="connsiteY81" fmla="*/ 29028 h 4481303"/>
                <a:gd name="connsiteX82" fmla="*/ 3813061 w 4190433"/>
                <a:gd name="connsiteY82" fmla="*/ 58057 h 4481303"/>
                <a:gd name="connsiteX83" fmla="*/ 3755004 w 4190433"/>
                <a:gd name="connsiteY83" fmla="*/ 188686 h 4481303"/>
                <a:gd name="connsiteX84" fmla="*/ 3740490 w 4190433"/>
                <a:gd name="connsiteY84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707946 w 4190433"/>
                <a:gd name="connsiteY55" fmla="*/ 2395537 h 4481303"/>
                <a:gd name="connsiteX56" fmla="*/ 3856604 w 4190433"/>
                <a:gd name="connsiteY56" fmla="*/ 2046514 h 4481303"/>
                <a:gd name="connsiteX57" fmla="*/ 3813061 w 4190433"/>
                <a:gd name="connsiteY57" fmla="*/ 2032000 h 4481303"/>
                <a:gd name="connsiteX58" fmla="*/ 3682433 w 4190433"/>
                <a:gd name="connsiteY58" fmla="*/ 1930400 h 4481303"/>
                <a:gd name="connsiteX59" fmla="*/ 3638890 w 4190433"/>
                <a:gd name="connsiteY59" fmla="*/ 1901371 h 4481303"/>
                <a:gd name="connsiteX60" fmla="*/ 3595347 w 4190433"/>
                <a:gd name="connsiteY60" fmla="*/ 1886857 h 4481303"/>
                <a:gd name="connsiteX61" fmla="*/ 3479233 w 4190433"/>
                <a:gd name="connsiteY61" fmla="*/ 1857828 h 4481303"/>
                <a:gd name="connsiteX62" fmla="*/ 3203461 w 4190433"/>
                <a:gd name="connsiteY62" fmla="*/ 1814286 h 4481303"/>
                <a:gd name="connsiteX63" fmla="*/ 3116376 w 4190433"/>
                <a:gd name="connsiteY63" fmla="*/ 1785257 h 4481303"/>
                <a:gd name="connsiteX64" fmla="*/ 2622209 w 4190433"/>
                <a:gd name="connsiteY64" fmla="*/ 1664153 h 4481303"/>
                <a:gd name="connsiteX65" fmla="*/ 2260600 w 4190433"/>
                <a:gd name="connsiteY65" fmla="*/ 1512546 h 4481303"/>
                <a:gd name="connsiteX66" fmla="*/ 2350634 w 4190433"/>
                <a:gd name="connsiteY66" fmla="*/ 1389743 h 4481303"/>
                <a:gd name="connsiteX67" fmla="*/ 2771094 w 4190433"/>
                <a:gd name="connsiteY67" fmla="*/ 1286215 h 4481303"/>
                <a:gd name="connsiteX68" fmla="*/ 3609861 w 4190433"/>
                <a:gd name="connsiteY68" fmla="*/ 1103086 h 4481303"/>
                <a:gd name="connsiteX69" fmla="*/ 3813061 w 4190433"/>
                <a:gd name="connsiteY69" fmla="*/ 1001486 h 4481303"/>
                <a:gd name="connsiteX70" fmla="*/ 3929176 w 4190433"/>
                <a:gd name="connsiteY70" fmla="*/ 943428 h 4481303"/>
                <a:gd name="connsiteX71" fmla="*/ 3958204 w 4190433"/>
                <a:gd name="connsiteY71" fmla="*/ 899886 h 4481303"/>
                <a:gd name="connsiteX72" fmla="*/ 4001747 w 4190433"/>
                <a:gd name="connsiteY72" fmla="*/ 885371 h 4481303"/>
                <a:gd name="connsiteX73" fmla="*/ 4045290 w 4190433"/>
                <a:gd name="connsiteY73" fmla="*/ 856343 h 4481303"/>
                <a:gd name="connsiteX74" fmla="*/ 4074318 w 4190433"/>
                <a:gd name="connsiteY74" fmla="*/ 812800 h 4481303"/>
                <a:gd name="connsiteX75" fmla="*/ 4117861 w 4190433"/>
                <a:gd name="connsiteY75" fmla="*/ 769257 h 4481303"/>
                <a:gd name="connsiteX76" fmla="*/ 4146890 w 4190433"/>
                <a:gd name="connsiteY76" fmla="*/ 682171 h 4481303"/>
                <a:gd name="connsiteX77" fmla="*/ 4161404 w 4190433"/>
                <a:gd name="connsiteY77" fmla="*/ 362857 h 4481303"/>
                <a:gd name="connsiteX78" fmla="*/ 4190433 w 4190433"/>
                <a:gd name="connsiteY78" fmla="*/ 275771 h 4481303"/>
                <a:gd name="connsiteX79" fmla="*/ 4161404 w 4190433"/>
                <a:gd name="connsiteY79" fmla="*/ 43543 h 4481303"/>
                <a:gd name="connsiteX80" fmla="*/ 4016261 w 4190433"/>
                <a:gd name="connsiteY80" fmla="*/ 0 h 4481303"/>
                <a:gd name="connsiteX81" fmla="*/ 3856604 w 4190433"/>
                <a:gd name="connsiteY81" fmla="*/ 29028 h 4481303"/>
                <a:gd name="connsiteX82" fmla="*/ 3813061 w 4190433"/>
                <a:gd name="connsiteY82" fmla="*/ 58057 h 4481303"/>
                <a:gd name="connsiteX83" fmla="*/ 3755004 w 4190433"/>
                <a:gd name="connsiteY83" fmla="*/ 188686 h 4481303"/>
                <a:gd name="connsiteX84" fmla="*/ 3740490 w 4190433"/>
                <a:gd name="connsiteY84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707946 w 4190433"/>
                <a:gd name="connsiteY55" fmla="*/ 2395537 h 4481303"/>
                <a:gd name="connsiteX56" fmla="*/ 3811361 w 4190433"/>
                <a:gd name="connsiteY56" fmla="*/ 2189389 h 4481303"/>
                <a:gd name="connsiteX57" fmla="*/ 3813061 w 4190433"/>
                <a:gd name="connsiteY57" fmla="*/ 2032000 h 4481303"/>
                <a:gd name="connsiteX58" fmla="*/ 3682433 w 4190433"/>
                <a:gd name="connsiteY58" fmla="*/ 1930400 h 4481303"/>
                <a:gd name="connsiteX59" fmla="*/ 3638890 w 4190433"/>
                <a:gd name="connsiteY59" fmla="*/ 1901371 h 4481303"/>
                <a:gd name="connsiteX60" fmla="*/ 3595347 w 4190433"/>
                <a:gd name="connsiteY60" fmla="*/ 1886857 h 4481303"/>
                <a:gd name="connsiteX61" fmla="*/ 3479233 w 4190433"/>
                <a:gd name="connsiteY61" fmla="*/ 1857828 h 4481303"/>
                <a:gd name="connsiteX62" fmla="*/ 3203461 w 4190433"/>
                <a:gd name="connsiteY62" fmla="*/ 1814286 h 4481303"/>
                <a:gd name="connsiteX63" fmla="*/ 3116376 w 4190433"/>
                <a:gd name="connsiteY63" fmla="*/ 1785257 h 4481303"/>
                <a:gd name="connsiteX64" fmla="*/ 2622209 w 4190433"/>
                <a:gd name="connsiteY64" fmla="*/ 1664153 h 4481303"/>
                <a:gd name="connsiteX65" fmla="*/ 2260600 w 4190433"/>
                <a:gd name="connsiteY65" fmla="*/ 1512546 h 4481303"/>
                <a:gd name="connsiteX66" fmla="*/ 2350634 w 4190433"/>
                <a:gd name="connsiteY66" fmla="*/ 1389743 h 4481303"/>
                <a:gd name="connsiteX67" fmla="*/ 2771094 w 4190433"/>
                <a:gd name="connsiteY67" fmla="*/ 1286215 h 4481303"/>
                <a:gd name="connsiteX68" fmla="*/ 3609861 w 4190433"/>
                <a:gd name="connsiteY68" fmla="*/ 1103086 h 4481303"/>
                <a:gd name="connsiteX69" fmla="*/ 3813061 w 4190433"/>
                <a:gd name="connsiteY69" fmla="*/ 1001486 h 4481303"/>
                <a:gd name="connsiteX70" fmla="*/ 3929176 w 4190433"/>
                <a:gd name="connsiteY70" fmla="*/ 943428 h 4481303"/>
                <a:gd name="connsiteX71" fmla="*/ 3958204 w 4190433"/>
                <a:gd name="connsiteY71" fmla="*/ 899886 h 4481303"/>
                <a:gd name="connsiteX72" fmla="*/ 4001747 w 4190433"/>
                <a:gd name="connsiteY72" fmla="*/ 885371 h 4481303"/>
                <a:gd name="connsiteX73" fmla="*/ 4045290 w 4190433"/>
                <a:gd name="connsiteY73" fmla="*/ 856343 h 4481303"/>
                <a:gd name="connsiteX74" fmla="*/ 4074318 w 4190433"/>
                <a:gd name="connsiteY74" fmla="*/ 812800 h 4481303"/>
                <a:gd name="connsiteX75" fmla="*/ 4117861 w 4190433"/>
                <a:gd name="connsiteY75" fmla="*/ 769257 h 4481303"/>
                <a:gd name="connsiteX76" fmla="*/ 4146890 w 4190433"/>
                <a:gd name="connsiteY76" fmla="*/ 682171 h 4481303"/>
                <a:gd name="connsiteX77" fmla="*/ 4161404 w 4190433"/>
                <a:gd name="connsiteY77" fmla="*/ 362857 h 4481303"/>
                <a:gd name="connsiteX78" fmla="*/ 4190433 w 4190433"/>
                <a:gd name="connsiteY78" fmla="*/ 275771 h 4481303"/>
                <a:gd name="connsiteX79" fmla="*/ 4161404 w 4190433"/>
                <a:gd name="connsiteY79" fmla="*/ 43543 h 4481303"/>
                <a:gd name="connsiteX80" fmla="*/ 4016261 w 4190433"/>
                <a:gd name="connsiteY80" fmla="*/ 0 h 4481303"/>
                <a:gd name="connsiteX81" fmla="*/ 3856604 w 4190433"/>
                <a:gd name="connsiteY81" fmla="*/ 29028 h 4481303"/>
                <a:gd name="connsiteX82" fmla="*/ 3813061 w 4190433"/>
                <a:gd name="connsiteY82" fmla="*/ 58057 h 4481303"/>
                <a:gd name="connsiteX83" fmla="*/ 3755004 w 4190433"/>
                <a:gd name="connsiteY83" fmla="*/ 188686 h 4481303"/>
                <a:gd name="connsiteX84" fmla="*/ 3740490 w 4190433"/>
                <a:gd name="connsiteY84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707946 w 4190433"/>
                <a:gd name="connsiteY55" fmla="*/ 2395537 h 4481303"/>
                <a:gd name="connsiteX56" fmla="*/ 3811361 w 4190433"/>
                <a:gd name="connsiteY56" fmla="*/ 2189389 h 4481303"/>
                <a:gd name="connsiteX57" fmla="*/ 3813061 w 4190433"/>
                <a:gd name="connsiteY57" fmla="*/ 2032000 h 4481303"/>
                <a:gd name="connsiteX58" fmla="*/ 3682433 w 4190433"/>
                <a:gd name="connsiteY58" fmla="*/ 1930400 h 4481303"/>
                <a:gd name="connsiteX59" fmla="*/ 3595347 w 4190433"/>
                <a:gd name="connsiteY59" fmla="*/ 1886857 h 4481303"/>
                <a:gd name="connsiteX60" fmla="*/ 3479233 w 4190433"/>
                <a:gd name="connsiteY60" fmla="*/ 1857828 h 4481303"/>
                <a:gd name="connsiteX61" fmla="*/ 3203461 w 4190433"/>
                <a:gd name="connsiteY61" fmla="*/ 1814286 h 4481303"/>
                <a:gd name="connsiteX62" fmla="*/ 3116376 w 4190433"/>
                <a:gd name="connsiteY62" fmla="*/ 1785257 h 4481303"/>
                <a:gd name="connsiteX63" fmla="*/ 2622209 w 4190433"/>
                <a:gd name="connsiteY63" fmla="*/ 1664153 h 4481303"/>
                <a:gd name="connsiteX64" fmla="*/ 2260600 w 4190433"/>
                <a:gd name="connsiteY64" fmla="*/ 1512546 h 4481303"/>
                <a:gd name="connsiteX65" fmla="*/ 2350634 w 4190433"/>
                <a:gd name="connsiteY65" fmla="*/ 1389743 h 4481303"/>
                <a:gd name="connsiteX66" fmla="*/ 2771094 w 4190433"/>
                <a:gd name="connsiteY66" fmla="*/ 1286215 h 4481303"/>
                <a:gd name="connsiteX67" fmla="*/ 3609861 w 4190433"/>
                <a:gd name="connsiteY67" fmla="*/ 1103086 h 4481303"/>
                <a:gd name="connsiteX68" fmla="*/ 3813061 w 4190433"/>
                <a:gd name="connsiteY68" fmla="*/ 1001486 h 4481303"/>
                <a:gd name="connsiteX69" fmla="*/ 3929176 w 4190433"/>
                <a:gd name="connsiteY69" fmla="*/ 943428 h 4481303"/>
                <a:gd name="connsiteX70" fmla="*/ 3958204 w 4190433"/>
                <a:gd name="connsiteY70" fmla="*/ 899886 h 4481303"/>
                <a:gd name="connsiteX71" fmla="*/ 4001747 w 4190433"/>
                <a:gd name="connsiteY71" fmla="*/ 885371 h 4481303"/>
                <a:gd name="connsiteX72" fmla="*/ 4045290 w 4190433"/>
                <a:gd name="connsiteY72" fmla="*/ 856343 h 4481303"/>
                <a:gd name="connsiteX73" fmla="*/ 4074318 w 4190433"/>
                <a:gd name="connsiteY73" fmla="*/ 812800 h 4481303"/>
                <a:gd name="connsiteX74" fmla="*/ 4117861 w 4190433"/>
                <a:gd name="connsiteY74" fmla="*/ 769257 h 4481303"/>
                <a:gd name="connsiteX75" fmla="*/ 4146890 w 4190433"/>
                <a:gd name="connsiteY75" fmla="*/ 682171 h 4481303"/>
                <a:gd name="connsiteX76" fmla="*/ 4161404 w 4190433"/>
                <a:gd name="connsiteY76" fmla="*/ 362857 h 4481303"/>
                <a:gd name="connsiteX77" fmla="*/ 4190433 w 4190433"/>
                <a:gd name="connsiteY77" fmla="*/ 275771 h 4481303"/>
                <a:gd name="connsiteX78" fmla="*/ 4161404 w 4190433"/>
                <a:gd name="connsiteY78" fmla="*/ 43543 h 4481303"/>
                <a:gd name="connsiteX79" fmla="*/ 4016261 w 4190433"/>
                <a:gd name="connsiteY79" fmla="*/ 0 h 4481303"/>
                <a:gd name="connsiteX80" fmla="*/ 3856604 w 4190433"/>
                <a:gd name="connsiteY80" fmla="*/ 29028 h 4481303"/>
                <a:gd name="connsiteX81" fmla="*/ 3813061 w 4190433"/>
                <a:gd name="connsiteY81" fmla="*/ 58057 h 4481303"/>
                <a:gd name="connsiteX82" fmla="*/ 3755004 w 4190433"/>
                <a:gd name="connsiteY82" fmla="*/ 188686 h 4481303"/>
                <a:gd name="connsiteX83" fmla="*/ 3740490 w 4190433"/>
                <a:gd name="connsiteY83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707946 w 4190433"/>
                <a:gd name="connsiteY55" fmla="*/ 2395537 h 4481303"/>
                <a:gd name="connsiteX56" fmla="*/ 3811361 w 4190433"/>
                <a:gd name="connsiteY56" fmla="*/ 2189389 h 4481303"/>
                <a:gd name="connsiteX57" fmla="*/ 3813061 w 4190433"/>
                <a:gd name="connsiteY57" fmla="*/ 2032000 h 4481303"/>
                <a:gd name="connsiteX58" fmla="*/ 3595347 w 4190433"/>
                <a:gd name="connsiteY58" fmla="*/ 1886857 h 4481303"/>
                <a:gd name="connsiteX59" fmla="*/ 3479233 w 4190433"/>
                <a:gd name="connsiteY59" fmla="*/ 1857828 h 4481303"/>
                <a:gd name="connsiteX60" fmla="*/ 3203461 w 4190433"/>
                <a:gd name="connsiteY60" fmla="*/ 1814286 h 4481303"/>
                <a:gd name="connsiteX61" fmla="*/ 3116376 w 4190433"/>
                <a:gd name="connsiteY61" fmla="*/ 1785257 h 4481303"/>
                <a:gd name="connsiteX62" fmla="*/ 2622209 w 4190433"/>
                <a:gd name="connsiteY62" fmla="*/ 1664153 h 4481303"/>
                <a:gd name="connsiteX63" fmla="*/ 2260600 w 4190433"/>
                <a:gd name="connsiteY63" fmla="*/ 1512546 h 4481303"/>
                <a:gd name="connsiteX64" fmla="*/ 2350634 w 4190433"/>
                <a:gd name="connsiteY64" fmla="*/ 1389743 h 4481303"/>
                <a:gd name="connsiteX65" fmla="*/ 2771094 w 4190433"/>
                <a:gd name="connsiteY65" fmla="*/ 1286215 h 4481303"/>
                <a:gd name="connsiteX66" fmla="*/ 3609861 w 4190433"/>
                <a:gd name="connsiteY66" fmla="*/ 1103086 h 4481303"/>
                <a:gd name="connsiteX67" fmla="*/ 3813061 w 4190433"/>
                <a:gd name="connsiteY67" fmla="*/ 1001486 h 4481303"/>
                <a:gd name="connsiteX68" fmla="*/ 3929176 w 4190433"/>
                <a:gd name="connsiteY68" fmla="*/ 943428 h 4481303"/>
                <a:gd name="connsiteX69" fmla="*/ 3958204 w 4190433"/>
                <a:gd name="connsiteY69" fmla="*/ 899886 h 4481303"/>
                <a:gd name="connsiteX70" fmla="*/ 4001747 w 4190433"/>
                <a:gd name="connsiteY70" fmla="*/ 885371 h 4481303"/>
                <a:gd name="connsiteX71" fmla="*/ 4045290 w 4190433"/>
                <a:gd name="connsiteY71" fmla="*/ 856343 h 4481303"/>
                <a:gd name="connsiteX72" fmla="*/ 4074318 w 4190433"/>
                <a:gd name="connsiteY72" fmla="*/ 812800 h 4481303"/>
                <a:gd name="connsiteX73" fmla="*/ 4117861 w 4190433"/>
                <a:gd name="connsiteY73" fmla="*/ 769257 h 4481303"/>
                <a:gd name="connsiteX74" fmla="*/ 4146890 w 4190433"/>
                <a:gd name="connsiteY74" fmla="*/ 682171 h 4481303"/>
                <a:gd name="connsiteX75" fmla="*/ 4161404 w 4190433"/>
                <a:gd name="connsiteY75" fmla="*/ 362857 h 4481303"/>
                <a:gd name="connsiteX76" fmla="*/ 4190433 w 4190433"/>
                <a:gd name="connsiteY76" fmla="*/ 275771 h 4481303"/>
                <a:gd name="connsiteX77" fmla="*/ 4161404 w 4190433"/>
                <a:gd name="connsiteY77" fmla="*/ 43543 h 4481303"/>
                <a:gd name="connsiteX78" fmla="*/ 4016261 w 4190433"/>
                <a:gd name="connsiteY78" fmla="*/ 0 h 4481303"/>
                <a:gd name="connsiteX79" fmla="*/ 3856604 w 4190433"/>
                <a:gd name="connsiteY79" fmla="*/ 29028 h 4481303"/>
                <a:gd name="connsiteX80" fmla="*/ 3813061 w 4190433"/>
                <a:gd name="connsiteY80" fmla="*/ 58057 h 4481303"/>
                <a:gd name="connsiteX81" fmla="*/ 3755004 w 4190433"/>
                <a:gd name="connsiteY81" fmla="*/ 188686 h 4481303"/>
                <a:gd name="connsiteX82" fmla="*/ 3740490 w 4190433"/>
                <a:gd name="connsiteY82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707946 w 4190433"/>
                <a:gd name="connsiteY55" fmla="*/ 2395537 h 4481303"/>
                <a:gd name="connsiteX56" fmla="*/ 3811361 w 4190433"/>
                <a:gd name="connsiteY56" fmla="*/ 2189389 h 4481303"/>
                <a:gd name="connsiteX57" fmla="*/ 3813061 w 4190433"/>
                <a:gd name="connsiteY57" fmla="*/ 2032000 h 4481303"/>
                <a:gd name="connsiteX58" fmla="*/ 3595347 w 4190433"/>
                <a:gd name="connsiteY58" fmla="*/ 1886857 h 4481303"/>
                <a:gd name="connsiteX59" fmla="*/ 3203461 w 4190433"/>
                <a:gd name="connsiteY59" fmla="*/ 1814286 h 4481303"/>
                <a:gd name="connsiteX60" fmla="*/ 3116376 w 4190433"/>
                <a:gd name="connsiteY60" fmla="*/ 1785257 h 4481303"/>
                <a:gd name="connsiteX61" fmla="*/ 2622209 w 4190433"/>
                <a:gd name="connsiteY61" fmla="*/ 1664153 h 4481303"/>
                <a:gd name="connsiteX62" fmla="*/ 2260600 w 4190433"/>
                <a:gd name="connsiteY62" fmla="*/ 1512546 h 4481303"/>
                <a:gd name="connsiteX63" fmla="*/ 2350634 w 4190433"/>
                <a:gd name="connsiteY63" fmla="*/ 1389743 h 4481303"/>
                <a:gd name="connsiteX64" fmla="*/ 2771094 w 4190433"/>
                <a:gd name="connsiteY64" fmla="*/ 1286215 h 4481303"/>
                <a:gd name="connsiteX65" fmla="*/ 3609861 w 4190433"/>
                <a:gd name="connsiteY65" fmla="*/ 1103086 h 4481303"/>
                <a:gd name="connsiteX66" fmla="*/ 3813061 w 4190433"/>
                <a:gd name="connsiteY66" fmla="*/ 1001486 h 4481303"/>
                <a:gd name="connsiteX67" fmla="*/ 3929176 w 4190433"/>
                <a:gd name="connsiteY67" fmla="*/ 943428 h 4481303"/>
                <a:gd name="connsiteX68" fmla="*/ 3958204 w 4190433"/>
                <a:gd name="connsiteY68" fmla="*/ 899886 h 4481303"/>
                <a:gd name="connsiteX69" fmla="*/ 4001747 w 4190433"/>
                <a:gd name="connsiteY69" fmla="*/ 885371 h 4481303"/>
                <a:gd name="connsiteX70" fmla="*/ 4045290 w 4190433"/>
                <a:gd name="connsiteY70" fmla="*/ 856343 h 4481303"/>
                <a:gd name="connsiteX71" fmla="*/ 4074318 w 4190433"/>
                <a:gd name="connsiteY71" fmla="*/ 812800 h 4481303"/>
                <a:gd name="connsiteX72" fmla="*/ 4117861 w 4190433"/>
                <a:gd name="connsiteY72" fmla="*/ 769257 h 4481303"/>
                <a:gd name="connsiteX73" fmla="*/ 4146890 w 4190433"/>
                <a:gd name="connsiteY73" fmla="*/ 682171 h 4481303"/>
                <a:gd name="connsiteX74" fmla="*/ 4161404 w 4190433"/>
                <a:gd name="connsiteY74" fmla="*/ 362857 h 4481303"/>
                <a:gd name="connsiteX75" fmla="*/ 4190433 w 4190433"/>
                <a:gd name="connsiteY75" fmla="*/ 275771 h 4481303"/>
                <a:gd name="connsiteX76" fmla="*/ 4161404 w 4190433"/>
                <a:gd name="connsiteY76" fmla="*/ 43543 h 4481303"/>
                <a:gd name="connsiteX77" fmla="*/ 4016261 w 4190433"/>
                <a:gd name="connsiteY77" fmla="*/ 0 h 4481303"/>
                <a:gd name="connsiteX78" fmla="*/ 3856604 w 4190433"/>
                <a:gd name="connsiteY78" fmla="*/ 29028 h 4481303"/>
                <a:gd name="connsiteX79" fmla="*/ 3813061 w 4190433"/>
                <a:gd name="connsiteY79" fmla="*/ 58057 h 4481303"/>
                <a:gd name="connsiteX80" fmla="*/ 3755004 w 4190433"/>
                <a:gd name="connsiteY80" fmla="*/ 188686 h 4481303"/>
                <a:gd name="connsiteX81" fmla="*/ 3740490 w 4190433"/>
                <a:gd name="connsiteY81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707946 w 4190433"/>
                <a:gd name="connsiteY55" fmla="*/ 2395537 h 4481303"/>
                <a:gd name="connsiteX56" fmla="*/ 3811361 w 4190433"/>
                <a:gd name="connsiteY56" fmla="*/ 2189389 h 4481303"/>
                <a:gd name="connsiteX57" fmla="*/ 3813061 w 4190433"/>
                <a:gd name="connsiteY57" fmla="*/ 2032000 h 4481303"/>
                <a:gd name="connsiteX58" fmla="*/ 3203461 w 4190433"/>
                <a:gd name="connsiteY58" fmla="*/ 1814286 h 4481303"/>
                <a:gd name="connsiteX59" fmla="*/ 3116376 w 4190433"/>
                <a:gd name="connsiteY59" fmla="*/ 1785257 h 4481303"/>
                <a:gd name="connsiteX60" fmla="*/ 2622209 w 4190433"/>
                <a:gd name="connsiteY60" fmla="*/ 1664153 h 4481303"/>
                <a:gd name="connsiteX61" fmla="*/ 2260600 w 4190433"/>
                <a:gd name="connsiteY61" fmla="*/ 1512546 h 4481303"/>
                <a:gd name="connsiteX62" fmla="*/ 2350634 w 4190433"/>
                <a:gd name="connsiteY62" fmla="*/ 1389743 h 4481303"/>
                <a:gd name="connsiteX63" fmla="*/ 2771094 w 4190433"/>
                <a:gd name="connsiteY63" fmla="*/ 1286215 h 4481303"/>
                <a:gd name="connsiteX64" fmla="*/ 3609861 w 4190433"/>
                <a:gd name="connsiteY64" fmla="*/ 1103086 h 4481303"/>
                <a:gd name="connsiteX65" fmla="*/ 3813061 w 4190433"/>
                <a:gd name="connsiteY65" fmla="*/ 1001486 h 4481303"/>
                <a:gd name="connsiteX66" fmla="*/ 3929176 w 4190433"/>
                <a:gd name="connsiteY66" fmla="*/ 943428 h 4481303"/>
                <a:gd name="connsiteX67" fmla="*/ 3958204 w 4190433"/>
                <a:gd name="connsiteY67" fmla="*/ 899886 h 4481303"/>
                <a:gd name="connsiteX68" fmla="*/ 4001747 w 4190433"/>
                <a:gd name="connsiteY68" fmla="*/ 885371 h 4481303"/>
                <a:gd name="connsiteX69" fmla="*/ 4045290 w 4190433"/>
                <a:gd name="connsiteY69" fmla="*/ 856343 h 4481303"/>
                <a:gd name="connsiteX70" fmla="*/ 4074318 w 4190433"/>
                <a:gd name="connsiteY70" fmla="*/ 812800 h 4481303"/>
                <a:gd name="connsiteX71" fmla="*/ 4117861 w 4190433"/>
                <a:gd name="connsiteY71" fmla="*/ 769257 h 4481303"/>
                <a:gd name="connsiteX72" fmla="*/ 4146890 w 4190433"/>
                <a:gd name="connsiteY72" fmla="*/ 682171 h 4481303"/>
                <a:gd name="connsiteX73" fmla="*/ 4161404 w 4190433"/>
                <a:gd name="connsiteY73" fmla="*/ 362857 h 4481303"/>
                <a:gd name="connsiteX74" fmla="*/ 4190433 w 4190433"/>
                <a:gd name="connsiteY74" fmla="*/ 275771 h 4481303"/>
                <a:gd name="connsiteX75" fmla="*/ 4161404 w 4190433"/>
                <a:gd name="connsiteY75" fmla="*/ 43543 h 4481303"/>
                <a:gd name="connsiteX76" fmla="*/ 4016261 w 4190433"/>
                <a:gd name="connsiteY76" fmla="*/ 0 h 4481303"/>
                <a:gd name="connsiteX77" fmla="*/ 3856604 w 4190433"/>
                <a:gd name="connsiteY77" fmla="*/ 29028 h 4481303"/>
                <a:gd name="connsiteX78" fmla="*/ 3813061 w 4190433"/>
                <a:gd name="connsiteY78" fmla="*/ 58057 h 4481303"/>
                <a:gd name="connsiteX79" fmla="*/ 3755004 w 4190433"/>
                <a:gd name="connsiteY79" fmla="*/ 188686 h 4481303"/>
                <a:gd name="connsiteX80" fmla="*/ 3740490 w 4190433"/>
                <a:gd name="connsiteY80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707946 w 4190433"/>
                <a:gd name="connsiteY55" fmla="*/ 2395537 h 4481303"/>
                <a:gd name="connsiteX56" fmla="*/ 3811361 w 4190433"/>
                <a:gd name="connsiteY56" fmla="*/ 2189389 h 4481303"/>
                <a:gd name="connsiteX57" fmla="*/ 3608274 w 4190433"/>
                <a:gd name="connsiteY57" fmla="*/ 1972469 h 4481303"/>
                <a:gd name="connsiteX58" fmla="*/ 3203461 w 4190433"/>
                <a:gd name="connsiteY58" fmla="*/ 1814286 h 4481303"/>
                <a:gd name="connsiteX59" fmla="*/ 3116376 w 4190433"/>
                <a:gd name="connsiteY59" fmla="*/ 1785257 h 4481303"/>
                <a:gd name="connsiteX60" fmla="*/ 2622209 w 4190433"/>
                <a:gd name="connsiteY60" fmla="*/ 1664153 h 4481303"/>
                <a:gd name="connsiteX61" fmla="*/ 2260600 w 4190433"/>
                <a:gd name="connsiteY61" fmla="*/ 1512546 h 4481303"/>
                <a:gd name="connsiteX62" fmla="*/ 2350634 w 4190433"/>
                <a:gd name="connsiteY62" fmla="*/ 1389743 h 4481303"/>
                <a:gd name="connsiteX63" fmla="*/ 2771094 w 4190433"/>
                <a:gd name="connsiteY63" fmla="*/ 1286215 h 4481303"/>
                <a:gd name="connsiteX64" fmla="*/ 3609861 w 4190433"/>
                <a:gd name="connsiteY64" fmla="*/ 1103086 h 4481303"/>
                <a:gd name="connsiteX65" fmla="*/ 3813061 w 4190433"/>
                <a:gd name="connsiteY65" fmla="*/ 1001486 h 4481303"/>
                <a:gd name="connsiteX66" fmla="*/ 3929176 w 4190433"/>
                <a:gd name="connsiteY66" fmla="*/ 943428 h 4481303"/>
                <a:gd name="connsiteX67" fmla="*/ 3958204 w 4190433"/>
                <a:gd name="connsiteY67" fmla="*/ 899886 h 4481303"/>
                <a:gd name="connsiteX68" fmla="*/ 4001747 w 4190433"/>
                <a:gd name="connsiteY68" fmla="*/ 885371 h 4481303"/>
                <a:gd name="connsiteX69" fmla="*/ 4045290 w 4190433"/>
                <a:gd name="connsiteY69" fmla="*/ 856343 h 4481303"/>
                <a:gd name="connsiteX70" fmla="*/ 4074318 w 4190433"/>
                <a:gd name="connsiteY70" fmla="*/ 812800 h 4481303"/>
                <a:gd name="connsiteX71" fmla="*/ 4117861 w 4190433"/>
                <a:gd name="connsiteY71" fmla="*/ 769257 h 4481303"/>
                <a:gd name="connsiteX72" fmla="*/ 4146890 w 4190433"/>
                <a:gd name="connsiteY72" fmla="*/ 682171 h 4481303"/>
                <a:gd name="connsiteX73" fmla="*/ 4161404 w 4190433"/>
                <a:gd name="connsiteY73" fmla="*/ 362857 h 4481303"/>
                <a:gd name="connsiteX74" fmla="*/ 4190433 w 4190433"/>
                <a:gd name="connsiteY74" fmla="*/ 275771 h 4481303"/>
                <a:gd name="connsiteX75" fmla="*/ 4161404 w 4190433"/>
                <a:gd name="connsiteY75" fmla="*/ 43543 h 4481303"/>
                <a:gd name="connsiteX76" fmla="*/ 4016261 w 4190433"/>
                <a:gd name="connsiteY76" fmla="*/ 0 h 4481303"/>
                <a:gd name="connsiteX77" fmla="*/ 3856604 w 4190433"/>
                <a:gd name="connsiteY77" fmla="*/ 29028 h 4481303"/>
                <a:gd name="connsiteX78" fmla="*/ 3813061 w 4190433"/>
                <a:gd name="connsiteY78" fmla="*/ 58057 h 4481303"/>
                <a:gd name="connsiteX79" fmla="*/ 3755004 w 4190433"/>
                <a:gd name="connsiteY79" fmla="*/ 188686 h 4481303"/>
                <a:gd name="connsiteX80" fmla="*/ 3740490 w 4190433"/>
                <a:gd name="connsiteY80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707946 w 4190433"/>
                <a:gd name="connsiteY55" fmla="*/ 2395537 h 4481303"/>
                <a:gd name="connsiteX56" fmla="*/ 3675630 w 4190433"/>
                <a:gd name="connsiteY56" fmla="*/ 2153670 h 4481303"/>
                <a:gd name="connsiteX57" fmla="*/ 3608274 w 4190433"/>
                <a:gd name="connsiteY57" fmla="*/ 1972469 h 4481303"/>
                <a:gd name="connsiteX58" fmla="*/ 3203461 w 4190433"/>
                <a:gd name="connsiteY58" fmla="*/ 1814286 h 4481303"/>
                <a:gd name="connsiteX59" fmla="*/ 3116376 w 4190433"/>
                <a:gd name="connsiteY59" fmla="*/ 1785257 h 4481303"/>
                <a:gd name="connsiteX60" fmla="*/ 2622209 w 4190433"/>
                <a:gd name="connsiteY60" fmla="*/ 1664153 h 4481303"/>
                <a:gd name="connsiteX61" fmla="*/ 2260600 w 4190433"/>
                <a:gd name="connsiteY61" fmla="*/ 1512546 h 4481303"/>
                <a:gd name="connsiteX62" fmla="*/ 2350634 w 4190433"/>
                <a:gd name="connsiteY62" fmla="*/ 1389743 h 4481303"/>
                <a:gd name="connsiteX63" fmla="*/ 2771094 w 4190433"/>
                <a:gd name="connsiteY63" fmla="*/ 1286215 h 4481303"/>
                <a:gd name="connsiteX64" fmla="*/ 3609861 w 4190433"/>
                <a:gd name="connsiteY64" fmla="*/ 1103086 h 4481303"/>
                <a:gd name="connsiteX65" fmla="*/ 3813061 w 4190433"/>
                <a:gd name="connsiteY65" fmla="*/ 1001486 h 4481303"/>
                <a:gd name="connsiteX66" fmla="*/ 3929176 w 4190433"/>
                <a:gd name="connsiteY66" fmla="*/ 943428 h 4481303"/>
                <a:gd name="connsiteX67" fmla="*/ 3958204 w 4190433"/>
                <a:gd name="connsiteY67" fmla="*/ 899886 h 4481303"/>
                <a:gd name="connsiteX68" fmla="*/ 4001747 w 4190433"/>
                <a:gd name="connsiteY68" fmla="*/ 885371 h 4481303"/>
                <a:gd name="connsiteX69" fmla="*/ 4045290 w 4190433"/>
                <a:gd name="connsiteY69" fmla="*/ 856343 h 4481303"/>
                <a:gd name="connsiteX70" fmla="*/ 4074318 w 4190433"/>
                <a:gd name="connsiteY70" fmla="*/ 812800 h 4481303"/>
                <a:gd name="connsiteX71" fmla="*/ 4117861 w 4190433"/>
                <a:gd name="connsiteY71" fmla="*/ 769257 h 4481303"/>
                <a:gd name="connsiteX72" fmla="*/ 4146890 w 4190433"/>
                <a:gd name="connsiteY72" fmla="*/ 682171 h 4481303"/>
                <a:gd name="connsiteX73" fmla="*/ 4161404 w 4190433"/>
                <a:gd name="connsiteY73" fmla="*/ 362857 h 4481303"/>
                <a:gd name="connsiteX74" fmla="*/ 4190433 w 4190433"/>
                <a:gd name="connsiteY74" fmla="*/ 275771 h 4481303"/>
                <a:gd name="connsiteX75" fmla="*/ 4161404 w 4190433"/>
                <a:gd name="connsiteY75" fmla="*/ 43543 h 4481303"/>
                <a:gd name="connsiteX76" fmla="*/ 4016261 w 4190433"/>
                <a:gd name="connsiteY76" fmla="*/ 0 h 4481303"/>
                <a:gd name="connsiteX77" fmla="*/ 3856604 w 4190433"/>
                <a:gd name="connsiteY77" fmla="*/ 29028 h 4481303"/>
                <a:gd name="connsiteX78" fmla="*/ 3813061 w 4190433"/>
                <a:gd name="connsiteY78" fmla="*/ 58057 h 4481303"/>
                <a:gd name="connsiteX79" fmla="*/ 3755004 w 4190433"/>
                <a:gd name="connsiteY79" fmla="*/ 188686 h 4481303"/>
                <a:gd name="connsiteX80" fmla="*/ 3740490 w 4190433"/>
                <a:gd name="connsiteY80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71233 w 4190433"/>
                <a:gd name="connsiteY54" fmla="*/ 2757714 h 4481303"/>
                <a:gd name="connsiteX55" fmla="*/ 3517446 w 4190433"/>
                <a:gd name="connsiteY55" fmla="*/ 2474118 h 4481303"/>
                <a:gd name="connsiteX56" fmla="*/ 3675630 w 4190433"/>
                <a:gd name="connsiteY56" fmla="*/ 2153670 h 4481303"/>
                <a:gd name="connsiteX57" fmla="*/ 3608274 w 4190433"/>
                <a:gd name="connsiteY57" fmla="*/ 1972469 h 4481303"/>
                <a:gd name="connsiteX58" fmla="*/ 3203461 w 4190433"/>
                <a:gd name="connsiteY58" fmla="*/ 1814286 h 4481303"/>
                <a:gd name="connsiteX59" fmla="*/ 3116376 w 4190433"/>
                <a:gd name="connsiteY59" fmla="*/ 1785257 h 4481303"/>
                <a:gd name="connsiteX60" fmla="*/ 2622209 w 4190433"/>
                <a:gd name="connsiteY60" fmla="*/ 1664153 h 4481303"/>
                <a:gd name="connsiteX61" fmla="*/ 2260600 w 4190433"/>
                <a:gd name="connsiteY61" fmla="*/ 1512546 h 4481303"/>
                <a:gd name="connsiteX62" fmla="*/ 2350634 w 4190433"/>
                <a:gd name="connsiteY62" fmla="*/ 1389743 h 4481303"/>
                <a:gd name="connsiteX63" fmla="*/ 2771094 w 4190433"/>
                <a:gd name="connsiteY63" fmla="*/ 1286215 h 4481303"/>
                <a:gd name="connsiteX64" fmla="*/ 3609861 w 4190433"/>
                <a:gd name="connsiteY64" fmla="*/ 1103086 h 4481303"/>
                <a:gd name="connsiteX65" fmla="*/ 3813061 w 4190433"/>
                <a:gd name="connsiteY65" fmla="*/ 1001486 h 4481303"/>
                <a:gd name="connsiteX66" fmla="*/ 3929176 w 4190433"/>
                <a:gd name="connsiteY66" fmla="*/ 943428 h 4481303"/>
                <a:gd name="connsiteX67" fmla="*/ 3958204 w 4190433"/>
                <a:gd name="connsiteY67" fmla="*/ 899886 h 4481303"/>
                <a:gd name="connsiteX68" fmla="*/ 4001747 w 4190433"/>
                <a:gd name="connsiteY68" fmla="*/ 885371 h 4481303"/>
                <a:gd name="connsiteX69" fmla="*/ 4045290 w 4190433"/>
                <a:gd name="connsiteY69" fmla="*/ 856343 h 4481303"/>
                <a:gd name="connsiteX70" fmla="*/ 4074318 w 4190433"/>
                <a:gd name="connsiteY70" fmla="*/ 812800 h 4481303"/>
                <a:gd name="connsiteX71" fmla="*/ 4117861 w 4190433"/>
                <a:gd name="connsiteY71" fmla="*/ 769257 h 4481303"/>
                <a:gd name="connsiteX72" fmla="*/ 4146890 w 4190433"/>
                <a:gd name="connsiteY72" fmla="*/ 682171 h 4481303"/>
                <a:gd name="connsiteX73" fmla="*/ 4161404 w 4190433"/>
                <a:gd name="connsiteY73" fmla="*/ 362857 h 4481303"/>
                <a:gd name="connsiteX74" fmla="*/ 4190433 w 4190433"/>
                <a:gd name="connsiteY74" fmla="*/ 275771 h 4481303"/>
                <a:gd name="connsiteX75" fmla="*/ 4161404 w 4190433"/>
                <a:gd name="connsiteY75" fmla="*/ 43543 h 4481303"/>
                <a:gd name="connsiteX76" fmla="*/ 4016261 w 4190433"/>
                <a:gd name="connsiteY76" fmla="*/ 0 h 4481303"/>
                <a:gd name="connsiteX77" fmla="*/ 3856604 w 4190433"/>
                <a:gd name="connsiteY77" fmla="*/ 29028 h 4481303"/>
                <a:gd name="connsiteX78" fmla="*/ 3813061 w 4190433"/>
                <a:gd name="connsiteY78" fmla="*/ 58057 h 4481303"/>
                <a:gd name="connsiteX79" fmla="*/ 3755004 w 4190433"/>
                <a:gd name="connsiteY79" fmla="*/ 188686 h 4481303"/>
                <a:gd name="connsiteX80" fmla="*/ 3740490 w 4190433"/>
                <a:gd name="connsiteY80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61708 w 4190433"/>
                <a:gd name="connsiteY54" fmla="*/ 2638652 h 4481303"/>
                <a:gd name="connsiteX55" fmla="*/ 3517446 w 4190433"/>
                <a:gd name="connsiteY55" fmla="*/ 2474118 h 4481303"/>
                <a:gd name="connsiteX56" fmla="*/ 3675630 w 4190433"/>
                <a:gd name="connsiteY56" fmla="*/ 2153670 h 4481303"/>
                <a:gd name="connsiteX57" fmla="*/ 3608274 w 4190433"/>
                <a:gd name="connsiteY57" fmla="*/ 1972469 h 4481303"/>
                <a:gd name="connsiteX58" fmla="*/ 3203461 w 4190433"/>
                <a:gd name="connsiteY58" fmla="*/ 1814286 h 4481303"/>
                <a:gd name="connsiteX59" fmla="*/ 3116376 w 4190433"/>
                <a:gd name="connsiteY59" fmla="*/ 1785257 h 4481303"/>
                <a:gd name="connsiteX60" fmla="*/ 2622209 w 4190433"/>
                <a:gd name="connsiteY60" fmla="*/ 1664153 h 4481303"/>
                <a:gd name="connsiteX61" fmla="*/ 2260600 w 4190433"/>
                <a:gd name="connsiteY61" fmla="*/ 1512546 h 4481303"/>
                <a:gd name="connsiteX62" fmla="*/ 2350634 w 4190433"/>
                <a:gd name="connsiteY62" fmla="*/ 1389743 h 4481303"/>
                <a:gd name="connsiteX63" fmla="*/ 2771094 w 4190433"/>
                <a:gd name="connsiteY63" fmla="*/ 1286215 h 4481303"/>
                <a:gd name="connsiteX64" fmla="*/ 3609861 w 4190433"/>
                <a:gd name="connsiteY64" fmla="*/ 1103086 h 4481303"/>
                <a:gd name="connsiteX65" fmla="*/ 3813061 w 4190433"/>
                <a:gd name="connsiteY65" fmla="*/ 1001486 h 4481303"/>
                <a:gd name="connsiteX66" fmla="*/ 3929176 w 4190433"/>
                <a:gd name="connsiteY66" fmla="*/ 943428 h 4481303"/>
                <a:gd name="connsiteX67" fmla="*/ 3958204 w 4190433"/>
                <a:gd name="connsiteY67" fmla="*/ 899886 h 4481303"/>
                <a:gd name="connsiteX68" fmla="*/ 4001747 w 4190433"/>
                <a:gd name="connsiteY68" fmla="*/ 885371 h 4481303"/>
                <a:gd name="connsiteX69" fmla="*/ 4045290 w 4190433"/>
                <a:gd name="connsiteY69" fmla="*/ 856343 h 4481303"/>
                <a:gd name="connsiteX70" fmla="*/ 4074318 w 4190433"/>
                <a:gd name="connsiteY70" fmla="*/ 812800 h 4481303"/>
                <a:gd name="connsiteX71" fmla="*/ 4117861 w 4190433"/>
                <a:gd name="connsiteY71" fmla="*/ 769257 h 4481303"/>
                <a:gd name="connsiteX72" fmla="*/ 4146890 w 4190433"/>
                <a:gd name="connsiteY72" fmla="*/ 682171 h 4481303"/>
                <a:gd name="connsiteX73" fmla="*/ 4161404 w 4190433"/>
                <a:gd name="connsiteY73" fmla="*/ 362857 h 4481303"/>
                <a:gd name="connsiteX74" fmla="*/ 4190433 w 4190433"/>
                <a:gd name="connsiteY74" fmla="*/ 275771 h 4481303"/>
                <a:gd name="connsiteX75" fmla="*/ 4161404 w 4190433"/>
                <a:gd name="connsiteY75" fmla="*/ 43543 h 4481303"/>
                <a:gd name="connsiteX76" fmla="*/ 4016261 w 4190433"/>
                <a:gd name="connsiteY76" fmla="*/ 0 h 4481303"/>
                <a:gd name="connsiteX77" fmla="*/ 3856604 w 4190433"/>
                <a:gd name="connsiteY77" fmla="*/ 29028 h 4481303"/>
                <a:gd name="connsiteX78" fmla="*/ 3813061 w 4190433"/>
                <a:gd name="connsiteY78" fmla="*/ 58057 h 4481303"/>
                <a:gd name="connsiteX79" fmla="*/ 3755004 w 4190433"/>
                <a:gd name="connsiteY79" fmla="*/ 188686 h 4481303"/>
                <a:gd name="connsiteX80" fmla="*/ 3740490 w 4190433"/>
                <a:gd name="connsiteY80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61708 w 4190433"/>
                <a:gd name="connsiteY54" fmla="*/ 2638652 h 4481303"/>
                <a:gd name="connsiteX55" fmla="*/ 3457914 w 4190433"/>
                <a:gd name="connsiteY55" fmla="*/ 2471737 h 4481303"/>
                <a:gd name="connsiteX56" fmla="*/ 3675630 w 4190433"/>
                <a:gd name="connsiteY56" fmla="*/ 2153670 h 4481303"/>
                <a:gd name="connsiteX57" fmla="*/ 3608274 w 4190433"/>
                <a:gd name="connsiteY57" fmla="*/ 1972469 h 4481303"/>
                <a:gd name="connsiteX58" fmla="*/ 3203461 w 4190433"/>
                <a:gd name="connsiteY58" fmla="*/ 1814286 h 4481303"/>
                <a:gd name="connsiteX59" fmla="*/ 3116376 w 4190433"/>
                <a:gd name="connsiteY59" fmla="*/ 1785257 h 4481303"/>
                <a:gd name="connsiteX60" fmla="*/ 2622209 w 4190433"/>
                <a:gd name="connsiteY60" fmla="*/ 1664153 h 4481303"/>
                <a:gd name="connsiteX61" fmla="*/ 2260600 w 4190433"/>
                <a:gd name="connsiteY61" fmla="*/ 1512546 h 4481303"/>
                <a:gd name="connsiteX62" fmla="*/ 2350634 w 4190433"/>
                <a:gd name="connsiteY62" fmla="*/ 1389743 h 4481303"/>
                <a:gd name="connsiteX63" fmla="*/ 2771094 w 4190433"/>
                <a:gd name="connsiteY63" fmla="*/ 1286215 h 4481303"/>
                <a:gd name="connsiteX64" fmla="*/ 3609861 w 4190433"/>
                <a:gd name="connsiteY64" fmla="*/ 1103086 h 4481303"/>
                <a:gd name="connsiteX65" fmla="*/ 3813061 w 4190433"/>
                <a:gd name="connsiteY65" fmla="*/ 1001486 h 4481303"/>
                <a:gd name="connsiteX66" fmla="*/ 3929176 w 4190433"/>
                <a:gd name="connsiteY66" fmla="*/ 943428 h 4481303"/>
                <a:gd name="connsiteX67" fmla="*/ 3958204 w 4190433"/>
                <a:gd name="connsiteY67" fmla="*/ 899886 h 4481303"/>
                <a:gd name="connsiteX68" fmla="*/ 4001747 w 4190433"/>
                <a:gd name="connsiteY68" fmla="*/ 885371 h 4481303"/>
                <a:gd name="connsiteX69" fmla="*/ 4045290 w 4190433"/>
                <a:gd name="connsiteY69" fmla="*/ 856343 h 4481303"/>
                <a:gd name="connsiteX70" fmla="*/ 4074318 w 4190433"/>
                <a:gd name="connsiteY70" fmla="*/ 812800 h 4481303"/>
                <a:gd name="connsiteX71" fmla="*/ 4117861 w 4190433"/>
                <a:gd name="connsiteY71" fmla="*/ 769257 h 4481303"/>
                <a:gd name="connsiteX72" fmla="*/ 4146890 w 4190433"/>
                <a:gd name="connsiteY72" fmla="*/ 682171 h 4481303"/>
                <a:gd name="connsiteX73" fmla="*/ 4161404 w 4190433"/>
                <a:gd name="connsiteY73" fmla="*/ 362857 h 4481303"/>
                <a:gd name="connsiteX74" fmla="*/ 4190433 w 4190433"/>
                <a:gd name="connsiteY74" fmla="*/ 275771 h 4481303"/>
                <a:gd name="connsiteX75" fmla="*/ 4161404 w 4190433"/>
                <a:gd name="connsiteY75" fmla="*/ 43543 h 4481303"/>
                <a:gd name="connsiteX76" fmla="*/ 4016261 w 4190433"/>
                <a:gd name="connsiteY76" fmla="*/ 0 h 4481303"/>
                <a:gd name="connsiteX77" fmla="*/ 3856604 w 4190433"/>
                <a:gd name="connsiteY77" fmla="*/ 29028 h 4481303"/>
                <a:gd name="connsiteX78" fmla="*/ 3813061 w 4190433"/>
                <a:gd name="connsiteY78" fmla="*/ 58057 h 4481303"/>
                <a:gd name="connsiteX79" fmla="*/ 3755004 w 4190433"/>
                <a:gd name="connsiteY79" fmla="*/ 188686 h 4481303"/>
                <a:gd name="connsiteX80" fmla="*/ 3740490 w 4190433"/>
                <a:gd name="connsiteY80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61708 w 4190433"/>
                <a:gd name="connsiteY54" fmla="*/ 2638652 h 4481303"/>
                <a:gd name="connsiteX55" fmla="*/ 3457914 w 4190433"/>
                <a:gd name="connsiteY55" fmla="*/ 2471737 h 4481303"/>
                <a:gd name="connsiteX56" fmla="*/ 3675630 w 4190433"/>
                <a:gd name="connsiteY56" fmla="*/ 2153670 h 4481303"/>
                <a:gd name="connsiteX57" fmla="*/ 3584461 w 4190433"/>
                <a:gd name="connsiteY57" fmla="*/ 1986756 h 4481303"/>
                <a:gd name="connsiteX58" fmla="*/ 3203461 w 4190433"/>
                <a:gd name="connsiteY58" fmla="*/ 1814286 h 4481303"/>
                <a:gd name="connsiteX59" fmla="*/ 3116376 w 4190433"/>
                <a:gd name="connsiteY59" fmla="*/ 1785257 h 4481303"/>
                <a:gd name="connsiteX60" fmla="*/ 2622209 w 4190433"/>
                <a:gd name="connsiteY60" fmla="*/ 1664153 h 4481303"/>
                <a:gd name="connsiteX61" fmla="*/ 2260600 w 4190433"/>
                <a:gd name="connsiteY61" fmla="*/ 1512546 h 4481303"/>
                <a:gd name="connsiteX62" fmla="*/ 2350634 w 4190433"/>
                <a:gd name="connsiteY62" fmla="*/ 1389743 h 4481303"/>
                <a:gd name="connsiteX63" fmla="*/ 2771094 w 4190433"/>
                <a:gd name="connsiteY63" fmla="*/ 1286215 h 4481303"/>
                <a:gd name="connsiteX64" fmla="*/ 3609861 w 4190433"/>
                <a:gd name="connsiteY64" fmla="*/ 1103086 h 4481303"/>
                <a:gd name="connsiteX65" fmla="*/ 3813061 w 4190433"/>
                <a:gd name="connsiteY65" fmla="*/ 1001486 h 4481303"/>
                <a:gd name="connsiteX66" fmla="*/ 3929176 w 4190433"/>
                <a:gd name="connsiteY66" fmla="*/ 943428 h 4481303"/>
                <a:gd name="connsiteX67" fmla="*/ 3958204 w 4190433"/>
                <a:gd name="connsiteY67" fmla="*/ 899886 h 4481303"/>
                <a:gd name="connsiteX68" fmla="*/ 4001747 w 4190433"/>
                <a:gd name="connsiteY68" fmla="*/ 885371 h 4481303"/>
                <a:gd name="connsiteX69" fmla="*/ 4045290 w 4190433"/>
                <a:gd name="connsiteY69" fmla="*/ 856343 h 4481303"/>
                <a:gd name="connsiteX70" fmla="*/ 4074318 w 4190433"/>
                <a:gd name="connsiteY70" fmla="*/ 812800 h 4481303"/>
                <a:gd name="connsiteX71" fmla="*/ 4117861 w 4190433"/>
                <a:gd name="connsiteY71" fmla="*/ 769257 h 4481303"/>
                <a:gd name="connsiteX72" fmla="*/ 4146890 w 4190433"/>
                <a:gd name="connsiteY72" fmla="*/ 682171 h 4481303"/>
                <a:gd name="connsiteX73" fmla="*/ 4161404 w 4190433"/>
                <a:gd name="connsiteY73" fmla="*/ 362857 h 4481303"/>
                <a:gd name="connsiteX74" fmla="*/ 4190433 w 4190433"/>
                <a:gd name="connsiteY74" fmla="*/ 275771 h 4481303"/>
                <a:gd name="connsiteX75" fmla="*/ 4161404 w 4190433"/>
                <a:gd name="connsiteY75" fmla="*/ 43543 h 4481303"/>
                <a:gd name="connsiteX76" fmla="*/ 4016261 w 4190433"/>
                <a:gd name="connsiteY76" fmla="*/ 0 h 4481303"/>
                <a:gd name="connsiteX77" fmla="*/ 3856604 w 4190433"/>
                <a:gd name="connsiteY77" fmla="*/ 29028 h 4481303"/>
                <a:gd name="connsiteX78" fmla="*/ 3813061 w 4190433"/>
                <a:gd name="connsiteY78" fmla="*/ 58057 h 4481303"/>
                <a:gd name="connsiteX79" fmla="*/ 3755004 w 4190433"/>
                <a:gd name="connsiteY79" fmla="*/ 188686 h 4481303"/>
                <a:gd name="connsiteX80" fmla="*/ 3740490 w 4190433"/>
                <a:gd name="connsiteY80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11690 w 4190433"/>
                <a:gd name="connsiteY53" fmla="*/ 2786743 h 4481303"/>
                <a:gd name="connsiteX54" fmla="*/ 2961708 w 4190433"/>
                <a:gd name="connsiteY54" fmla="*/ 2638652 h 4481303"/>
                <a:gd name="connsiteX55" fmla="*/ 3457914 w 4190433"/>
                <a:gd name="connsiteY55" fmla="*/ 2471737 h 4481303"/>
                <a:gd name="connsiteX56" fmla="*/ 3618480 w 4190433"/>
                <a:gd name="connsiteY56" fmla="*/ 2184626 h 4481303"/>
                <a:gd name="connsiteX57" fmla="*/ 3584461 w 4190433"/>
                <a:gd name="connsiteY57" fmla="*/ 1986756 h 4481303"/>
                <a:gd name="connsiteX58" fmla="*/ 3203461 w 4190433"/>
                <a:gd name="connsiteY58" fmla="*/ 1814286 h 4481303"/>
                <a:gd name="connsiteX59" fmla="*/ 3116376 w 4190433"/>
                <a:gd name="connsiteY59" fmla="*/ 1785257 h 4481303"/>
                <a:gd name="connsiteX60" fmla="*/ 2622209 w 4190433"/>
                <a:gd name="connsiteY60" fmla="*/ 1664153 h 4481303"/>
                <a:gd name="connsiteX61" fmla="*/ 2260600 w 4190433"/>
                <a:gd name="connsiteY61" fmla="*/ 1512546 h 4481303"/>
                <a:gd name="connsiteX62" fmla="*/ 2350634 w 4190433"/>
                <a:gd name="connsiteY62" fmla="*/ 1389743 h 4481303"/>
                <a:gd name="connsiteX63" fmla="*/ 2771094 w 4190433"/>
                <a:gd name="connsiteY63" fmla="*/ 1286215 h 4481303"/>
                <a:gd name="connsiteX64" fmla="*/ 3609861 w 4190433"/>
                <a:gd name="connsiteY64" fmla="*/ 1103086 h 4481303"/>
                <a:gd name="connsiteX65" fmla="*/ 3813061 w 4190433"/>
                <a:gd name="connsiteY65" fmla="*/ 1001486 h 4481303"/>
                <a:gd name="connsiteX66" fmla="*/ 3929176 w 4190433"/>
                <a:gd name="connsiteY66" fmla="*/ 943428 h 4481303"/>
                <a:gd name="connsiteX67" fmla="*/ 3958204 w 4190433"/>
                <a:gd name="connsiteY67" fmla="*/ 899886 h 4481303"/>
                <a:gd name="connsiteX68" fmla="*/ 4001747 w 4190433"/>
                <a:gd name="connsiteY68" fmla="*/ 885371 h 4481303"/>
                <a:gd name="connsiteX69" fmla="*/ 4045290 w 4190433"/>
                <a:gd name="connsiteY69" fmla="*/ 856343 h 4481303"/>
                <a:gd name="connsiteX70" fmla="*/ 4074318 w 4190433"/>
                <a:gd name="connsiteY70" fmla="*/ 812800 h 4481303"/>
                <a:gd name="connsiteX71" fmla="*/ 4117861 w 4190433"/>
                <a:gd name="connsiteY71" fmla="*/ 769257 h 4481303"/>
                <a:gd name="connsiteX72" fmla="*/ 4146890 w 4190433"/>
                <a:gd name="connsiteY72" fmla="*/ 682171 h 4481303"/>
                <a:gd name="connsiteX73" fmla="*/ 4161404 w 4190433"/>
                <a:gd name="connsiteY73" fmla="*/ 362857 h 4481303"/>
                <a:gd name="connsiteX74" fmla="*/ 4190433 w 4190433"/>
                <a:gd name="connsiteY74" fmla="*/ 275771 h 4481303"/>
                <a:gd name="connsiteX75" fmla="*/ 4161404 w 4190433"/>
                <a:gd name="connsiteY75" fmla="*/ 43543 h 4481303"/>
                <a:gd name="connsiteX76" fmla="*/ 4016261 w 4190433"/>
                <a:gd name="connsiteY76" fmla="*/ 0 h 4481303"/>
                <a:gd name="connsiteX77" fmla="*/ 3856604 w 4190433"/>
                <a:gd name="connsiteY77" fmla="*/ 29028 h 4481303"/>
                <a:gd name="connsiteX78" fmla="*/ 3813061 w 4190433"/>
                <a:gd name="connsiteY78" fmla="*/ 58057 h 4481303"/>
                <a:gd name="connsiteX79" fmla="*/ 3755004 w 4190433"/>
                <a:gd name="connsiteY79" fmla="*/ 188686 h 4481303"/>
                <a:gd name="connsiteX80" fmla="*/ 3740490 w 4190433"/>
                <a:gd name="connsiteY80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04546 w 4190433"/>
                <a:gd name="connsiteY53" fmla="*/ 2665299 h 4481303"/>
                <a:gd name="connsiteX54" fmla="*/ 2961708 w 4190433"/>
                <a:gd name="connsiteY54" fmla="*/ 2638652 h 4481303"/>
                <a:gd name="connsiteX55" fmla="*/ 3457914 w 4190433"/>
                <a:gd name="connsiteY55" fmla="*/ 2471737 h 4481303"/>
                <a:gd name="connsiteX56" fmla="*/ 3618480 w 4190433"/>
                <a:gd name="connsiteY56" fmla="*/ 2184626 h 4481303"/>
                <a:gd name="connsiteX57" fmla="*/ 3584461 w 4190433"/>
                <a:gd name="connsiteY57" fmla="*/ 1986756 h 4481303"/>
                <a:gd name="connsiteX58" fmla="*/ 3203461 w 4190433"/>
                <a:gd name="connsiteY58" fmla="*/ 1814286 h 4481303"/>
                <a:gd name="connsiteX59" fmla="*/ 3116376 w 4190433"/>
                <a:gd name="connsiteY59" fmla="*/ 1785257 h 4481303"/>
                <a:gd name="connsiteX60" fmla="*/ 2622209 w 4190433"/>
                <a:gd name="connsiteY60" fmla="*/ 1664153 h 4481303"/>
                <a:gd name="connsiteX61" fmla="*/ 2260600 w 4190433"/>
                <a:gd name="connsiteY61" fmla="*/ 1512546 h 4481303"/>
                <a:gd name="connsiteX62" fmla="*/ 2350634 w 4190433"/>
                <a:gd name="connsiteY62" fmla="*/ 1389743 h 4481303"/>
                <a:gd name="connsiteX63" fmla="*/ 2771094 w 4190433"/>
                <a:gd name="connsiteY63" fmla="*/ 1286215 h 4481303"/>
                <a:gd name="connsiteX64" fmla="*/ 3609861 w 4190433"/>
                <a:gd name="connsiteY64" fmla="*/ 1103086 h 4481303"/>
                <a:gd name="connsiteX65" fmla="*/ 3813061 w 4190433"/>
                <a:gd name="connsiteY65" fmla="*/ 1001486 h 4481303"/>
                <a:gd name="connsiteX66" fmla="*/ 3929176 w 4190433"/>
                <a:gd name="connsiteY66" fmla="*/ 943428 h 4481303"/>
                <a:gd name="connsiteX67" fmla="*/ 3958204 w 4190433"/>
                <a:gd name="connsiteY67" fmla="*/ 899886 h 4481303"/>
                <a:gd name="connsiteX68" fmla="*/ 4001747 w 4190433"/>
                <a:gd name="connsiteY68" fmla="*/ 885371 h 4481303"/>
                <a:gd name="connsiteX69" fmla="*/ 4045290 w 4190433"/>
                <a:gd name="connsiteY69" fmla="*/ 856343 h 4481303"/>
                <a:gd name="connsiteX70" fmla="*/ 4074318 w 4190433"/>
                <a:gd name="connsiteY70" fmla="*/ 812800 h 4481303"/>
                <a:gd name="connsiteX71" fmla="*/ 4117861 w 4190433"/>
                <a:gd name="connsiteY71" fmla="*/ 769257 h 4481303"/>
                <a:gd name="connsiteX72" fmla="*/ 4146890 w 4190433"/>
                <a:gd name="connsiteY72" fmla="*/ 682171 h 4481303"/>
                <a:gd name="connsiteX73" fmla="*/ 4161404 w 4190433"/>
                <a:gd name="connsiteY73" fmla="*/ 362857 h 4481303"/>
                <a:gd name="connsiteX74" fmla="*/ 4190433 w 4190433"/>
                <a:gd name="connsiteY74" fmla="*/ 275771 h 4481303"/>
                <a:gd name="connsiteX75" fmla="*/ 4161404 w 4190433"/>
                <a:gd name="connsiteY75" fmla="*/ 43543 h 4481303"/>
                <a:gd name="connsiteX76" fmla="*/ 4016261 w 4190433"/>
                <a:gd name="connsiteY76" fmla="*/ 0 h 4481303"/>
                <a:gd name="connsiteX77" fmla="*/ 3856604 w 4190433"/>
                <a:gd name="connsiteY77" fmla="*/ 29028 h 4481303"/>
                <a:gd name="connsiteX78" fmla="*/ 3813061 w 4190433"/>
                <a:gd name="connsiteY78" fmla="*/ 58057 h 4481303"/>
                <a:gd name="connsiteX79" fmla="*/ 3755004 w 4190433"/>
                <a:gd name="connsiteY79" fmla="*/ 188686 h 4481303"/>
                <a:gd name="connsiteX80" fmla="*/ 3740490 w 4190433"/>
                <a:gd name="connsiteY80" fmla="*/ 246743 h 4481303"/>
                <a:gd name="connsiteX0" fmla="*/ 3711461 w 4190433"/>
                <a:gd name="connsiteY0" fmla="*/ 145143 h 4481303"/>
                <a:gd name="connsiteX1" fmla="*/ 3711461 w 4190433"/>
                <a:gd name="connsiteY1" fmla="*/ 145143 h 4481303"/>
                <a:gd name="connsiteX2" fmla="*/ 3740490 w 4190433"/>
                <a:gd name="connsiteY2" fmla="*/ 377371 h 4481303"/>
                <a:gd name="connsiteX3" fmla="*/ 3725976 w 4190433"/>
                <a:gd name="connsiteY3" fmla="*/ 508000 h 4481303"/>
                <a:gd name="connsiteX4" fmla="*/ 3624376 w 4190433"/>
                <a:gd name="connsiteY4" fmla="*/ 551543 h 4481303"/>
                <a:gd name="connsiteX5" fmla="*/ 3493747 w 4190433"/>
                <a:gd name="connsiteY5" fmla="*/ 551543 h 4481303"/>
                <a:gd name="connsiteX6" fmla="*/ 3276033 w 4190433"/>
                <a:gd name="connsiteY6" fmla="*/ 566057 h 4481303"/>
                <a:gd name="connsiteX7" fmla="*/ 3217976 w 4190433"/>
                <a:gd name="connsiteY7" fmla="*/ 580571 h 4481303"/>
                <a:gd name="connsiteX8" fmla="*/ 3116376 w 4190433"/>
                <a:gd name="connsiteY8" fmla="*/ 595086 h 4481303"/>
                <a:gd name="connsiteX9" fmla="*/ 3072833 w 4190433"/>
                <a:gd name="connsiteY9" fmla="*/ 624114 h 4481303"/>
                <a:gd name="connsiteX10" fmla="*/ 3058318 w 4190433"/>
                <a:gd name="connsiteY10" fmla="*/ 812800 h 4481303"/>
                <a:gd name="connsiteX11" fmla="*/ 3072833 w 4190433"/>
                <a:gd name="connsiteY11" fmla="*/ 856343 h 4481303"/>
                <a:gd name="connsiteX12" fmla="*/ 3000261 w 4190433"/>
                <a:gd name="connsiteY12" fmla="*/ 986971 h 4481303"/>
                <a:gd name="connsiteX13" fmla="*/ 2913176 w 4190433"/>
                <a:gd name="connsiteY13" fmla="*/ 1030514 h 4481303"/>
                <a:gd name="connsiteX14" fmla="*/ 2550318 w 4190433"/>
                <a:gd name="connsiteY14" fmla="*/ 1146628 h 4481303"/>
                <a:gd name="connsiteX15" fmla="*/ 1897176 w 4190433"/>
                <a:gd name="connsiteY15" fmla="*/ 1219200 h 4481303"/>
                <a:gd name="connsiteX16" fmla="*/ 1592376 w 4190433"/>
                <a:gd name="connsiteY16" fmla="*/ 1320800 h 4481303"/>
                <a:gd name="connsiteX17" fmla="*/ 1592376 w 4190433"/>
                <a:gd name="connsiteY17" fmla="*/ 1582057 h 4481303"/>
                <a:gd name="connsiteX18" fmla="*/ 1807028 w 4190433"/>
                <a:gd name="connsiteY18" fmla="*/ 1677194 h 4481303"/>
                <a:gd name="connsiteX19" fmla="*/ 2437040 w 4190433"/>
                <a:gd name="connsiteY19" fmla="*/ 1831862 h 4481303"/>
                <a:gd name="connsiteX20" fmla="*/ 2921340 w 4190433"/>
                <a:gd name="connsiteY20" fmla="*/ 1933462 h 4481303"/>
                <a:gd name="connsiteX21" fmla="*/ 3129303 w 4190433"/>
                <a:gd name="connsiteY21" fmla="*/ 2090511 h 4481303"/>
                <a:gd name="connsiteX22" fmla="*/ 3110479 w 4190433"/>
                <a:gd name="connsiteY22" fmla="*/ 2279309 h 4481303"/>
                <a:gd name="connsiteX23" fmla="*/ 2940616 w 4190433"/>
                <a:gd name="connsiteY23" fmla="*/ 2406309 h 4481303"/>
                <a:gd name="connsiteX24" fmla="*/ 2463233 w 4190433"/>
                <a:gd name="connsiteY24" fmla="*/ 2423886 h 4481303"/>
                <a:gd name="connsiteX25" fmla="*/ 1940718 w 4190433"/>
                <a:gd name="connsiteY25" fmla="*/ 2452914 h 4481303"/>
                <a:gd name="connsiteX26" fmla="*/ 1577861 w 4190433"/>
                <a:gd name="connsiteY26" fmla="*/ 2496457 h 4481303"/>
                <a:gd name="connsiteX27" fmla="*/ 1026318 w 4190433"/>
                <a:gd name="connsiteY27" fmla="*/ 2569028 h 4481303"/>
                <a:gd name="connsiteX28" fmla="*/ 166007 w 4190433"/>
                <a:gd name="connsiteY28" fmla="*/ 2641374 h 4481303"/>
                <a:gd name="connsiteX29" fmla="*/ 10318 w 4190433"/>
                <a:gd name="connsiteY29" fmla="*/ 2743200 h 4481303"/>
                <a:gd name="connsiteX30" fmla="*/ 34358 w 4190433"/>
                <a:gd name="connsiteY30" fmla="*/ 3018064 h 4481303"/>
                <a:gd name="connsiteX31" fmla="*/ 193721 w 4190433"/>
                <a:gd name="connsiteY31" fmla="*/ 3129749 h 4481303"/>
                <a:gd name="connsiteX32" fmla="*/ 530452 w 4190433"/>
                <a:gd name="connsiteY32" fmla="*/ 3181803 h 4481303"/>
                <a:gd name="connsiteX33" fmla="*/ 1215004 w 4190433"/>
                <a:gd name="connsiteY33" fmla="*/ 3294743 h 4481303"/>
                <a:gd name="connsiteX34" fmla="*/ 1563347 w 4190433"/>
                <a:gd name="connsiteY34" fmla="*/ 3309257 h 4481303"/>
                <a:gd name="connsiteX35" fmla="*/ 2586830 w 4190433"/>
                <a:gd name="connsiteY35" fmla="*/ 3499983 h 4481303"/>
                <a:gd name="connsiteX36" fmla="*/ 2922586 w 4190433"/>
                <a:gd name="connsiteY36" fmla="*/ 3669165 h 4481303"/>
                <a:gd name="connsiteX37" fmla="*/ 2942317 w 4190433"/>
                <a:gd name="connsiteY37" fmla="*/ 3825309 h 4481303"/>
                <a:gd name="connsiteX38" fmla="*/ 2811576 w 4190433"/>
                <a:gd name="connsiteY38" fmla="*/ 3962400 h 4481303"/>
                <a:gd name="connsiteX39" fmla="*/ 2511879 w 4190433"/>
                <a:gd name="connsiteY39" fmla="*/ 4076927 h 4481303"/>
                <a:gd name="connsiteX40" fmla="*/ 2393723 w 4190433"/>
                <a:gd name="connsiteY40" fmla="*/ 4236017 h 4481303"/>
                <a:gd name="connsiteX41" fmla="*/ 2427060 w 4190433"/>
                <a:gd name="connsiteY41" fmla="*/ 4439897 h 4481303"/>
                <a:gd name="connsiteX42" fmla="*/ 2896961 w 4190433"/>
                <a:gd name="connsiteY42" fmla="*/ 4445340 h 4481303"/>
                <a:gd name="connsiteX43" fmla="*/ 3295083 w 4190433"/>
                <a:gd name="connsiteY43" fmla="*/ 3954688 h 4481303"/>
                <a:gd name="connsiteX44" fmla="*/ 3407115 w 4190433"/>
                <a:gd name="connsiteY44" fmla="*/ 3565525 h 4481303"/>
                <a:gd name="connsiteX45" fmla="*/ 3276713 w 4190433"/>
                <a:gd name="connsiteY45" fmla="*/ 3373777 h 4481303"/>
                <a:gd name="connsiteX46" fmla="*/ 2893218 w 4190433"/>
                <a:gd name="connsiteY46" fmla="*/ 3242469 h 4481303"/>
                <a:gd name="connsiteX47" fmla="*/ 2577420 w 4190433"/>
                <a:gd name="connsiteY47" fmla="*/ 3199380 h 4481303"/>
                <a:gd name="connsiteX48" fmla="*/ 1839118 w 4190433"/>
                <a:gd name="connsiteY48" fmla="*/ 3164114 h 4481303"/>
                <a:gd name="connsiteX49" fmla="*/ 1298348 w 4190433"/>
                <a:gd name="connsiteY49" fmla="*/ 3135313 h 4481303"/>
                <a:gd name="connsiteX50" fmla="*/ 1031761 w 4190433"/>
                <a:gd name="connsiteY50" fmla="*/ 3030651 h 4481303"/>
                <a:gd name="connsiteX51" fmla="*/ 1069861 w 4190433"/>
                <a:gd name="connsiteY51" fmla="*/ 2859314 h 4481303"/>
                <a:gd name="connsiteX52" fmla="*/ 1282473 w 4190433"/>
                <a:gd name="connsiteY52" fmla="*/ 2768600 h 4481303"/>
                <a:gd name="connsiteX53" fmla="*/ 1904546 w 4190433"/>
                <a:gd name="connsiteY53" fmla="*/ 2665299 h 4481303"/>
                <a:gd name="connsiteX54" fmla="*/ 2961708 w 4190433"/>
                <a:gd name="connsiteY54" fmla="*/ 2638652 h 4481303"/>
                <a:gd name="connsiteX55" fmla="*/ 3457914 w 4190433"/>
                <a:gd name="connsiteY55" fmla="*/ 2471737 h 4481303"/>
                <a:gd name="connsiteX56" fmla="*/ 3618480 w 4190433"/>
                <a:gd name="connsiteY56" fmla="*/ 2184626 h 4481303"/>
                <a:gd name="connsiteX57" fmla="*/ 3584461 w 4190433"/>
                <a:gd name="connsiteY57" fmla="*/ 1986756 h 4481303"/>
                <a:gd name="connsiteX58" fmla="*/ 3116376 w 4190433"/>
                <a:gd name="connsiteY58" fmla="*/ 1785257 h 4481303"/>
                <a:gd name="connsiteX59" fmla="*/ 2622209 w 4190433"/>
                <a:gd name="connsiteY59" fmla="*/ 1664153 h 4481303"/>
                <a:gd name="connsiteX60" fmla="*/ 2260600 w 4190433"/>
                <a:gd name="connsiteY60" fmla="*/ 1512546 h 4481303"/>
                <a:gd name="connsiteX61" fmla="*/ 2350634 w 4190433"/>
                <a:gd name="connsiteY61" fmla="*/ 1389743 h 4481303"/>
                <a:gd name="connsiteX62" fmla="*/ 2771094 w 4190433"/>
                <a:gd name="connsiteY62" fmla="*/ 1286215 h 4481303"/>
                <a:gd name="connsiteX63" fmla="*/ 3609861 w 4190433"/>
                <a:gd name="connsiteY63" fmla="*/ 1103086 h 4481303"/>
                <a:gd name="connsiteX64" fmla="*/ 3813061 w 4190433"/>
                <a:gd name="connsiteY64" fmla="*/ 1001486 h 4481303"/>
                <a:gd name="connsiteX65" fmla="*/ 3929176 w 4190433"/>
                <a:gd name="connsiteY65" fmla="*/ 943428 h 4481303"/>
                <a:gd name="connsiteX66" fmla="*/ 3958204 w 4190433"/>
                <a:gd name="connsiteY66" fmla="*/ 899886 h 4481303"/>
                <a:gd name="connsiteX67" fmla="*/ 4001747 w 4190433"/>
                <a:gd name="connsiteY67" fmla="*/ 885371 h 4481303"/>
                <a:gd name="connsiteX68" fmla="*/ 4045290 w 4190433"/>
                <a:gd name="connsiteY68" fmla="*/ 856343 h 4481303"/>
                <a:gd name="connsiteX69" fmla="*/ 4074318 w 4190433"/>
                <a:gd name="connsiteY69" fmla="*/ 812800 h 4481303"/>
                <a:gd name="connsiteX70" fmla="*/ 4117861 w 4190433"/>
                <a:gd name="connsiteY70" fmla="*/ 769257 h 4481303"/>
                <a:gd name="connsiteX71" fmla="*/ 4146890 w 4190433"/>
                <a:gd name="connsiteY71" fmla="*/ 682171 h 4481303"/>
                <a:gd name="connsiteX72" fmla="*/ 4161404 w 4190433"/>
                <a:gd name="connsiteY72" fmla="*/ 362857 h 4481303"/>
                <a:gd name="connsiteX73" fmla="*/ 4190433 w 4190433"/>
                <a:gd name="connsiteY73" fmla="*/ 275771 h 4481303"/>
                <a:gd name="connsiteX74" fmla="*/ 4161404 w 4190433"/>
                <a:gd name="connsiteY74" fmla="*/ 43543 h 4481303"/>
                <a:gd name="connsiteX75" fmla="*/ 4016261 w 4190433"/>
                <a:gd name="connsiteY75" fmla="*/ 0 h 4481303"/>
                <a:gd name="connsiteX76" fmla="*/ 3856604 w 4190433"/>
                <a:gd name="connsiteY76" fmla="*/ 29028 h 4481303"/>
                <a:gd name="connsiteX77" fmla="*/ 3813061 w 4190433"/>
                <a:gd name="connsiteY77" fmla="*/ 58057 h 4481303"/>
                <a:gd name="connsiteX78" fmla="*/ 3755004 w 4190433"/>
                <a:gd name="connsiteY78" fmla="*/ 188686 h 4481303"/>
                <a:gd name="connsiteX79" fmla="*/ 3740490 w 4190433"/>
                <a:gd name="connsiteY79" fmla="*/ 246743 h 4481303"/>
                <a:gd name="connsiteX0" fmla="*/ 3711461 w 4190433"/>
                <a:gd name="connsiteY0" fmla="*/ 145143 h 4481303"/>
                <a:gd name="connsiteX1" fmla="*/ 3740490 w 4190433"/>
                <a:gd name="connsiteY1" fmla="*/ 377371 h 4481303"/>
                <a:gd name="connsiteX2" fmla="*/ 3725976 w 4190433"/>
                <a:gd name="connsiteY2" fmla="*/ 508000 h 4481303"/>
                <a:gd name="connsiteX3" fmla="*/ 3624376 w 4190433"/>
                <a:gd name="connsiteY3" fmla="*/ 551543 h 4481303"/>
                <a:gd name="connsiteX4" fmla="*/ 3493747 w 4190433"/>
                <a:gd name="connsiteY4" fmla="*/ 551543 h 4481303"/>
                <a:gd name="connsiteX5" fmla="*/ 3276033 w 4190433"/>
                <a:gd name="connsiteY5" fmla="*/ 566057 h 4481303"/>
                <a:gd name="connsiteX6" fmla="*/ 3217976 w 4190433"/>
                <a:gd name="connsiteY6" fmla="*/ 580571 h 4481303"/>
                <a:gd name="connsiteX7" fmla="*/ 3116376 w 4190433"/>
                <a:gd name="connsiteY7" fmla="*/ 595086 h 4481303"/>
                <a:gd name="connsiteX8" fmla="*/ 3072833 w 4190433"/>
                <a:gd name="connsiteY8" fmla="*/ 624114 h 4481303"/>
                <a:gd name="connsiteX9" fmla="*/ 3058318 w 4190433"/>
                <a:gd name="connsiteY9" fmla="*/ 812800 h 4481303"/>
                <a:gd name="connsiteX10" fmla="*/ 3072833 w 4190433"/>
                <a:gd name="connsiteY10" fmla="*/ 856343 h 4481303"/>
                <a:gd name="connsiteX11" fmla="*/ 3000261 w 4190433"/>
                <a:gd name="connsiteY11" fmla="*/ 986971 h 4481303"/>
                <a:gd name="connsiteX12" fmla="*/ 2913176 w 4190433"/>
                <a:gd name="connsiteY12" fmla="*/ 1030514 h 4481303"/>
                <a:gd name="connsiteX13" fmla="*/ 2550318 w 4190433"/>
                <a:gd name="connsiteY13" fmla="*/ 1146628 h 4481303"/>
                <a:gd name="connsiteX14" fmla="*/ 1897176 w 4190433"/>
                <a:gd name="connsiteY14" fmla="*/ 1219200 h 4481303"/>
                <a:gd name="connsiteX15" fmla="*/ 1592376 w 4190433"/>
                <a:gd name="connsiteY15" fmla="*/ 1320800 h 4481303"/>
                <a:gd name="connsiteX16" fmla="*/ 1592376 w 4190433"/>
                <a:gd name="connsiteY16" fmla="*/ 1582057 h 4481303"/>
                <a:gd name="connsiteX17" fmla="*/ 1807028 w 4190433"/>
                <a:gd name="connsiteY17" fmla="*/ 1677194 h 4481303"/>
                <a:gd name="connsiteX18" fmla="*/ 2437040 w 4190433"/>
                <a:gd name="connsiteY18" fmla="*/ 1831862 h 4481303"/>
                <a:gd name="connsiteX19" fmla="*/ 2921340 w 4190433"/>
                <a:gd name="connsiteY19" fmla="*/ 1933462 h 4481303"/>
                <a:gd name="connsiteX20" fmla="*/ 3129303 w 4190433"/>
                <a:gd name="connsiteY20" fmla="*/ 2090511 h 4481303"/>
                <a:gd name="connsiteX21" fmla="*/ 3110479 w 4190433"/>
                <a:gd name="connsiteY21" fmla="*/ 2279309 h 4481303"/>
                <a:gd name="connsiteX22" fmla="*/ 2940616 w 4190433"/>
                <a:gd name="connsiteY22" fmla="*/ 2406309 h 4481303"/>
                <a:gd name="connsiteX23" fmla="*/ 2463233 w 4190433"/>
                <a:gd name="connsiteY23" fmla="*/ 2423886 h 4481303"/>
                <a:gd name="connsiteX24" fmla="*/ 1940718 w 4190433"/>
                <a:gd name="connsiteY24" fmla="*/ 2452914 h 4481303"/>
                <a:gd name="connsiteX25" fmla="*/ 1577861 w 4190433"/>
                <a:gd name="connsiteY25" fmla="*/ 2496457 h 4481303"/>
                <a:gd name="connsiteX26" fmla="*/ 1026318 w 4190433"/>
                <a:gd name="connsiteY26" fmla="*/ 2569028 h 4481303"/>
                <a:gd name="connsiteX27" fmla="*/ 166007 w 4190433"/>
                <a:gd name="connsiteY27" fmla="*/ 2641374 h 4481303"/>
                <a:gd name="connsiteX28" fmla="*/ 10318 w 4190433"/>
                <a:gd name="connsiteY28" fmla="*/ 2743200 h 4481303"/>
                <a:gd name="connsiteX29" fmla="*/ 34358 w 4190433"/>
                <a:gd name="connsiteY29" fmla="*/ 3018064 h 4481303"/>
                <a:gd name="connsiteX30" fmla="*/ 193721 w 4190433"/>
                <a:gd name="connsiteY30" fmla="*/ 3129749 h 4481303"/>
                <a:gd name="connsiteX31" fmla="*/ 530452 w 4190433"/>
                <a:gd name="connsiteY31" fmla="*/ 3181803 h 4481303"/>
                <a:gd name="connsiteX32" fmla="*/ 1215004 w 4190433"/>
                <a:gd name="connsiteY32" fmla="*/ 3294743 h 4481303"/>
                <a:gd name="connsiteX33" fmla="*/ 1563347 w 4190433"/>
                <a:gd name="connsiteY33" fmla="*/ 3309257 h 4481303"/>
                <a:gd name="connsiteX34" fmla="*/ 2586830 w 4190433"/>
                <a:gd name="connsiteY34" fmla="*/ 3499983 h 4481303"/>
                <a:gd name="connsiteX35" fmla="*/ 2922586 w 4190433"/>
                <a:gd name="connsiteY35" fmla="*/ 3669165 h 4481303"/>
                <a:gd name="connsiteX36" fmla="*/ 2942317 w 4190433"/>
                <a:gd name="connsiteY36" fmla="*/ 3825309 h 4481303"/>
                <a:gd name="connsiteX37" fmla="*/ 2811576 w 4190433"/>
                <a:gd name="connsiteY37" fmla="*/ 3962400 h 4481303"/>
                <a:gd name="connsiteX38" fmla="*/ 2511879 w 4190433"/>
                <a:gd name="connsiteY38" fmla="*/ 4076927 h 4481303"/>
                <a:gd name="connsiteX39" fmla="*/ 2393723 w 4190433"/>
                <a:gd name="connsiteY39" fmla="*/ 4236017 h 4481303"/>
                <a:gd name="connsiteX40" fmla="*/ 2427060 w 4190433"/>
                <a:gd name="connsiteY40" fmla="*/ 4439897 h 4481303"/>
                <a:gd name="connsiteX41" fmla="*/ 2896961 w 4190433"/>
                <a:gd name="connsiteY41" fmla="*/ 4445340 h 4481303"/>
                <a:gd name="connsiteX42" fmla="*/ 3295083 w 4190433"/>
                <a:gd name="connsiteY42" fmla="*/ 3954688 h 4481303"/>
                <a:gd name="connsiteX43" fmla="*/ 3407115 w 4190433"/>
                <a:gd name="connsiteY43" fmla="*/ 3565525 h 4481303"/>
                <a:gd name="connsiteX44" fmla="*/ 3276713 w 4190433"/>
                <a:gd name="connsiteY44" fmla="*/ 3373777 h 4481303"/>
                <a:gd name="connsiteX45" fmla="*/ 2893218 w 4190433"/>
                <a:gd name="connsiteY45" fmla="*/ 3242469 h 4481303"/>
                <a:gd name="connsiteX46" fmla="*/ 2577420 w 4190433"/>
                <a:gd name="connsiteY46" fmla="*/ 3199380 h 4481303"/>
                <a:gd name="connsiteX47" fmla="*/ 1839118 w 4190433"/>
                <a:gd name="connsiteY47" fmla="*/ 3164114 h 4481303"/>
                <a:gd name="connsiteX48" fmla="*/ 1298348 w 4190433"/>
                <a:gd name="connsiteY48" fmla="*/ 3135313 h 4481303"/>
                <a:gd name="connsiteX49" fmla="*/ 1031761 w 4190433"/>
                <a:gd name="connsiteY49" fmla="*/ 3030651 h 4481303"/>
                <a:gd name="connsiteX50" fmla="*/ 1069861 w 4190433"/>
                <a:gd name="connsiteY50" fmla="*/ 2859314 h 4481303"/>
                <a:gd name="connsiteX51" fmla="*/ 1282473 w 4190433"/>
                <a:gd name="connsiteY51" fmla="*/ 2768600 h 4481303"/>
                <a:gd name="connsiteX52" fmla="*/ 1904546 w 4190433"/>
                <a:gd name="connsiteY52" fmla="*/ 2665299 h 4481303"/>
                <a:gd name="connsiteX53" fmla="*/ 2961708 w 4190433"/>
                <a:gd name="connsiteY53" fmla="*/ 2638652 h 4481303"/>
                <a:gd name="connsiteX54" fmla="*/ 3457914 w 4190433"/>
                <a:gd name="connsiteY54" fmla="*/ 2471737 h 4481303"/>
                <a:gd name="connsiteX55" fmla="*/ 3618480 w 4190433"/>
                <a:gd name="connsiteY55" fmla="*/ 2184626 h 4481303"/>
                <a:gd name="connsiteX56" fmla="*/ 3584461 w 4190433"/>
                <a:gd name="connsiteY56" fmla="*/ 1986756 h 4481303"/>
                <a:gd name="connsiteX57" fmla="*/ 3116376 w 4190433"/>
                <a:gd name="connsiteY57" fmla="*/ 1785257 h 4481303"/>
                <a:gd name="connsiteX58" fmla="*/ 2622209 w 4190433"/>
                <a:gd name="connsiteY58" fmla="*/ 1664153 h 4481303"/>
                <a:gd name="connsiteX59" fmla="*/ 2260600 w 4190433"/>
                <a:gd name="connsiteY59" fmla="*/ 1512546 h 4481303"/>
                <a:gd name="connsiteX60" fmla="*/ 2350634 w 4190433"/>
                <a:gd name="connsiteY60" fmla="*/ 1389743 h 4481303"/>
                <a:gd name="connsiteX61" fmla="*/ 2771094 w 4190433"/>
                <a:gd name="connsiteY61" fmla="*/ 1286215 h 4481303"/>
                <a:gd name="connsiteX62" fmla="*/ 3609861 w 4190433"/>
                <a:gd name="connsiteY62" fmla="*/ 1103086 h 4481303"/>
                <a:gd name="connsiteX63" fmla="*/ 3813061 w 4190433"/>
                <a:gd name="connsiteY63" fmla="*/ 1001486 h 4481303"/>
                <a:gd name="connsiteX64" fmla="*/ 3929176 w 4190433"/>
                <a:gd name="connsiteY64" fmla="*/ 943428 h 4481303"/>
                <a:gd name="connsiteX65" fmla="*/ 3958204 w 4190433"/>
                <a:gd name="connsiteY65" fmla="*/ 899886 h 4481303"/>
                <a:gd name="connsiteX66" fmla="*/ 4001747 w 4190433"/>
                <a:gd name="connsiteY66" fmla="*/ 885371 h 4481303"/>
                <a:gd name="connsiteX67" fmla="*/ 4045290 w 4190433"/>
                <a:gd name="connsiteY67" fmla="*/ 856343 h 4481303"/>
                <a:gd name="connsiteX68" fmla="*/ 4074318 w 4190433"/>
                <a:gd name="connsiteY68" fmla="*/ 812800 h 4481303"/>
                <a:gd name="connsiteX69" fmla="*/ 4117861 w 4190433"/>
                <a:gd name="connsiteY69" fmla="*/ 769257 h 4481303"/>
                <a:gd name="connsiteX70" fmla="*/ 4146890 w 4190433"/>
                <a:gd name="connsiteY70" fmla="*/ 682171 h 4481303"/>
                <a:gd name="connsiteX71" fmla="*/ 4161404 w 4190433"/>
                <a:gd name="connsiteY71" fmla="*/ 362857 h 4481303"/>
                <a:gd name="connsiteX72" fmla="*/ 4190433 w 4190433"/>
                <a:gd name="connsiteY72" fmla="*/ 275771 h 4481303"/>
                <a:gd name="connsiteX73" fmla="*/ 4161404 w 4190433"/>
                <a:gd name="connsiteY73" fmla="*/ 43543 h 4481303"/>
                <a:gd name="connsiteX74" fmla="*/ 4016261 w 4190433"/>
                <a:gd name="connsiteY74" fmla="*/ 0 h 4481303"/>
                <a:gd name="connsiteX75" fmla="*/ 3856604 w 4190433"/>
                <a:gd name="connsiteY75" fmla="*/ 29028 h 4481303"/>
                <a:gd name="connsiteX76" fmla="*/ 3813061 w 4190433"/>
                <a:gd name="connsiteY76" fmla="*/ 58057 h 4481303"/>
                <a:gd name="connsiteX77" fmla="*/ 3755004 w 4190433"/>
                <a:gd name="connsiteY77" fmla="*/ 188686 h 4481303"/>
                <a:gd name="connsiteX78" fmla="*/ 3740490 w 4190433"/>
                <a:gd name="connsiteY78" fmla="*/ 246743 h 4481303"/>
                <a:gd name="connsiteX0" fmla="*/ 3711461 w 4190433"/>
                <a:gd name="connsiteY0" fmla="*/ 145143 h 4481303"/>
                <a:gd name="connsiteX1" fmla="*/ 3740490 w 4190433"/>
                <a:gd name="connsiteY1" fmla="*/ 377371 h 4481303"/>
                <a:gd name="connsiteX2" fmla="*/ 3725976 w 4190433"/>
                <a:gd name="connsiteY2" fmla="*/ 508000 h 4481303"/>
                <a:gd name="connsiteX3" fmla="*/ 3624376 w 4190433"/>
                <a:gd name="connsiteY3" fmla="*/ 551543 h 4481303"/>
                <a:gd name="connsiteX4" fmla="*/ 3493747 w 4190433"/>
                <a:gd name="connsiteY4" fmla="*/ 551543 h 4481303"/>
                <a:gd name="connsiteX5" fmla="*/ 3276033 w 4190433"/>
                <a:gd name="connsiteY5" fmla="*/ 566057 h 4481303"/>
                <a:gd name="connsiteX6" fmla="*/ 3217976 w 4190433"/>
                <a:gd name="connsiteY6" fmla="*/ 580571 h 4481303"/>
                <a:gd name="connsiteX7" fmla="*/ 3116376 w 4190433"/>
                <a:gd name="connsiteY7" fmla="*/ 595086 h 4481303"/>
                <a:gd name="connsiteX8" fmla="*/ 3072833 w 4190433"/>
                <a:gd name="connsiteY8" fmla="*/ 624114 h 4481303"/>
                <a:gd name="connsiteX9" fmla="*/ 3058318 w 4190433"/>
                <a:gd name="connsiteY9" fmla="*/ 812800 h 4481303"/>
                <a:gd name="connsiteX10" fmla="*/ 3072833 w 4190433"/>
                <a:gd name="connsiteY10" fmla="*/ 856343 h 4481303"/>
                <a:gd name="connsiteX11" fmla="*/ 3000261 w 4190433"/>
                <a:gd name="connsiteY11" fmla="*/ 986971 h 4481303"/>
                <a:gd name="connsiteX12" fmla="*/ 2913176 w 4190433"/>
                <a:gd name="connsiteY12" fmla="*/ 1030514 h 4481303"/>
                <a:gd name="connsiteX13" fmla="*/ 2550318 w 4190433"/>
                <a:gd name="connsiteY13" fmla="*/ 1146628 h 4481303"/>
                <a:gd name="connsiteX14" fmla="*/ 1897176 w 4190433"/>
                <a:gd name="connsiteY14" fmla="*/ 1219200 h 4481303"/>
                <a:gd name="connsiteX15" fmla="*/ 1592376 w 4190433"/>
                <a:gd name="connsiteY15" fmla="*/ 1320800 h 4481303"/>
                <a:gd name="connsiteX16" fmla="*/ 1592376 w 4190433"/>
                <a:gd name="connsiteY16" fmla="*/ 1582057 h 4481303"/>
                <a:gd name="connsiteX17" fmla="*/ 1807028 w 4190433"/>
                <a:gd name="connsiteY17" fmla="*/ 1677194 h 4481303"/>
                <a:gd name="connsiteX18" fmla="*/ 2437040 w 4190433"/>
                <a:gd name="connsiteY18" fmla="*/ 1831862 h 4481303"/>
                <a:gd name="connsiteX19" fmla="*/ 2921340 w 4190433"/>
                <a:gd name="connsiteY19" fmla="*/ 1933462 h 4481303"/>
                <a:gd name="connsiteX20" fmla="*/ 3129303 w 4190433"/>
                <a:gd name="connsiteY20" fmla="*/ 2090511 h 4481303"/>
                <a:gd name="connsiteX21" fmla="*/ 3110479 w 4190433"/>
                <a:gd name="connsiteY21" fmla="*/ 2279309 h 4481303"/>
                <a:gd name="connsiteX22" fmla="*/ 2940616 w 4190433"/>
                <a:gd name="connsiteY22" fmla="*/ 2406309 h 4481303"/>
                <a:gd name="connsiteX23" fmla="*/ 2463233 w 4190433"/>
                <a:gd name="connsiteY23" fmla="*/ 2423886 h 4481303"/>
                <a:gd name="connsiteX24" fmla="*/ 1940718 w 4190433"/>
                <a:gd name="connsiteY24" fmla="*/ 2452914 h 4481303"/>
                <a:gd name="connsiteX25" fmla="*/ 1577861 w 4190433"/>
                <a:gd name="connsiteY25" fmla="*/ 2496457 h 4481303"/>
                <a:gd name="connsiteX26" fmla="*/ 1026318 w 4190433"/>
                <a:gd name="connsiteY26" fmla="*/ 2569028 h 4481303"/>
                <a:gd name="connsiteX27" fmla="*/ 166007 w 4190433"/>
                <a:gd name="connsiteY27" fmla="*/ 2641374 h 4481303"/>
                <a:gd name="connsiteX28" fmla="*/ 10318 w 4190433"/>
                <a:gd name="connsiteY28" fmla="*/ 2743200 h 4481303"/>
                <a:gd name="connsiteX29" fmla="*/ 34358 w 4190433"/>
                <a:gd name="connsiteY29" fmla="*/ 3018064 h 4481303"/>
                <a:gd name="connsiteX30" fmla="*/ 193721 w 4190433"/>
                <a:gd name="connsiteY30" fmla="*/ 3129749 h 4481303"/>
                <a:gd name="connsiteX31" fmla="*/ 530452 w 4190433"/>
                <a:gd name="connsiteY31" fmla="*/ 3181803 h 4481303"/>
                <a:gd name="connsiteX32" fmla="*/ 1215004 w 4190433"/>
                <a:gd name="connsiteY32" fmla="*/ 3294743 h 4481303"/>
                <a:gd name="connsiteX33" fmla="*/ 1563347 w 4190433"/>
                <a:gd name="connsiteY33" fmla="*/ 3309257 h 4481303"/>
                <a:gd name="connsiteX34" fmla="*/ 2586830 w 4190433"/>
                <a:gd name="connsiteY34" fmla="*/ 3499983 h 4481303"/>
                <a:gd name="connsiteX35" fmla="*/ 2922586 w 4190433"/>
                <a:gd name="connsiteY35" fmla="*/ 3669165 h 4481303"/>
                <a:gd name="connsiteX36" fmla="*/ 2942317 w 4190433"/>
                <a:gd name="connsiteY36" fmla="*/ 3825309 h 4481303"/>
                <a:gd name="connsiteX37" fmla="*/ 2811576 w 4190433"/>
                <a:gd name="connsiteY37" fmla="*/ 3962400 h 4481303"/>
                <a:gd name="connsiteX38" fmla="*/ 2511879 w 4190433"/>
                <a:gd name="connsiteY38" fmla="*/ 4076927 h 4481303"/>
                <a:gd name="connsiteX39" fmla="*/ 2393723 w 4190433"/>
                <a:gd name="connsiteY39" fmla="*/ 4236017 h 4481303"/>
                <a:gd name="connsiteX40" fmla="*/ 2427060 w 4190433"/>
                <a:gd name="connsiteY40" fmla="*/ 4439897 h 4481303"/>
                <a:gd name="connsiteX41" fmla="*/ 2896961 w 4190433"/>
                <a:gd name="connsiteY41" fmla="*/ 4445340 h 4481303"/>
                <a:gd name="connsiteX42" fmla="*/ 3295083 w 4190433"/>
                <a:gd name="connsiteY42" fmla="*/ 3954688 h 4481303"/>
                <a:gd name="connsiteX43" fmla="*/ 3407115 w 4190433"/>
                <a:gd name="connsiteY43" fmla="*/ 3565525 h 4481303"/>
                <a:gd name="connsiteX44" fmla="*/ 3276713 w 4190433"/>
                <a:gd name="connsiteY44" fmla="*/ 3373777 h 4481303"/>
                <a:gd name="connsiteX45" fmla="*/ 2893218 w 4190433"/>
                <a:gd name="connsiteY45" fmla="*/ 3242469 h 4481303"/>
                <a:gd name="connsiteX46" fmla="*/ 2577420 w 4190433"/>
                <a:gd name="connsiteY46" fmla="*/ 3199380 h 4481303"/>
                <a:gd name="connsiteX47" fmla="*/ 1839118 w 4190433"/>
                <a:gd name="connsiteY47" fmla="*/ 3164114 h 4481303"/>
                <a:gd name="connsiteX48" fmla="*/ 1298348 w 4190433"/>
                <a:gd name="connsiteY48" fmla="*/ 3135313 h 4481303"/>
                <a:gd name="connsiteX49" fmla="*/ 1031761 w 4190433"/>
                <a:gd name="connsiteY49" fmla="*/ 3030651 h 4481303"/>
                <a:gd name="connsiteX50" fmla="*/ 1069861 w 4190433"/>
                <a:gd name="connsiteY50" fmla="*/ 2859314 h 4481303"/>
                <a:gd name="connsiteX51" fmla="*/ 1282473 w 4190433"/>
                <a:gd name="connsiteY51" fmla="*/ 2768600 h 4481303"/>
                <a:gd name="connsiteX52" fmla="*/ 1904546 w 4190433"/>
                <a:gd name="connsiteY52" fmla="*/ 2665299 h 4481303"/>
                <a:gd name="connsiteX53" fmla="*/ 2961708 w 4190433"/>
                <a:gd name="connsiteY53" fmla="*/ 2638652 h 4481303"/>
                <a:gd name="connsiteX54" fmla="*/ 3457914 w 4190433"/>
                <a:gd name="connsiteY54" fmla="*/ 2471737 h 4481303"/>
                <a:gd name="connsiteX55" fmla="*/ 3618480 w 4190433"/>
                <a:gd name="connsiteY55" fmla="*/ 2184626 h 4481303"/>
                <a:gd name="connsiteX56" fmla="*/ 3584461 w 4190433"/>
                <a:gd name="connsiteY56" fmla="*/ 1986756 h 4481303"/>
                <a:gd name="connsiteX57" fmla="*/ 3116376 w 4190433"/>
                <a:gd name="connsiteY57" fmla="*/ 1785257 h 4481303"/>
                <a:gd name="connsiteX58" fmla="*/ 2622209 w 4190433"/>
                <a:gd name="connsiteY58" fmla="*/ 1664153 h 4481303"/>
                <a:gd name="connsiteX59" fmla="*/ 2260600 w 4190433"/>
                <a:gd name="connsiteY59" fmla="*/ 1512546 h 4481303"/>
                <a:gd name="connsiteX60" fmla="*/ 2350634 w 4190433"/>
                <a:gd name="connsiteY60" fmla="*/ 1389743 h 4481303"/>
                <a:gd name="connsiteX61" fmla="*/ 2771094 w 4190433"/>
                <a:gd name="connsiteY61" fmla="*/ 1286215 h 4481303"/>
                <a:gd name="connsiteX62" fmla="*/ 3609861 w 4190433"/>
                <a:gd name="connsiteY62" fmla="*/ 1103086 h 4481303"/>
                <a:gd name="connsiteX63" fmla="*/ 3813061 w 4190433"/>
                <a:gd name="connsiteY63" fmla="*/ 1001486 h 4481303"/>
                <a:gd name="connsiteX64" fmla="*/ 3929176 w 4190433"/>
                <a:gd name="connsiteY64" fmla="*/ 943428 h 4481303"/>
                <a:gd name="connsiteX65" fmla="*/ 3958204 w 4190433"/>
                <a:gd name="connsiteY65" fmla="*/ 899886 h 4481303"/>
                <a:gd name="connsiteX66" fmla="*/ 4001747 w 4190433"/>
                <a:gd name="connsiteY66" fmla="*/ 885371 h 4481303"/>
                <a:gd name="connsiteX67" fmla="*/ 4045290 w 4190433"/>
                <a:gd name="connsiteY67" fmla="*/ 856343 h 4481303"/>
                <a:gd name="connsiteX68" fmla="*/ 4074318 w 4190433"/>
                <a:gd name="connsiteY68" fmla="*/ 812800 h 4481303"/>
                <a:gd name="connsiteX69" fmla="*/ 4117861 w 4190433"/>
                <a:gd name="connsiteY69" fmla="*/ 769257 h 4481303"/>
                <a:gd name="connsiteX70" fmla="*/ 4146890 w 4190433"/>
                <a:gd name="connsiteY70" fmla="*/ 682171 h 4481303"/>
                <a:gd name="connsiteX71" fmla="*/ 4161404 w 4190433"/>
                <a:gd name="connsiteY71" fmla="*/ 362857 h 4481303"/>
                <a:gd name="connsiteX72" fmla="*/ 4190433 w 4190433"/>
                <a:gd name="connsiteY72" fmla="*/ 275771 h 4481303"/>
                <a:gd name="connsiteX73" fmla="*/ 4161404 w 4190433"/>
                <a:gd name="connsiteY73" fmla="*/ 43543 h 4481303"/>
                <a:gd name="connsiteX74" fmla="*/ 4016261 w 4190433"/>
                <a:gd name="connsiteY74" fmla="*/ 0 h 4481303"/>
                <a:gd name="connsiteX75" fmla="*/ 3856604 w 4190433"/>
                <a:gd name="connsiteY75" fmla="*/ 29028 h 4481303"/>
                <a:gd name="connsiteX76" fmla="*/ 3755004 w 4190433"/>
                <a:gd name="connsiteY76" fmla="*/ 188686 h 4481303"/>
                <a:gd name="connsiteX77" fmla="*/ 3740490 w 4190433"/>
                <a:gd name="connsiteY77" fmla="*/ 246743 h 4481303"/>
                <a:gd name="connsiteX0" fmla="*/ 3711461 w 4190433"/>
                <a:gd name="connsiteY0" fmla="*/ 145143 h 4481303"/>
                <a:gd name="connsiteX1" fmla="*/ 3740490 w 4190433"/>
                <a:gd name="connsiteY1" fmla="*/ 377371 h 4481303"/>
                <a:gd name="connsiteX2" fmla="*/ 3725976 w 4190433"/>
                <a:gd name="connsiteY2" fmla="*/ 508000 h 4481303"/>
                <a:gd name="connsiteX3" fmla="*/ 3624376 w 4190433"/>
                <a:gd name="connsiteY3" fmla="*/ 551543 h 4481303"/>
                <a:gd name="connsiteX4" fmla="*/ 3493747 w 4190433"/>
                <a:gd name="connsiteY4" fmla="*/ 551543 h 4481303"/>
                <a:gd name="connsiteX5" fmla="*/ 3276033 w 4190433"/>
                <a:gd name="connsiteY5" fmla="*/ 566057 h 4481303"/>
                <a:gd name="connsiteX6" fmla="*/ 3217976 w 4190433"/>
                <a:gd name="connsiteY6" fmla="*/ 580571 h 4481303"/>
                <a:gd name="connsiteX7" fmla="*/ 3116376 w 4190433"/>
                <a:gd name="connsiteY7" fmla="*/ 595086 h 4481303"/>
                <a:gd name="connsiteX8" fmla="*/ 3072833 w 4190433"/>
                <a:gd name="connsiteY8" fmla="*/ 624114 h 4481303"/>
                <a:gd name="connsiteX9" fmla="*/ 3058318 w 4190433"/>
                <a:gd name="connsiteY9" fmla="*/ 812800 h 4481303"/>
                <a:gd name="connsiteX10" fmla="*/ 3072833 w 4190433"/>
                <a:gd name="connsiteY10" fmla="*/ 856343 h 4481303"/>
                <a:gd name="connsiteX11" fmla="*/ 3000261 w 4190433"/>
                <a:gd name="connsiteY11" fmla="*/ 986971 h 4481303"/>
                <a:gd name="connsiteX12" fmla="*/ 2913176 w 4190433"/>
                <a:gd name="connsiteY12" fmla="*/ 1030514 h 4481303"/>
                <a:gd name="connsiteX13" fmla="*/ 2550318 w 4190433"/>
                <a:gd name="connsiteY13" fmla="*/ 1146628 h 4481303"/>
                <a:gd name="connsiteX14" fmla="*/ 1897176 w 4190433"/>
                <a:gd name="connsiteY14" fmla="*/ 1219200 h 4481303"/>
                <a:gd name="connsiteX15" fmla="*/ 1592376 w 4190433"/>
                <a:gd name="connsiteY15" fmla="*/ 1320800 h 4481303"/>
                <a:gd name="connsiteX16" fmla="*/ 1592376 w 4190433"/>
                <a:gd name="connsiteY16" fmla="*/ 1582057 h 4481303"/>
                <a:gd name="connsiteX17" fmla="*/ 1807028 w 4190433"/>
                <a:gd name="connsiteY17" fmla="*/ 1677194 h 4481303"/>
                <a:gd name="connsiteX18" fmla="*/ 2437040 w 4190433"/>
                <a:gd name="connsiteY18" fmla="*/ 1831862 h 4481303"/>
                <a:gd name="connsiteX19" fmla="*/ 2921340 w 4190433"/>
                <a:gd name="connsiteY19" fmla="*/ 1933462 h 4481303"/>
                <a:gd name="connsiteX20" fmla="*/ 3129303 w 4190433"/>
                <a:gd name="connsiteY20" fmla="*/ 2090511 h 4481303"/>
                <a:gd name="connsiteX21" fmla="*/ 3110479 w 4190433"/>
                <a:gd name="connsiteY21" fmla="*/ 2279309 h 4481303"/>
                <a:gd name="connsiteX22" fmla="*/ 2940616 w 4190433"/>
                <a:gd name="connsiteY22" fmla="*/ 2406309 h 4481303"/>
                <a:gd name="connsiteX23" fmla="*/ 2463233 w 4190433"/>
                <a:gd name="connsiteY23" fmla="*/ 2423886 h 4481303"/>
                <a:gd name="connsiteX24" fmla="*/ 1940718 w 4190433"/>
                <a:gd name="connsiteY24" fmla="*/ 2452914 h 4481303"/>
                <a:gd name="connsiteX25" fmla="*/ 1577861 w 4190433"/>
                <a:gd name="connsiteY25" fmla="*/ 2496457 h 4481303"/>
                <a:gd name="connsiteX26" fmla="*/ 1026318 w 4190433"/>
                <a:gd name="connsiteY26" fmla="*/ 2569028 h 4481303"/>
                <a:gd name="connsiteX27" fmla="*/ 166007 w 4190433"/>
                <a:gd name="connsiteY27" fmla="*/ 2641374 h 4481303"/>
                <a:gd name="connsiteX28" fmla="*/ 10318 w 4190433"/>
                <a:gd name="connsiteY28" fmla="*/ 2743200 h 4481303"/>
                <a:gd name="connsiteX29" fmla="*/ 34358 w 4190433"/>
                <a:gd name="connsiteY29" fmla="*/ 3018064 h 4481303"/>
                <a:gd name="connsiteX30" fmla="*/ 193721 w 4190433"/>
                <a:gd name="connsiteY30" fmla="*/ 3129749 h 4481303"/>
                <a:gd name="connsiteX31" fmla="*/ 530452 w 4190433"/>
                <a:gd name="connsiteY31" fmla="*/ 3181803 h 4481303"/>
                <a:gd name="connsiteX32" fmla="*/ 1215004 w 4190433"/>
                <a:gd name="connsiteY32" fmla="*/ 3294743 h 4481303"/>
                <a:gd name="connsiteX33" fmla="*/ 1563347 w 4190433"/>
                <a:gd name="connsiteY33" fmla="*/ 3309257 h 4481303"/>
                <a:gd name="connsiteX34" fmla="*/ 2586830 w 4190433"/>
                <a:gd name="connsiteY34" fmla="*/ 3499983 h 4481303"/>
                <a:gd name="connsiteX35" fmla="*/ 2922586 w 4190433"/>
                <a:gd name="connsiteY35" fmla="*/ 3669165 h 4481303"/>
                <a:gd name="connsiteX36" fmla="*/ 2942317 w 4190433"/>
                <a:gd name="connsiteY36" fmla="*/ 3825309 h 4481303"/>
                <a:gd name="connsiteX37" fmla="*/ 2811576 w 4190433"/>
                <a:gd name="connsiteY37" fmla="*/ 3962400 h 4481303"/>
                <a:gd name="connsiteX38" fmla="*/ 2511879 w 4190433"/>
                <a:gd name="connsiteY38" fmla="*/ 4076927 h 4481303"/>
                <a:gd name="connsiteX39" fmla="*/ 2393723 w 4190433"/>
                <a:gd name="connsiteY39" fmla="*/ 4236017 h 4481303"/>
                <a:gd name="connsiteX40" fmla="*/ 2427060 w 4190433"/>
                <a:gd name="connsiteY40" fmla="*/ 4439897 h 4481303"/>
                <a:gd name="connsiteX41" fmla="*/ 2896961 w 4190433"/>
                <a:gd name="connsiteY41" fmla="*/ 4445340 h 4481303"/>
                <a:gd name="connsiteX42" fmla="*/ 3295083 w 4190433"/>
                <a:gd name="connsiteY42" fmla="*/ 3954688 h 4481303"/>
                <a:gd name="connsiteX43" fmla="*/ 3407115 w 4190433"/>
                <a:gd name="connsiteY43" fmla="*/ 3565525 h 4481303"/>
                <a:gd name="connsiteX44" fmla="*/ 3276713 w 4190433"/>
                <a:gd name="connsiteY44" fmla="*/ 3373777 h 4481303"/>
                <a:gd name="connsiteX45" fmla="*/ 2893218 w 4190433"/>
                <a:gd name="connsiteY45" fmla="*/ 3242469 h 4481303"/>
                <a:gd name="connsiteX46" fmla="*/ 2577420 w 4190433"/>
                <a:gd name="connsiteY46" fmla="*/ 3199380 h 4481303"/>
                <a:gd name="connsiteX47" fmla="*/ 1839118 w 4190433"/>
                <a:gd name="connsiteY47" fmla="*/ 3164114 h 4481303"/>
                <a:gd name="connsiteX48" fmla="*/ 1298348 w 4190433"/>
                <a:gd name="connsiteY48" fmla="*/ 3135313 h 4481303"/>
                <a:gd name="connsiteX49" fmla="*/ 1031761 w 4190433"/>
                <a:gd name="connsiteY49" fmla="*/ 3030651 h 4481303"/>
                <a:gd name="connsiteX50" fmla="*/ 1069861 w 4190433"/>
                <a:gd name="connsiteY50" fmla="*/ 2859314 h 4481303"/>
                <a:gd name="connsiteX51" fmla="*/ 1282473 w 4190433"/>
                <a:gd name="connsiteY51" fmla="*/ 2768600 h 4481303"/>
                <a:gd name="connsiteX52" fmla="*/ 1904546 w 4190433"/>
                <a:gd name="connsiteY52" fmla="*/ 2665299 h 4481303"/>
                <a:gd name="connsiteX53" fmla="*/ 2961708 w 4190433"/>
                <a:gd name="connsiteY53" fmla="*/ 2638652 h 4481303"/>
                <a:gd name="connsiteX54" fmla="*/ 3457914 w 4190433"/>
                <a:gd name="connsiteY54" fmla="*/ 2471737 h 4481303"/>
                <a:gd name="connsiteX55" fmla="*/ 3618480 w 4190433"/>
                <a:gd name="connsiteY55" fmla="*/ 2184626 h 4481303"/>
                <a:gd name="connsiteX56" fmla="*/ 3584461 w 4190433"/>
                <a:gd name="connsiteY56" fmla="*/ 1986756 h 4481303"/>
                <a:gd name="connsiteX57" fmla="*/ 3116376 w 4190433"/>
                <a:gd name="connsiteY57" fmla="*/ 1785257 h 4481303"/>
                <a:gd name="connsiteX58" fmla="*/ 2622209 w 4190433"/>
                <a:gd name="connsiteY58" fmla="*/ 1664153 h 4481303"/>
                <a:gd name="connsiteX59" fmla="*/ 2260600 w 4190433"/>
                <a:gd name="connsiteY59" fmla="*/ 1512546 h 4481303"/>
                <a:gd name="connsiteX60" fmla="*/ 2350634 w 4190433"/>
                <a:gd name="connsiteY60" fmla="*/ 1389743 h 4481303"/>
                <a:gd name="connsiteX61" fmla="*/ 2771094 w 4190433"/>
                <a:gd name="connsiteY61" fmla="*/ 1286215 h 4481303"/>
                <a:gd name="connsiteX62" fmla="*/ 3609861 w 4190433"/>
                <a:gd name="connsiteY62" fmla="*/ 1103086 h 4481303"/>
                <a:gd name="connsiteX63" fmla="*/ 3813061 w 4190433"/>
                <a:gd name="connsiteY63" fmla="*/ 1001486 h 4481303"/>
                <a:gd name="connsiteX64" fmla="*/ 3929176 w 4190433"/>
                <a:gd name="connsiteY64" fmla="*/ 943428 h 4481303"/>
                <a:gd name="connsiteX65" fmla="*/ 3958204 w 4190433"/>
                <a:gd name="connsiteY65" fmla="*/ 899886 h 4481303"/>
                <a:gd name="connsiteX66" fmla="*/ 4001747 w 4190433"/>
                <a:gd name="connsiteY66" fmla="*/ 885371 h 4481303"/>
                <a:gd name="connsiteX67" fmla="*/ 4045290 w 4190433"/>
                <a:gd name="connsiteY67" fmla="*/ 856343 h 4481303"/>
                <a:gd name="connsiteX68" fmla="*/ 4074318 w 4190433"/>
                <a:gd name="connsiteY68" fmla="*/ 812800 h 4481303"/>
                <a:gd name="connsiteX69" fmla="*/ 4117861 w 4190433"/>
                <a:gd name="connsiteY69" fmla="*/ 769257 h 4481303"/>
                <a:gd name="connsiteX70" fmla="*/ 4146890 w 4190433"/>
                <a:gd name="connsiteY70" fmla="*/ 682171 h 4481303"/>
                <a:gd name="connsiteX71" fmla="*/ 4161404 w 4190433"/>
                <a:gd name="connsiteY71" fmla="*/ 362857 h 4481303"/>
                <a:gd name="connsiteX72" fmla="*/ 4190433 w 4190433"/>
                <a:gd name="connsiteY72" fmla="*/ 275771 h 4481303"/>
                <a:gd name="connsiteX73" fmla="*/ 4161404 w 4190433"/>
                <a:gd name="connsiteY73" fmla="*/ 43543 h 4481303"/>
                <a:gd name="connsiteX74" fmla="*/ 4016261 w 4190433"/>
                <a:gd name="connsiteY74" fmla="*/ 0 h 4481303"/>
                <a:gd name="connsiteX75" fmla="*/ 3856604 w 4190433"/>
                <a:gd name="connsiteY75" fmla="*/ 29028 h 4481303"/>
                <a:gd name="connsiteX76" fmla="*/ 3740490 w 4190433"/>
                <a:gd name="connsiteY76" fmla="*/ 246743 h 4481303"/>
                <a:gd name="connsiteX0" fmla="*/ 3740490 w 4190433"/>
                <a:gd name="connsiteY0" fmla="*/ 377371 h 4481303"/>
                <a:gd name="connsiteX1" fmla="*/ 3725976 w 4190433"/>
                <a:gd name="connsiteY1" fmla="*/ 508000 h 4481303"/>
                <a:gd name="connsiteX2" fmla="*/ 3624376 w 4190433"/>
                <a:gd name="connsiteY2" fmla="*/ 551543 h 4481303"/>
                <a:gd name="connsiteX3" fmla="*/ 3493747 w 4190433"/>
                <a:gd name="connsiteY3" fmla="*/ 551543 h 4481303"/>
                <a:gd name="connsiteX4" fmla="*/ 3276033 w 4190433"/>
                <a:gd name="connsiteY4" fmla="*/ 566057 h 4481303"/>
                <a:gd name="connsiteX5" fmla="*/ 3217976 w 4190433"/>
                <a:gd name="connsiteY5" fmla="*/ 580571 h 4481303"/>
                <a:gd name="connsiteX6" fmla="*/ 3116376 w 4190433"/>
                <a:gd name="connsiteY6" fmla="*/ 595086 h 4481303"/>
                <a:gd name="connsiteX7" fmla="*/ 3072833 w 4190433"/>
                <a:gd name="connsiteY7" fmla="*/ 624114 h 4481303"/>
                <a:gd name="connsiteX8" fmla="*/ 3058318 w 4190433"/>
                <a:gd name="connsiteY8" fmla="*/ 812800 h 4481303"/>
                <a:gd name="connsiteX9" fmla="*/ 3072833 w 4190433"/>
                <a:gd name="connsiteY9" fmla="*/ 856343 h 4481303"/>
                <a:gd name="connsiteX10" fmla="*/ 3000261 w 4190433"/>
                <a:gd name="connsiteY10" fmla="*/ 986971 h 4481303"/>
                <a:gd name="connsiteX11" fmla="*/ 2913176 w 4190433"/>
                <a:gd name="connsiteY11" fmla="*/ 1030514 h 4481303"/>
                <a:gd name="connsiteX12" fmla="*/ 2550318 w 4190433"/>
                <a:gd name="connsiteY12" fmla="*/ 1146628 h 4481303"/>
                <a:gd name="connsiteX13" fmla="*/ 1897176 w 4190433"/>
                <a:gd name="connsiteY13" fmla="*/ 1219200 h 4481303"/>
                <a:gd name="connsiteX14" fmla="*/ 1592376 w 4190433"/>
                <a:gd name="connsiteY14" fmla="*/ 1320800 h 4481303"/>
                <a:gd name="connsiteX15" fmla="*/ 1592376 w 4190433"/>
                <a:gd name="connsiteY15" fmla="*/ 1582057 h 4481303"/>
                <a:gd name="connsiteX16" fmla="*/ 1807028 w 4190433"/>
                <a:gd name="connsiteY16" fmla="*/ 1677194 h 4481303"/>
                <a:gd name="connsiteX17" fmla="*/ 2437040 w 4190433"/>
                <a:gd name="connsiteY17" fmla="*/ 1831862 h 4481303"/>
                <a:gd name="connsiteX18" fmla="*/ 2921340 w 4190433"/>
                <a:gd name="connsiteY18" fmla="*/ 1933462 h 4481303"/>
                <a:gd name="connsiteX19" fmla="*/ 3129303 w 4190433"/>
                <a:gd name="connsiteY19" fmla="*/ 2090511 h 4481303"/>
                <a:gd name="connsiteX20" fmla="*/ 3110479 w 4190433"/>
                <a:gd name="connsiteY20" fmla="*/ 2279309 h 4481303"/>
                <a:gd name="connsiteX21" fmla="*/ 2940616 w 4190433"/>
                <a:gd name="connsiteY21" fmla="*/ 2406309 h 4481303"/>
                <a:gd name="connsiteX22" fmla="*/ 2463233 w 4190433"/>
                <a:gd name="connsiteY22" fmla="*/ 2423886 h 4481303"/>
                <a:gd name="connsiteX23" fmla="*/ 1940718 w 4190433"/>
                <a:gd name="connsiteY23" fmla="*/ 2452914 h 4481303"/>
                <a:gd name="connsiteX24" fmla="*/ 1577861 w 4190433"/>
                <a:gd name="connsiteY24" fmla="*/ 2496457 h 4481303"/>
                <a:gd name="connsiteX25" fmla="*/ 1026318 w 4190433"/>
                <a:gd name="connsiteY25" fmla="*/ 2569028 h 4481303"/>
                <a:gd name="connsiteX26" fmla="*/ 166007 w 4190433"/>
                <a:gd name="connsiteY26" fmla="*/ 2641374 h 4481303"/>
                <a:gd name="connsiteX27" fmla="*/ 10318 w 4190433"/>
                <a:gd name="connsiteY27" fmla="*/ 2743200 h 4481303"/>
                <a:gd name="connsiteX28" fmla="*/ 34358 w 4190433"/>
                <a:gd name="connsiteY28" fmla="*/ 3018064 h 4481303"/>
                <a:gd name="connsiteX29" fmla="*/ 193721 w 4190433"/>
                <a:gd name="connsiteY29" fmla="*/ 3129749 h 4481303"/>
                <a:gd name="connsiteX30" fmla="*/ 530452 w 4190433"/>
                <a:gd name="connsiteY30" fmla="*/ 3181803 h 4481303"/>
                <a:gd name="connsiteX31" fmla="*/ 1215004 w 4190433"/>
                <a:gd name="connsiteY31" fmla="*/ 3294743 h 4481303"/>
                <a:gd name="connsiteX32" fmla="*/ 1563347 w 4190433"/>
                <a:gd name="connsiteY32" fmla="*/ 3309257 h 4481303"/>
                <a:gd name="connsiteX33" fmla="*/ 2586830 w 4190433"/>
                <a:gd name="connsiteY33" fmla="*/ 3499983 h 4481303"/>
                <a:gd name="connsiteX34" fmla="*/ 2922586 w 4190433"/>
                <a:gd name="connsiteY34" fmla="*/ 3669165 h 4481303"/>
                <a:gd name="connsiteX35" fmla="*/ 2942317 w 4190433"/>
                <a:gd name="connsiteY35" fmla="*/ 3825309 h 4481303"/>
                <a:gd name="connsiteX36" fmla="*/ 2811576 w 4190433"/>
                <a:gd name="connsiteY36" fmla="*/ 3962400 h 4481303"/>
                <a:gd name="connsiteX37" fmla="*/ 2511879 w 4190433"/>
                <a:gd name="connsiteY37" fmla="*/ 4076927 h 4481303"/>
                <a:gd name="connsiteX38" fmla="*/ 2393723 w 4190433"/>
                <a:gd name="connsiteY38" fmla="*/ 4236017 h 4481303"/>
                <a:gd name="connsiteX39" fmla="*/ 2427060 w 4190433"/>
                <a:gd name="connsiteY39" fmla="*/ 4439897 h 4481303"/>
                <a:gd name="connsiteX40" fmla="*/ 2896961 w 4190433"/>
                <a:gd name="connsiteY40" fmla="*/ 4445340 h 4481303"/>
                <a:gd name="connsiteX41" fmla="*/ 3295083 w 4190433"/>
                <a:gd name="connsiteY41" fmla="*/ 3954688 h 4481303"/>
                <a:gd name="connsiteX42" fmla="*/ 3407115 w 4190433"/>
                <a:gd name="connsiteY42" fmla="*/ 3565525 h 4481303"/>
                <a:gd name="connsiteX43" fmla="*/ 3276713 w 4190433"/>
                <a:gd name="connsiteY43" fmla="*/ 3373777 h 4481303"/>
                <a:gd name="connsiteX44" fmla="*/ 2893218 w 4190433"/>
                <a:gd name="connsiteY44" fmla="*/ 3242469 h 4481303"/>
                <a:gd name="connsiteX45" fmla="*/ 2577420 w 4190433"/>
                <a:gd name="connsiteY45" fmla="*/ 3199380 h 4481303"/>
                <a:gd name="connsiteX46" fmla="*/ 1839118 w 4190433"/>
                <a:gd name="connsiteY46" fmla="*/ 3164114 h 4481303"/>
                <a:gd name="connsiteX47" fmla="*/ 1298348 w 4190433"/>
                <a:gd name="connsiteY47" fmla="*/ 3135313 h 4481303"/>
                <a:gd name="connsiteX48" fmla="*/ 1031761 w 4190433"/>
                <a:gd name="connsiteY48" fmla="*/ 3030651 h 4481303"/>
                <a:gd name="connsiteX49" fmla="*/ 1069861 w 4190433"/>
                <a:gd name="connsiteY49" fmla="*/ 2859314 h 4481303"/>
                <a:gd name="connsiteX50" fmla="*/ 1282473 w 4190433"/>
                <a:gd name="connsiteY50" fmla="*/ 2768600 h 4481303"/>
                <a:gd name="connsiteX51" fmla="*/ 1904546 w 4190433"/>
                <a:gd name="connsiteY51" fmla="*/ 2665299 h 4481303"/>
                <a:gd name="connsiteX52" fmla="*/ 2961708 w 4190433"/>
                <a:gd name="connsiteY52" fmla="*/ 2638652 h 4481303"/>
                <a:gd name="connsiteX53" fmla="*/ 3457914 w 4190433"/>
                <a:gd name="connsiteY53" fmla="*/ 2471737 h 4481303"/>
                <a:gd name="connsiteX54" fmla="*/ 3618480 w 4190433"/>
                <a:gd name="connsiteY54" fmla="*/ 2184626 h 4481303"/>
                <a:gd name="connsiteX55" fmla="*/ 3584461 w 4190433"/>
                <a:gd name="connsiteY55" fmla="*/ 1986756 h 4481303"/>
                <a:gd name="connsiteX56" fmla="*/ 3116376 w 4190433"/>
                <a:gd name="connsiteY56" fmla="*/ 1785257 h 4481303"/>
                <a:gd name="connsiteX57" fmla="*/ 2622209 w 4190433"/>
                <a:gd name="connsiteY57" fmla="*/ 1664153 h 4481303"/>
                <a:gd name="connsiteX58" fmla="*/ 2260600 w 4190433"/>
                <a:gd name="connsiteY58" fmla="*/ 1512546 h 4481303"/>
                <a:gd name="connsiteX59" fmla="*/ 2350634 w 4190433"/>
                <a:gd name="connsiteY59" fmla="*/ 1389743 h 4481303"/>
                <a:gd name="connsiteX60" fmla="*/ 2771094 w 4190433"/>
                <a:gd name="connsiteY60" fmla="*/ 1286215 h 4481303"/>
                <a:gd name="connsiteX61" fmla="*/ 3609861 w 4190433"/>
                <a:gd name="connsiteY61" fmla="*/ 1103086 h 4481303"/>
                <a:gd name="connsiteX62" fmla="*/ 3813061 w 4190433"/>
                <a:gd name="connsiteY62" fmla="*/ 1001486 h 4481303"/>
                <a:gd name="connsiteX63" fmla="*/ 3929176 w 4190433"/>
                <a:gd name="connsiteY63" fmla="*/ 943428 h 4481303"/>
                <a:gd name="connsiteX64" fmla="*/ 3958204 w 4190433"/>
                <a:gd name="connsiteY64" fmla="*/ 899886 h 4481303"/>
                <a:gd name="connsiteX65" fmla="*/ 4001747 w 4190433"/>
                <a:gd name="connsiteY65" fmla="*/ 885371 h 4481303"/>
                <a:gd name="connsiteX66" fmla="*/ 4045290 w 4190433"/>
                <a:gd name="connsiteY66" fmla="*/ 856343 h 4481303"/>
                <a:gd name="connsiteX67" fmla="*/ 4074318 w 4190433"/>
                <a:gd name="connsiteY67" fmla="*/ 812800 h 4481303"/>
                <a:gd name="connsiteX68" fmla="*/ 4117861 w 4190433"/>
                <a:gd name="connsiteY68" fmla="*/ 769257 h 4481303"/>
                <a:gd name="connsiteX69" fmla="*/ 4146890 w 4190433"/>
                <a:gd name="connsiteY69" fmla="*/ 682171 h 4481303"/>
                <a:gd name="connsiteX70" fmla="*/ 4161404 w 4190433"/>
                <a:gd name="connsiteY70" fmla="*/ 362857 h 4481303"/>
                <a:gd name="connsiteX71" fmla="*/ 4190433 w 4190433"/>
                <a:gd name="connsiteY71" fmla="*/ 275771 h 4481303"/>
                <a:gd name="connsiteX72" fmla="*/ 4161404 w 4190433"/>
                <a:gd name="connsiteY72" fmla="*/ 43543 h 4481303"/>
                <a:gd name="connsiteX73" fmla="*/ 4016261 w 4190433"/>
                <a:gd name="connsiteY73" fmla="*/ 0 h 4481303"/>
                <a:gd name="connsiteX74" fmla="*/ 3856604 w 4190433"/>
                <a:gd name="connsiteY74" fmla="*/ 29028 h 4481303"/>
                <a:gd name="connsiteX75" fmla="*/ 3740490 w 4190433"/>
                <a:gd name="connsiteY75" fmla="*/ 246743 h 4481303"/>
                <a:gd name="connsiteX0" fmla="*/ 3742871 w 4190433"/>
                <a:gd name="connsiteY0" fmla="*/ 248784 h 4481303"/>
                <a:gd name="connsiteX1" fmla="*/ 3725976 w 4190433"/>
                <a:gd name="connsiteY1" fmla="*/ 508000 h 4481303"/>
                <a:gd name="connsiteX2" fmla="*/ 3624376 w 4190433"/>
                <a:gd name="connsiteY2" fmla="*/ 551543 h 4481303"/>
                <a:gd name="connsiteX3" fmla="*/ 3493747 w 4190433"/>
                <a:gd name="connsiteY3" fmla="*/ 551543 h 4481303"/>
                <a:gd name="connsiteX4" fmla="*/ 3276033 w 4190433"/>
                <a:gd name="connsiteY4" fmla="*/ 566057 h 4481303"/>
                <a:gd name="connsiteX5" fmla="*/ 3217976 w 4190433"/>
                <a:gd name="connsiteY5" fmla="*/ 580571 h 4481303"/>
                <a:gd name="connsiteX6" fmla="*/ 3116376 w 4190433"/>
                <a:gd name="connsiteY6" fmla="*/ 595086 h 4481303"/>
                <a:gd name="connsiteX7" fmla="*/ 3072833 w 4190433"/>
                <a:gd name="connsiteY7" fmla="*/ 624114 h 4481303"/>
                <a:gd name="connsiteX8" fmla="*/ 3058318 w 4190433"/>
                <a:gd name="connsiteY8" fmla="*/ 812800 h 4481303"/>
                <a:gd name="connsiteX9" fmla="*/ 3072833 w 4190433"/>
                <a:gd name="connsiteY9" fmla="*/ 856343 h 4481303"/>
                <a:gd name="connsiteX10" fmla="*/ 3000261 w 4190433"/>
                <a:gd name="connsiteY10" fmla="*/ 986971 h 4481303"/>
                <a:gd name="connsiteX11" fmla="*/ 2913176 w 4190433"/>
                <a:gd name="connsiteY11" fmla="*/ 1030514 h 4481303"/>
                <a:gd name="connsiteX12" fmla="*/ 2550318 w 4190433"/>
                <a:gd name="connsiteY12" fmla="*/ 1146628 h 4481303"/>
                <a:gd name="connsiteX13" fmla="*/ 1897176 w 4190433"/>
                <a:gd name="connsiteY13" fmla="*/ 1219200 h 4481303"/>
                <a:gd name="connsiteX14" fmla="*/ 1592376 w 4190433"/>
                <a:gd name="connsiteY14" fmla="*/ 1320800 h 4481303"/>
                <a:gd name="connsiteX15" fmla="*/ 1592376 w 4190433"/>
                <a:gd name="connsiteY15" fmla="*/ 1582057 h 4481303"/>
                <a:gd name="connsiteX16" fmla="*/ 1807028 w 4190433"/>
                <a:gd name="connsiteY16" fmla="*/ 1677194 h 4481303"/>
                <a:gd name="connsiteX17" fmla="*/ 2437040 w 4190433"/>
                <a:gd name="connsiteY17" fmla="*/ 1831862 h 4481303"/>
                <a:gd name="connsiteX18" fmla="*/ 2921340 w 4190433"/>
                <a:gd name="connsiteY18" fmla="*/ 1933462 h 4481303"/>
                <a:gd name="connsiteX19" fmla="*/ 3129303 w 4190433"/>
                <a:gd name="connsiteY19" fmla="*/ 2090511 h 4481303"/>
                <a:gd name="connsiteX20" fmla="*/ 3110479 w 4190433"/>
                <a:gd name="connsiteY20" fmla="*/ 2279309 h 4481303"/>
                <a:gd name="connsiteX21" fmla="*/ 2940616 w 4190433"/>
                <a:gd name="connsiteY21" fmla="*/ 2406309 h 4481303"/>
                <a:gd name="connsiteX22" fmla="*/ 2463233 w 4190433"/>
                <a:gd name="connsiteY22" fmla="*/ 2423886 h 4481303"/>
                <a:gd name="connsiteX23" fmla="*/ 1940718 w 4190433"/>
                <a:gd name="connsiteY23" fmla="*/ 2452914 h 4481303"/>
                <a:gd name="connsiteX24" fmla="*/ 1577861 w 4190433"/>
                <a:gd name="connsiteY24" fmla="*/ 2496457 h 4481303"/>
                <a:gd name="connsiteX25" fmla="*/ 1026318 w 4190433"/>
                <a:gd name="connsiteY25" fmla="*/ 2569028 h 4481303"/>
                <a:gd name="connsiteX26" fmla="*/ 166007 w 4190433"/>
                <a:gd name="connsiteY26" fmla="*/ 2641374 h 4481303"/>
                <a:gd name="connsiteX27" fmla="*/ 10318 w 4190433"/>
                <a:gd name="connsiteY27" fmla="*/ 2743200 h 4481303"/>
                <a:gd name="connsiteX28" fmla="*/ 34358 w 4190433"/>
                <a:gd name="connsiteY28" fmla="*/ 3018064 h 4481303"/>
                <a:gd name="connsiteX29" fmla="*/ 193721 w 4190433"/>
                <a:gd name="connsiteY29" fmla="*/ 3129749 h 4481303"/>
                <a:gd name="connsiteX30" fmla="*/ 530452 w 4190433"/>
                <a:gd name="connsiteY30" fmla="*/ 3181803 h 4481303"/>
                <a:gd name="connsiteX31" fmla="*/ 1215004 w 4190433"/>
                <a:gd name="connsiteY31" fmla="*/ 3294743 h 4481303"/>
                <a:gd name="connsiteX32" fmla="*/ 1563347 w 4190433"/>
                <a:gd name="connsiteY32" fmla="*/ 3309257 h 4481303"/>
                <a:gd name="connsiteX33" fmla="*/ 2586830 w 4190433"/>
                <a:gd name="connsiteY33" fmla="*/ 3499983 h 4481303"/>
                <a:gd name="connsiteX34" fmla="*/ 2922586 w 4190433"/>
                <a:gd name="connsiteY34" fmla="*/ 3669165 h 4481303"/>
                <a:gd name="connsiteX35" fmla="*/ 2942317 w 4190433"/>
                <a:gd name="connsiteY35" fmla="*/ 3825309 h 4481303"/>
                <a:gd name="connsiteX36" fmla="*/ 2811576 w 4190433"/>
                <a:gd name="connsiteY36" fmla="*/ 3962400 h 4481303"/>
                <a:gd name="connsiteX37" fmla="*/ 2511879 w 4190433"/>
                <a:gd name="connsiteY37" fmla="*/ 4076927 h 4481303"/>
                <a:gd name="connsiteX38" fmla="*/ 2393723 w 4190433"/>
                <a:gd name="connsiteY38" fmla="*/ 4236017 h 4481303"/>
                <a:gd name="connsiteX39" fmla="*/ 2427060 w 4190433"/>
                <a:gd name="connsiteY39" fmla="*/ 4439897 h 4481303"/>
                <a:gd name="connsiteX40" fmla="*/ 2896961 w 4190433"/>
                <a:gd name="connsiteY40" fmla="*/ 4445340 h 4481303"/>
                <a:gd name="connsiteX41" fmla="*/ 3295083 w 4190433"/>
                <a:gd name="connsiteY41" fmla="*/ 3954688 h 4481303"/>
                <a:gd name="connsiteX42" fmla="*/ 3407115 w 4190433"/>
                <a:gd name="connsiteY42" fmla="*/ 3565525 h 4481303"/>
                <a:gd name="connsiteX43" fmla="*/ 3276713 w 4190433"/>
                <a:gd name="connsiteY43" fmla="*/ 3373777 h 4481303"/>
                <a:gd name="connsiteX44" fmla="*/ 2893218 w 4190433"/>
                <a:gd name="connsiteY44" fmla="*/ 3242469 h 4481303"/>
                <a:gd name="connsiteX45" fmla="*/ 2577420 w 4190433"/>
                <a:gd name="connsiteY45" fmla="*/ 3199380 h 4481303"/>
                <a:gd name="connsiteX46" fmla="*/ 1839118 w 4190433"/>
                <a:gd name="connsiteY46" fmla="*/ 3164114 h 4481303"/>
                <a:gd name="connsiteX47" fmla="*/ 1298348 w 4190433"/>
                <a:gd name="connsiteY47" fmla="*/ 3135313 h 4481303"/>
                <a:gd name="connsiteX48" fmla="*/ 1031761 w 4190433"/>
                <a:gd name="connsiteY48" fmla="*/ 3030651 h 4481303"/>
                <a:gd name="connsiteX49" fmla="*/ 1069861 w 4190433"/>
                <a:gd name="connsiteY49" fmla="*/ 2859314 h 4481303"/>
                <a:gd name="connsiteX50" fmla="*/ 1282473 w 4190433"/>
                <a:gd name="connsiteY50" fmla="*/ 2768600 h 4481303"/>
                <a:gd name="connsiteX51" fmla="*/ 1904546 w 4190433"/>
                <a:gd name="connsiteY51" fmla="*/ 2665299 h 4481303"/>
                <a:gd name="connsiteX52" fmla="*/ 2961708 w 4190433"/>
                <a:gd name="connsiteY52" fmla="*/ 2638652 h 4481303"/>
                <a:gd name="connsiteX53" fmla="*/ 3457914 w 4190433"/>
                <a:gd name="connsiteY53" fmla="*/ 2471737 h 4481303"/>
                <a:gd name="connsiteX54" fmla="*/ 3618480 w 4190433"/>
                <a:gd name="connsiteY54" fmla="*/ 2184626 h 4481303"/>
                <a:gd name="connsiteX55" fmla="*/ 3584461 w 4190433"/>
                <a:gd name="connsiteY55" fmla="*/ 1986756 h 4481303"/>
                <a:gd name="connsiteX56" fmla="*/ 3116376 w 4190433"/>
                <a:gd name="connsiteY56" fmla="*/ 1785257 h 4481303"/>
                <a:gd name="connsiteX57" fmla="*/ 2622209 w 4190433"/>
                <a:gd name="connsiteY57" fmla="*/ 1664153 h 4481303"/>
                <a:gd name="connsiteX58" fmla="*/ 2260600 w 4190433"/>
                <a:gd name="connsiteY58" fmla="*/ 1512546 h 4481303"/>
                <a:gd name="connsiteX59" fmla="*/ 2350634 w 4190433"/>
                <a:gd name="connsiteY59" fmla="*/ 1389743 h 4481303"/>
                <a:gd name="connsiteX60" fmla="*/ 2771094 w 4190433"/>
                <a:gd name="connsiteY60" fmla="*/ 1286215 h 4481303"/>
                <a:gd name="connsiteX61" fmla="*/ 3609861 w 4190433"/>
                <a:gd name="connsiteY61" fmla="*/ 1103086 h 4481303"/>
                <a:gd name="connsiteX62" fmla="*/ 3813061 w 4190433"/>
                <a:gd name="connsiteY62" fmla="*/ 1001486 h 4481303"/>
                <a:gd name="connsiteX63" fmla="*/ 3929176 w 4190433"/>
                <a:gd name="connsiteY63" fmla="*/ 943428 h 4481303"/>
                <a:gd name="connsiteX64" fmla="*/ 3958204 w 4190433"/>
                <a:gd name="connsiteY64" fmla="*/ 899886 h 4481303"/>
                <a:gd name="connsiteX65" fmla="*/ 4001747 w 4190433"/>
                <a:gd name="connsiteY65" fmla="*/ 885371 h 4481303"/>
                <a:gd name="connsiteX66" fmla="*/ 4045290 w 4190433"/>
                <a:gd name="connsiteY66" fmla="*/ 856343 h 4481303"/>
                <a:gd name="connsiteX67" fmla="*/ 4074318 w 4190433"/>
                <a:gd name="connsiteY67" fmla="*/ 812800 h 4481303"/>
                <a:gd name="connsiteX68" fmla="*/ 4117861 w 4190433"/>
                <a:gd name="connsiteY68" fmla="*/ 769257 h 4481303"/>
                <a:gd name="connsiteX69" fmla="*/ 4146890 w 4190433"/>
                <a:gd name="connsiteY69" fmla="*/ 682171 h 4481303"/>
                <a:gd name="connsiteX70" fmla="*/ 4161404 w 4190433"/>
                <a:gd name="connsiteY70" fmla="*/ 362857 h 4481303"/>
                <a:gd name="connsiteX71" fmla="*/ 4190433 w 4190433"/>
                <a:gd name="connsiteY71" fmla="*/ 275771 h 4481303"/>
                <a:gd name="connsiteX72" fmla="*/ 4161404 w 4190433"/>
                <a:gd name="connsiteY72" fmla="*/ 43543 h 4481303"/>
                <a:gd name="connsiteX73" fmla="*/ 4016261 w 4190433"/>
                <a:gd name="connsiteY73" fmla="*/ 0 h 4481303"/>
                <a:gd name="connsiteX74" fmla="*/ 3856604 w 4190433"/>
                <a:gd name="connsiteY74" fmla="*/ 29028 h 4481303"/>
                <a:gd name="connsiteX75" fmla="*/ 3740490 w 4190433"/>
                <a:gd name="connsiteY75" fmla="*/ 246743 h 4481303"/>
                <a:gd name="connsiteX0" fmla="*/ 3742871 w 4190433"/>
                <a:gd name="connsiteY0" fmla="*/ 248784 h 4481303"/>
                <a:gd name="connsiteX1" fmla="*/ 3624376 w 4190433"/>
                <a:gd name="connsiteY1" fmla="*/ 551543 h 4481303"/>
                <a:gd name="connsiteX2" fmla="*/ 3493747 w 4190433"/>
                <a:gd name="connsiteY2" fmla="*/ 551543 h 4481303"/>
                <a:gd name="connsiteX3" fmla="*/ 3276033 w 4190433"/>
                <a:gd name="connsiteY3" fmla="*/ 566057 h 4481303"/>
                <a:gd name="connsiteX4" fmla="*/ 3217976 w 4190433"/>
                <a:gd name="connsiteY4" fmla="*/ 580571 h 4481303"/>
                <a:gd name="connsiteX5" fmla="*/ 3116376 w 4190433"/>
                <a:gd name="connsiteY5" fmla="*/ 595086 h 4481303"/>
                <a:gd name="connsiteX6" fmla="*/ 3072833 w 4190433"/>
                <a:gd name="connsiteY6" fmla="*/ 624114 h 4481303"/>
                <a:gd name="connsiteX7" fmla="*/ 3058318 w 4190433"/>
                <a:gd name="connsiteY7" fmla="*/ 812800 h 4481303"/>
                <a:gd name="connsiteX8" fmla="*/ 3072833 w 4190433"/>
                <a:gd name="connsiteY8" fmla="*/ 856343 h 4481303"/>
                <a:gd name="connsiteX9" fmla="*/ 3000261 w 4190433"/>
                <a:gd name="connsiteY9" fmla="*/ 986971 h 4481303"/>
                <a:gd name="connsiteX10" fmla="*/ 2913176 w 4190433"/>
                <a:gd name="connsiteY10" fmla="*/ 1030514 h 4481303"/>
                <a:gd name="connsiteX11" fmla="*/ 2550318 w 4190433"/>
                <a:gd name="connsiteY11" fmla="*/ 1146628 h 4481303"/>
                <a:gd name="connsiteX12" fmla="*/ 1897176 w 4190433"/>
                <a:gd name="connsiteY12" fmla="*/ 1219200 h 4481303"/>
                <a:gd name="connsiteX13" fmla="*/ 1592376 w 4190433"/>
                <a:gd name="connsiteY13" fmla="*/ 1320800 h 4481303"/>
                <a:gd name="connsiteX14" fmla="*/ 1592376 w 4190433"/>
                <a:gd name="connsiteY14" fmla="*/ 1582057 h 4481303"/>
                <a:gd name="connsiteX15" fmla="*/ 1807028 w 4190433"/>
                <a:gd name="connsiteY15" fmla="*/ 1677194 h 4481303"/>
                <a:gd name="connsiteX16" fmla="*/ 2437040 w 4190433"/>
                <a:gd name="connsiteY16" fmla="*/ 1831862 h 4481303"/>
                <a:gd name="connsiteX17" fmla="*/ 2921340 w 4190433"/>
                <a:gd name="connsiteY17" fmla="*/ 1933462 h 4481303"/>
                <a:gd name="connsiteX18" fmla="*/ 3129303 w 4190433"/>
                <a:gd name="connsiteY18" fmla="*/ 2090511 h 4481303"/>
                <a:gd name="connsiteX19" fmla="*/ 3110479 w 4190433"/>
                <a:gd name="connsiteY19" fmla="*/ 2279309 h 4481303"/>
                <a:gd name="connsiteX20" fmla="*/ 2940616 w 4190433"/>
                <a:gd name="connsiteY20" fmla="*/ 2406309 h 4481303"/>
                <a:gd name="connsiteX21" fmla="*/ 2463233 w 4190433"/>
                <a:gd name="connsiteY21" fmla="*/ 2423886 h 4481303"/>
                <a:gd name="connsiteX22" fmla="*/ 1940718 w 4190433"/>
                <a:gd name="connsiteY22" fmla="*/ 2452914 h 4481303"/>
                <a:gd name="connsiteX23" fmla="*/ 1577861 w 4190433"/>
                <a:gd name="connsiteY23" fmla="*/ 2496457 h 4481303"/>
                <a:gd name="connsiteX24" fmla="*/ 1026318 w 4190433"/>
                <a:gd name="connsiteY24" fmla="*/ 2569028 h 4481303"/>
                <a:gd name="connsiteX25" fmla="*/ 166007 w 4190433"/>
                <a:gd name="connsiteY25" fmla="*/ 2641374 h 4481303"/>
                <a:gd name="connsiteX26" fmla="*/ 10318 w 4190433"/>
                <a:gd name="connsiteY26" fmla="*/ 2743200 h 4481303"/>
                <a:gd name="connsiteX27" fmla="*/ 34358 w 4190433"/>
                <a:gd name="connsiteY27" fmla="*/ 3018064 h 4481303"/>
                <a:gd name="connsiteX28" fmla="*/ 193721 w 4190433"/>
                <a:gd name="connsiteY28" fmla="*/ 3129749 h 4481303"/>
                <a:gd name="connsiteX29" fmla="*/ 530452 w 4190433"/>
                <a:gd name="connsiteY29" fmla="*/ 3181803 h 4481303"/>
                <a:gd name="connsiteX30" fmla="*/ 1215004 w 4190433"/>
                <a:gd name="connsiteY30" fmla="*/ 3294743 h 4481303"/>
                <a:gd name="connsiteX31" fmla="*/ 1563347 w 4190433"/>
                <a:gd name="connsiteY31" fmla="*/ 3309257 h 4481303"/>
                <a:gd name="connsiteX32" fmla="*/ 2586830 w 4190433"/>
                <a:gd name="connsiteY32" fmla="*/ 3499983 h 4481303"/>
                <a:gd name="connsiteX33" fmla="*/ 2922586 w 4190433"/>
                <a:gd name="connsiteY33" fmla="*/ 3669165 h 4481303"/>
                <a:gd name="connsiteX34" fmla="*/ 2942317 w 4190433"/>
                <a:gd name="connsiteY34" fmla="*/ 3825309 h 4481303"/>
                <a:gd name="connsiteX35" fmla="*/ 2811576 w 4190433"/>
                <a:gd name="connsiteY35" fmla="*/ 3962400 h 4481303"/>
                <a:gd name="connsiteX36" fmla="*/ 2511879 w 4190433"/>
                <a:gd name="connsiteY36" fmla="*/ 4076927 h 4481303"/>
                <a:gd name="connsiteX37" fmla="*/ 2393723 w 4190433"/>
                <a:gd name="connsiteY37" fmla="*/ 4236017 h 4481303"/>
                <a:gd name="connsiteX38" fmla="*/ 2427060 w 4190433"/>
                <a:gd name="connsiteY38" fmla="*/ 4439897 h 4481303"/>
                <a:gd name="connsiteX39" fmla="*/ 2896961 w 4190433"/>
                <a:gd name="connsiteY39" fmla="*/ 4445340 h 4481303"/>
                <a:gd name="connsiteX40" fmla="*/ 3295083 w 4190433"/>
                <a:gd name="connsiteY40" fmla="*/ 3954688 h 4481303"/>
                <a:gd name="connsiteX41" fmla="*/ 3407115 w 4190433"/>
                <a:gd name="connsiteY41" fmla="*/ 3565525 h 4481303"/>
                <a:gd name="connsiteX42" fmla="*/ 3276713 w 4190433"/>
                <a:gd name="connsiteY42" fmla="*/ 3373777 h 4481303"/>
                <a:gd name="connsiteX43" fmla="*/ 2893218 w 4190433"/>
                <a:gd name="connsiteY43" fmla="*/ 3242469 h 4481303"/>
                <a:gd name="connsiteX44" fmla="*/ 2577420 w 4190433"/>
                <a:gd name="connsiteY44" fmla="*/ 3199380 h 4481303"/>
                <a:gd name="connsiteX45" fmla="*/ 1839118 w 4190433"/>
                <a:gd name="connsiteY45" fmla="*/ 3164114 h 4481303"/>
                <a:gd name="connsiteX46" fmla="*/ 1298348 w 4190433"/>
                <a:gd name="connsiteY46" fmla="*/ 3135313 h 4481303"/>
                <a:gd name="connsiteX47" fmla="*/ 1031761 w 4190433"/>
                <a:gd name="connsiteY47" fmla="*/ 3030651 h 4481303"/>
                <a:gd name="connsiteX48" fmla="*/ 1069861 w 4190433"/>
                <a:gd name="connsiteY48" fmla="*/ 2859314 h 4481303"/>
                <a:gd name="connsiteX49" fmla="*/ 1282473 w 4190433"/>
                <a:gd name="connsiteY49" fmla="*/ 2768600 h 4481303"/>
                <a:gd name="connsiteX50" fmla="*/ 1904546 w 4190433"/>
                <a:gd name="connsiteY50" fmla="*/ 2665299 h 4481303"/>
                <a:gd name="connsiteX51" fmla="*/ 2961708 w 4190433"/>
                <a:gd name="connsiteY51" fmla="*/ 2638652 h 4481303"/>
                <a:gd name="connsiteX52" fmla="*/ 3457914 w 4190433"/>
                <a:gd name="connsiteY52" fmla="*/ 2471737 h 4481303"/>
                <a:gd name="connsiteX53" fmla="*/ 3618480 w 4190433"/>
                <a:gd name="connsiteY53" fmla="*/ 2184626 h 4481303"/>
                <a:gd name="connsiteX54" fmla="*/ 3584461 w 4190433"/>
                <a:gd name="connsiteY54" fmla="*/ 1986756 h 4481303"/>
                <a:gd name="connsiteX55" fmla="*/ 3116376 w 4190433"/>
                <a:gd name="connsiteY55" fmla="*/ 1785257 h 4481303"/>
                <a:gd name="connsiteX56" fmla="*/ 2622209 w 4190433"/>
                <a:gd name="connsiteY56" fmla="*/ 1664153 h 4481303"/>
                <a:gd name="connsiteX57" fmla="*/ 2260600 w 4190433"/>
                <a:gd name="connsiteY57" fmla="*/ 1512546 h 4481303"/>
                <a:gd name="connsiteX58" fmla="*/ 2350634 w 4190433"/>
                <a:gd name="connsiteY58" fmla="*/ 1389743 h 4481303"/>
                <a:gd name="connsiteX59" fmla="*/ 2771094 w 4190433"/>
                <a:gd name="connsiteY59" fmla="*/ 1286215 h 4481303"/>
                <a:gd name="connsiteX60" fmla="*/ 3609861 w 4190433"/>
                <a:gd name="connsiteY60" fmla="*/ 1103086 h 4481303"/>
                <a:gd name="connsiteX61" fmla="*/ 3813061 w 4190433"/>
                <a:gd name="connsiteY61" fmla="*/ 1001486 h 4481303"/>
                <a:gd name="connsiteX62" fmla="*/ 3929176 w 4190433"/>
                <a:gd name="connsiteY62" fmla="*/ 943428 h 4481303"/>
                <a:gd name="connsiteX63" fmla="*/ 3958204 w 4190433"/>
                <a:gd name="connsiteY63" fmla="*/ 899886 h 4481303"/>
                <a:gd name="connsiteX64" fmla="*/ 4001747 w 4190433"/>
                <a:gd name="connsiteY64" fmla="*/ 885371 h 4481303"/>
                <a:gd name="connsiteX65" fmla="*/ 4045290 w 4190433"/>
                <a:gd name="connsiteY65" fmla="*/ 856343 h 4481303"/>
                <a:gd name="connsiteX66" fmla="*/ 4074318 w 4190433"/>
                <a:gd name="connsiteY66" fmla="*/ 812800 h 4481303"/>
                <a:gd name="connsiteX67" fmla="*/ 4117861 w 4190433"/>
                <a:gd name="connsiteY67" fmla="*/ 769257 h 4481303"/>
                <a:gd name="connsiteX68" fmla="*/ 4146890 w 4190433"/>
                <a:gd name="connsiteY68" fmla="*/ 682171 h 4481303"/>
                <a:gd name="connsiteX69" fmla="*/ 4161404 w 4190433"/>
                <a:gd name="connsiteY69" fmla="*/ 362857 h 4481303"/>
                <a:gd name="connsiteX70" fmla="*/ 4190433 w 4190433"/>
                <a:gd name="connsiteY70" fmla="*/ 275771 h 4481303"/>
                <a:gd name="connsiteX71" fmla="*/ 4161404 w 4190433"/>
                <a:gd name="connsiteY71" fmla="*/ 43543 h 4481303"/>
                <a:gd name="connsiteX72" fmla="*/ 4016261 w 4190433"/>
                <a:gd name="connsiteY72" fmla="*/ 0 h 4481303"/>
                <a:gd name="connsiteX73" fmla="*/ 3856604 w 4190433"/>
                <a:gd name="connsiteY73" fmla="*/ 29028 h 4481303"/>
                <a:gd name="connsiteX74" fmla="*/ 3740490 w 4190433"/>
                <a:gd name="connsiteY74" fmla="*/ 246743 h 4481303"/>
                <a:gd name="connsiteX0" fmla="*/ 3742871 w 4190433"/>
                <a:gd name="connsiteY0" fmla="*/ 248784 h 4481303"/>
                <a:gd name="connsiteX1" fmla="*/ 3493747 w 4190433"/>
                <a:gd name="connsiteY1" fmla="*/ 551543 h 4481303"/>
                <a:gd name="connsiteX2" fmla="*/ 3276033 w 4190433"/>
                <a:gd name="connsiteY2" fmla="*/ 566057 h 4481303"/>
                <a:gd name="connsiteX3" fmla="*/ 3217976 w 4190433"/>
                <a:gd name="connsiteY3" fmla="*/ 580571 h 4481303"/>
                <a:gd name="connsiteX4" fmla="*/ 3116376 w 4190433"/>
                <a:gd name="connsiteY4" fmla="*/ 595086 h 4481303"/>
                <a:gd name="connsiteX5" fmla="*/ 3072833 w 4190433"/>
                <a:gd name="connsiteY5" fmla="*/ 624114 h 4481303"/>
                <a:gd name="connsiteX6" fmla="*/ 3058318 w 4190433"/>
                <a:gd name="connsiteY6" fmla="*/ 812800 h 4481303"/>
                <a:gd name="connsiteX7" fmla="*/ 3072833 w 4190433"/>
                <a:gd name="connsiteY7" fmla="*/ 856343 h 4481303"/>
                <a:gd name="connsiteX8" fmla="*/ 3000261 w 4190433"/>
                <a:gd name="connsiteY8" fmla="*/ 986971 h 4481303"/>
                <a:gd name="connsiteX9" fmla="*/ 2913176 w 4190433"/>
                <a:gd name="connsiteY9" fmla="*/ 1030514 h 4481303"/>
                <a:gd name="connsiteX10" fmla="*/ 2550318 w 4190433"/>
                <a:gd name="connsiteY10" fmla="*/ 1146628 h 4481303"/>
                <a:gd name="connsiteX11" fmla="*/ 1897176 w 4190433"/>
                <a:gd name="connsiteY11" fmla="*/ 1219200 h 4481303"/>
                <a:gd name="connsiteX12" fmla="*/ 1592376 w 4190433"/>
                <a:gd name="connsiteY12" fmla="*/ 1320800 h 4481303"/>
                <a:gd name="connsiteX13" fmla="*/ 1592376 w 4190433"/>
                <a:gd name="connsiteY13" fmla="*/ 1582057 h 4481303"/>
                <a:gd name="connsiteX14" fmla="*/ 1807028 w 4190433"/>
                <a:gd name="connsiteY14" fmla="*/ 1677194 h 4481303"/>
                <a:gd name="connsiteX15" fmla="*/ 2437040 w 4190433"/>
                <a:gd name="connsiteY15" fmla="*/ 1831862 h 4481303"/>
                <a:gd name="connsiteX16" fmla="*/ 2921340 w 4190433"/>
                <a:gd name="connsiteY16" fmla="*/ 1933462 h 4481303"/>
                <a:gd name="connsiteX17" fmla="*/ 3129303 w 4190433"/>
                <a:gd name="connsiteY17" fmla="*/ 2090511 h 4481303"/>
                <a:gd name="connsiteX18" fmla="*/ 3110479 w 4190433"/>
                <a:gd name="connsiteY18" fmla="*/ 2279309 h 4481303"/>
                <a:gd name="connsiteX19" fmla="*/ 2940616 w 4190433"/>
                <a:gd name="connsiteY19" fmla="*/ 2406309 h 4481303"/>
                <a:gd name="connsiteX20" fmla="*/ 2463233 w 4190433"/>
                <a:gd name="connsiteY20" fmla="*/ 2423886 h 4481303"/>
                <a:gd name="connsiteX21" fmla="*/ 1940718 w 4190433"/>
                <a:gd name="connsiteY21" fmla="*/ 2452914 h 4481303"/>
                <a:gd name="connsiteX22" fmla="*/ 1577861 w 4190433"/>
                <a:gd name="connsiteY22" fmla="*/ 2496457 h 4481303"/>
                <a:gd name="connsiteX23" fmla="*/ 1026318 w 4190433"/>
                <a:gd name="connsiteY23" fmla="*/ 2569028 h 4481303"/>
                <a:gd name="connsiteX24" fmla="*/ 166007 w 4190433"/>
                <a:gd name="connsiteY24" fmla="*/ 2641374 h 4481303"/>
                <a:gd name="connsiteX25" fmla="*/ 10318 w 4190433"/>
                <a:gd name="connsiteY25" fmla="*/ 2743200 h 4481303"/>
                <a:gd name="connsiteX26" fmla="*/ 34358 w 4190433"/>
                <a:gd name="connsiteY26" fmla="*/ 3018064 h 4481303"/>
                <a:gd name="connsiteX27" fmla="*/ 193721 w 4190433"/>
                <a:gd name="connsiteY27" fmla="*/ 3129749 h 4481303"/>
                <a:gd name="connsiteX28" fmla="*/ 530452 w 4190433"/>
                <a:gd name="connsiteY28" fmla="*/ 3181803 h 4481303"/>
                <a:gd name="connsiteX29" fmla="*/ 1215004 w 4190433"/>
                <a:gd name="connsiteY29" fmla="*/ 3294743 h 4481303"/>
                <a:gd name="connsiteX30" fmla="*/ 1563347 w 4190433"/>
                <a:gd name="connsiteY30" fmla="*/ 3309257 h 4481303"/>
                <a:gd name="connsiteX31" fmla="*/ 2586830 w 4190433"/>
                <a:gd name="connsiteY31" fmla="*/ 3499983 h 4481303"/>
                <a:gd name="connsiteX32" fmla="*/ 2922586 w 4190433"/>
                <a:gd name="connsiteY32" fmla="*/ 3669165 h 4481303"/>
                <a:gd name="connsiteX33" fmla="*/ 2942317 w 4190433"/>
                <a:gd name="connsiteY33" fmla="*/ 3825309 h 4481303"/>
                <a:gd name="connsiteX34" fmla="*/ 2811576 w 4190433"/>
                <a:gd name="connsiteY34" fmla="*/ 3962400 h 4481303"/>
                <a:gd name="connsiteX35" fmla="*/ 2511879 w 4190433"/>
                <a:gd name="connsiteY35" fmla="*/ 4076927 h 4481303"/>
                <a:gd name="connsiteX36" fmla="*/ 2393723 w 4190433"/>
                <a:gd name="connsiteY36" fmla="*/ 4236017 h 4481303"/>
                <a:gd name="connsiteX37" fmla="*/ 2427060 w 4190433"/>
                <a:gd name="connsiteY37" fmla="*/ 4439897 h 4481303"/>
                <a:gd name="connsiteX38" fmla="*/ 2896961 w 4190433"/>
                <a:gd name="connsiteY38" fmla="*/ 4445340 h 4481303"/>
                <a:gd name="connsiteX39" fmla="*/ 3295083 w 4190433"/>
                <a:gd name="connsiteY39" fmla="*/ 3954688 h 4481303"/>
                <a:gd name="connsiteX40" fmla="*/ 3407115 w 4190433"/>
                <a:gd name="connsiteY40" fmla="*/ 3565525 h 4481303"/>
                <a:gd name="connsiteX41" fmla="*/ 3276713 w 4190433"/>
                <a:gd name="connsiteY41" fmla="*/ 3373777 h 4481303"/>
                <a:gd name="connsiteX42" fmla="*/ 2893218 w 4190433"/>
                <a:gd name="connsiteY42" fmla="*/ 3242469 h 4481303"/>
                <a:gd name="connsiteX43" fmla="*/ 2577420 w 4190433"/>
                <a:gd name="connsiteY43" fmla="*/ 3199380 h 4481303"/>
                <a:gd name="connsiteX44" fmla="*/ 1839118 w 4190433"/>
                <a:gd name="connsiteY44" fmla="*/ 3164114 h 4481303"/>
                <a:gd name="connsiteX45" fmla="*/ 1298348 w 4190433"/>
                <a:gd name="connsiteY45" fmla="*/ 3135313 h 4481303"/>
                <a:gd name="connsiteX46" fmla="*/ 1031761 w 4190433"/>
                <a:gd name="connsiteY46" fmla="*/ 3030651 h 4481303"/>
                <a:gd name="connsiteX47" fmla="*/ 1069861 w 4190433"/>
                <a:gd name="connsiteY47" fmla="*/ 2859314 h 4481303"/>
                <a:gd name="connsiteX48" fmla="*/ 1282473 w 4190433"/>
                <a:gd name="connsiteY48" fmla="*/ 2768600 h 4481303"/>
                <a:gd name="connsiteX49" fmla="*/ 1904546 w 4190433"/>
                <a:gd name="connsiteY49" fmla="*/ 2665299 h 4481303"/>
                <a:gd name="connsiteX50" fmla="*/ 2961708 w 4190433"/>
                <a:gd name="connsiteY50" fmla="*/ 2638652 h 4481303"/>
                <a:gd name="connsiteX51" fmla="*/ 3457914 w 4190433"/>
                <a:gd name="connsiteY51" fmla="*/ 2471737 h 4481303"/>
                <a:gd name="connsiteX52" fmla="*/ 3618480 w 4190433"/>
                <a:gd name="connsiteY52" fmla="*/ 2184626 h 4481303"/>
                <a:gd name="connsiteX53" fmla="*/ 3584461 w 4190433"/>
                <a:gd name="connsiteY53" fmla="*/ 1986756 h 4481303"/>
                <a:gd name="connsiteX54" fmla="*/ 3116376 w 4190433"/>
                <a:gd name="connsiteY54" fmla="*/ 1785257 h 4481303"/>
                <a:gd name="connsiteX55" fmla="*/ 2622209 w 4190433"/>
                <a:gd name="connsiteY55" fmla="*/ 1664153 h 4481303"/>
                <a:gd name="connsiteX56" fmla="*/ 2260600 w 4190433"/>
                <a:gd name="connsiteY56" fmla="*/ 1512546 h 4481303"/>
                <a:gd name="connsiteX57" fmla="*/ 2350634 w 4190433"/>
                <a:gd name="connsiteY57" fmla="*/ 1389743 h 4481303"/>
                <a:gd name="connsiteX58" fmla="*/ 2771094 w 4190433"/>
                <a:gd name="connsiteY58" fmla="*/ 1286215 h 4481303"/>
                <a:gd name="connsiteX59" fmla="*/ 3609861 w 4190433"/>
                <a:gd name="connsiteY59" fmla="*/ 1103086 h 4481303"/>
                <a:gd name="connsiteX60" fmla="*/ 3813061 w 4190433"/>
                <a:gd name="connsiteY60" fmla="*/ 1001486 h 4481303"/>
                <a:gd name="connsiteX61" fmla="*/ 3929176 w 4190433"/>
                <a:gd name="connsiteY61" fmla="*/ 943428 h 4481303"/>
                <a:gd name="connsiteX62" fmla="*/ 3958204 w 4190433"/>
                <a:gd name="connsiteY62" fmla="*/ 899886 h 4481303"/>
                <a:gd name="connsiteX63" fmla="*/ 4001747 w 4190433"/>
                <a:gd name="connsiteY63" fmla="*/ 885371 h 4481303"/>
                <a:gd name="connsiteX64" fmla="*/ 4045290 w 4190433"/>
                <a:gd name="connsiteY64" fmla="*/ 856343 h 4481303"/>
                <a:gd name="connsiteX65" fmla="*/ 4074318 w 4190433"/>
                <a:gd name="connsiteY65" fmla="*/ 812800 h 4481303"/>
                <a:gd name="connsiteX66" fmla="*/ 4117861 w 4190433"/>
                <a:gd name="connsiteY66" fmla="*/ 769257 h 4481303"/>
                <a:gd name="connsiteX67" fmla="*/ 4146890 w 4190433"/>
                <a:gd name="connsiteY67" fmla="*/ 682171 h 4481303"/>
                <a:gd name="connsiteX68" fmla="*/ 4161404 w 4190433"/>
                <a:gd name="connsiteY68" fmla="*/ 362857 h 4481303"/>
                <a:gd name="connsiteX69" fmla="*/ 4190433 w 4190433"/>
                <a:gd name="connsiteY69" fmla="*/ 275771 h 4481303"/>
                <a:gd name="connsiteX70" fmla="*/ 4161404 w 4190433"/>
                <a:gd name="connsiteY70" fmla="*/ 43543 h 4481303"/>
                <a:gd name="connsiteX71" fmla="*/ 4016261 w 4190433"/>
                <a:gd name="connsiteY71" fmla="*/ 0 h 4481303"/>
                <a:gd name="connsiteX72" fmla="*/ 3856604 w 4190433"/>
                <a:gd name="connsiteY72" fmla="*/ 29028 h 4481303"/>
                <a:gd name="connsiteX73" fmla="*/ 3740490 w 4190433"/>
                <a:gd name="connsiteY73" fmla="*/ 246743 h 4481303"/>
                <a:gd name="connsiteX0" fmla="*/ 3742871 w 4190433"/>
                <a:gd name="connsiteY0" fmla="*/ 248784 h 4481303"/>
                <a:gd name="connsiteX1" fmla="*/ 3493747 w 4190433"/>
                <a:gd name="connsiteY1" fmla="*/ 551543 h 4481303"/>
                <a:gd name="connsiteX2" fmla="*/ 3276033 w 4190433"/>
                <a:gd name="connsiteY2" fmla="*/ 566057 h 4481303"/>
                <a:gd name="connsiteX3" fmla="*/ 3116376 w 4190433"/>
                <a:gd name="connsiteY3" fmla="*/ 595086 h 4481303"/>
                <a:gd name="connsiteX4" fmla="*/ 3072833 w 4190433"/>
                <a:gd name="connsiteY4" fmla="*/ 624114 h 4481303"/>
                <a:gd name="connsiteX5" fmla="*/ 3058318 w 4190433"/>
                <a:gd name="connsiteY5" fmla="*/ 812800 h 4481303"/>
                <a:gd name="connsiteX6" fmla="*/ 3072833 w 4190433"/>
                <a:gd name="connsiteY6" fmla="*/ 856343 h 4481303"/>
                <a:gd name="connsiteX7" fmla="*/ 3000261 w 4190433"/>
                <a:gd name="connsiteY7" fmla="*/ 986971 h 4481303"/>
                <a:gd name="connsiteX8" fmla="*/ 2913176 w 4190433"/>
                <a:gd name="connsiteY8" fmla="*/ 1030514 h 4481303"/>
                <a:gd name="connsiteX9" fmla="*/ 2550318 w 4190433"/>
                <a:gd name="connsiteY9" fmla="*/ 1146628 h 4481303"/>
                <a:gd name="connsiteX10" fmla="*/ 1897176 w 4190433"/>
                <a:gd name="connsiteY10" fmla="*/ 1219200 h 4481303"/>
                <a:gd name="connsiteX11" fmla="*/ 1592376 w 4190433"/>
                <a:gd name="connsiteY11" fmla="*/ 1320800 h 4481303"/>
                <a:gd name="connsiteX12" fmla="*/ 1592376 w 4190433"/>
                <a:gd name="connsiteY12" fmla="*/ 1582057 h 4481303"/>
                <a:gd name="connsiteX13" fmla="*/ 1807028 w 4190433"/>
                <a:gd name="connsiteY13" fmla="*/ 1677194 h 4481303"/>
                <a:gd name="connsiteX14" fmla="*/ 2437040 w 4190433"/>
                <a:gd name="connsiteY14" fmla="*/ 1831862 h 4481303"/>
                <a:gd name="connsiteX15" fmla="*/ 2921340 w 4190433"/>
                <a:gd name="connsiteY15" fmla="*/ 1933462 h 4481303"/>
                <a:gd name="connsiteX16" fmla="*/ 3129303 w 4190433"/>
                <a:gd name="connsiteY16" fmla="*/ 2090511 h 4481303"/>
                <a:gd name="connsiteX17" fmla="*/ 3110479 w 4190433"/>
                <a:gd name="connsiteY17" fmla="*/ 2279309 h 4481303"/>
                <a:gd name="connsiteX18" fmla="*/ 2940616 w 4190433"/>
                <a:gd name="connsiteY18" fmla="*/ 2406309 h 4481303"/>
                <a:gd name="connsiteX19" fmla="*/ 2463233 w 4190433"/>
                <a:gd name="connsiteY19" fmla="*/ 2423886 h 4481303"/>
                <a:gd name="connsiteX20" fmla="*/ 1940718 w 4190433"/>
                <a:gd name="connsiteY20" fmla="*/ 2452914 h 4481303"/>
                <a:gd name="connsiteX21" fmla="*/ 1577861 w 4190433"/>
                <a:gd name="connsiteY21" fmla="*/ 2496457 h 4481303"/>
                <a:gd name="connsiteX22" fmla="*/ 1026318 w 4190433"/>
                <a:gd name="connsiteY22" fmla="*/ 2569028 h 4481303"/>
                <a:gd name="connsiteX23" fmla="*/ 166007 w 4190433"/>
                <a:gd name="connsiteY23" fmla="*/ 2641374 h 4481303"/>
                <a:gd name="connsiteX24" fmla="*/ 10318 w 4190433"/>
                <a:gd name="connsiteY24" fmla="*/ 2743200 h 4481303"/>
                <a:gd name="connsiteX25" fmla="*/ 34358 w 4190433"/>
                <a:gd name="connsiteY25" fmla="*/ 3018064 h 4481303"/>
                <a:gd name="connsiteX26" fmla="*/ 193721 w 4190433"/>
                <a:gd name="connsiteY26" fmla="*/ 3129749 h 4481303"/>
                <a:gd name="connsiteX27" fmla="*/ 530452 w 4190433"/>
                <a:gd name="connsiteY27" fmla="*/ 3181803 h 4481303"/>
                <a:gd name="connsiteX28" fmla="*/ 1215004 w 4190433"/>
                <a:gd name="connsiteY28" fmla="*/ 3294743 h 4481303"/>
                <a:gd name="connsiteX29" fmla="*/ 1563347 w 4190433"/>
                <a:gd name="connsiteY29" fmla="*/ 3309257 h 4481303"/>
                <a:gd name="connsiteX30" fmla="*/ 2586830 w 4190433"/>
                <a:gd name="connsiteY30" fmla="*/ 3499983 h 4481303"/>
                <a:gd name="connsiteX31" fmla="*/ 2922586 w 4190433"/>
                <a:gd name="connsiteY31" fmla="*/ 3669165 h 4481303"/>
                <a:gd name="connsiteX32" fmla="*/ 2942317 w 4190433"/>
                <a:gd name="connsiteY32" fmla="*/ 3825309 h 4481303"/>
                <a:gd name="connsiteX33" fmla="*/ 2811576 w 4190433"/>
                <a:gd name="connsiteY33" fmla="*/ 3962400 h 4481303"/>
                <a:gd name="connsiteX34" fmla="*/ 2511879 w 4190433"/>
                <a:gd name="connsiteY34" fmla="*/ 4076927 h 4481303"/>
                <a:gd name="connsiteX35" fmla="*/ 2393723 w 4190433"/>
                <a:gd name="connsiteY35" fmla="*/ 4236017 h 4481303"/>
                <a:gd name="connsiteX36" fmla="*/ 2427060 w 4190433"/>
                <a:gd name="connsiteY36" fmla="*/ 4439897 h 4481303"/>
                <a:gd name="connsiteX37" fmla="*/ 2896961 w 4190433"/>
                <a:gd name="connsiteY37" fmla="*/ 4445340 h 4481303"/>
                <a:gd name="connsiteX38" fmla="*/ 3295083 w 4190433"/>
                <a:gd name="connsiteY38" fmla="*/ 3954688 h 4481303"/>
                <a:gd name="connsiteX39" fmla="*/ 3407115 w 4190433"/>
                <a:gd name="connsiteY39" fmla="*/ 3565525 h 4481303"/>
                <a:gd name="connsiteX40" fmla="*/ 3276713 w 4190433"/>
                <a:gd name="connsiteY40" fmla="*/ 3373777 h 4481303"/>
                <a:gd name="connsiteX41" fmla="*/ 2893218 w 4190433"/>
                <a:gd name="connsiteY41" fmla="*/ 3242469 h 4481303"/>
                <a:gd name="connsiteX42" fmla="*/ 2577420 w 4190433"/>
                <a:gd name="connsiteY42" fmla="*/ 3199380 h 4481303"/>
                <a:gd name="connsiteX43" fmla="*/ 1839118 w 4190433"/>
                <a:gd name="connsiteY43" fmla="*/ 3164114 h 4481303"/>
                <a:gd name="connsiteX44" fmla="*/ 1298348 w 4190433"/>
                <a:gd name="connsiteY44" fmla="*/ 3135313 h 4481303"/>
                <a:gd name="connsiteX45" fmla="*/ 1031761 w 4190433"/>
                <a:gd name="connsiteY45" fmla="*/ 3030651 h 4481303"/>
                <a:gd name="connsiteX46" fmla="*/ 1069861 w 4190433"/>
                <a:gd name="connsiteY46" fmla="*/ 2859314 h 4481303"/>
                <a:gd name="connsiteX47" fmla="*/ 1282473 w 4190433"/>
                <a:gd name="connsiteY47" fmla="*/ 2768600 h 4481303"/>
                <a:gd name="connsiteX48" fmla="*/ 1904546 w 4190433"/>
                <a:gd name="connsiteY48" fmla="*/ 2665299 h 4481303"/>
                <a:gd name="connsiteX49" fmla="*/ 2961708 w 4190433"/>
                <a:gd name="connsiteY49" fmla="*/ 2638652 h 4481303"/>
                <a:gd name="connsiteX50" fmla="*/ 3457914 w 4190433"/>
                <a:gd name="connsiteY50" fmla="*/ 2471737 h 4481303"/>
                <a:gd name="connsiteX51" fmla="*/ 3618480 w 4190433"/>
                <a:gd name="connsiteY51" fmla="*/ 2184626 h 4481303"/>
                <a:gd name="connsiteX52" fmla="*/ 3584461 w 4190433"/>
                <a:gd name="connsiteY52" fmla="*/ 1986756 h 4481303"/>
                <a:gd name="connsiteX53" fmla="*/ 3116376 w 4190433"/>
                <a:gd name="connsiteY53" fmla="*/ 1785257 h 4481303"/>
                <a:gd name="connsiteX54" fmla="*/ 2622209 w 4190433"/>
                <a:gd name="connsiteY54" fmla="*/ 1664153 h 4481303"/>
                <a:gd name="connsiteX55" fmla="*/ 2260600 w 4190433"/>
                <a:gd name="connsiteY55" fmla="*/ 1512546 h 4481303"/>
                <a:gd name="connsiteX56" fmla="*/ 2350634 w 4190433"/>
                <a:gd name="connsiteY56" fmla="*/ 1389743 h 4481303"/>
                <a:gd name="connsiteX57" fmla="*/ 2771094 w 4190433"/>
                <a:gd name="connsiteY57" fmla="*/ 1286215 h 4481303"/>
                <a:gd name="connsiteX58" fmla="*/ 3609861 w 4190433"/>
                <a:gd name="connsiteY58" fmla="*/ 1103086 h 4481303"/>
                <a:gd name="connsiteX59" fmla="*/ 3813061 w 4190433"/>
                <a:gd name="connsiteY59" fmla="*/ 1001486 h 4481303"/>
                <a:gd name="connsiteX60" fmla="*/ 3929176 w 4190433"/>
                <a:gd name="connsiteY60" fmla="*/ 943428 h 4481303"/>
                <a:gd name="connsiteX61" fmla="*/ 3958204 w 4190433"/>
                <a:gd name="connsiteY61" fmla="*/ 899886 h 4481303"/>
                <a:gd name="connsiteX62" fmla="*/ 4001747 w 4190433"/>
                <a:gd name="connsiteY62" fmla="*/ 885371 h 4481303"/>
                <a:gd name="connsiteX63" fmla="*/ 4045290 w 4190433"/>
                <a:gd name="connsiteY63" fmla="*/ 856343 h 4481303"/>
                <a:gd name="connsiteX64" fmla="*/ 4074318 w 4190433"/>
                <a:gd name="connsiteY64" fmla="*/ 812800 h 4481303"/>
                <a:gd name="connsiteX65" fmla="*/ 4117861 w 4190433"/>
                <a:gd name="connsiteY65" fmla="*/ 769257 h 4481303"/>
                <a:gd name="connsiteX66" fmla="*/ 4146890 w 4190433"/>
                <a:gd name="connsiteY66" fmla="*/ 682171 h 4481303"/>
                <a:gd name="connsiteX67" fmla="*/ 4161404 w 4190433"/>
                <a:gd name="connsiteY67" fmla="*/ 362857 h 4481303"/>
                <a:gd name="connsiteX68" fmla="*/ 4190433 w 4190433"/>
                <a:gd name="connsiteY68" fmla="*/ 275771 h 4481303"/>
                <a:gd name="connsiteX69" fmla="*/ 4161404 w 4190433"/>
                <a:gd name="connsiteY69" fmla="*/ 43543 h 4481303"/>
                <a:gd name="connsiteX70" fmla="*/ 4016261 w 4190433"/>
                <a:gd name="connsiteY70" fmla="*/ 0 h 4481303"/>
                <a:gd name="connsiteX71" fmla="*/ 3856604 w 4190433"/>
                <a:gd name="connsiteY71" fmla="*/ 29028 h 4481303"/>
                <a:gd name="connsiteX72" fmla="*/ 3740490 w 4190433"/>
                <a:gd name="connsiteY72" fmla="*/ 246743 h 4481303"/>
                <a:gd name="connsiteX0" fmla="*/ 3742871 w 4190433"/>
                <a:gd name="connsiteY0" fmla="*/ 248784 h 4481303"/>
                <a:gd name="connsiteX1" fmla="*/ 3493747 w 4190433"/>
                <a:gd name="connsiteY1" fmla="*/ 551543 h 4481303"/>
                <a:gd name="connsiteX2" fmla="*/ 3276033 w 4190433"/>
                <a:gd name="connsiteY2" fmla="*/ 566057 h 4481303"/>
                <a:gd name="connsiteX3" fmla="*/ 3072833 w 4190433"/>
                <a:gd name="connsiteY3" fmla="*/ 624114 h 4481303"/>
                <a:gd name="connsiteX4" fmla="*/ 3058318 w 4190433"/>
                <a:gd name="connsiteY4" fmla="*/ 812800 h 4481303"/>
                <a:gd name="connsiteX5" fmla="*/ 3072833 w 4190433"/>
                <a:gd name="connsiteY5" fmla="*/ 856343 h 4481303"/>
                <a:gd name="connsiteX6" fmla="*/ 3000261 w 4190433"/>
                <a:gd name="connsiteY6" fmla="*/ 986971 h 4481303"/>
                <a:gd name="connsiteX7" fmla="*/ 2913176 w 4190433"/>
                <a:gd name="connsiteY7" fmla="*/ 1030514 h 4481303"/>
                <a:gd name="connsiteX8" fmla="*/ 2550318 w 4190433"/>
                <a:gd name="connsiteY8" fmla="*/ 1146628 h 4481303"/>
                <a:gd name="connsiteX9" fmla="*/ 1897176 w 4190433"/>
                <a:gd name="connsiteY9" fmla="*/ 1219200 h 4481303"/>
                <a:gd name="connsiteX10" fmla="*/ 1592376 w 4190433"/>
                <a:gd name="connsiteY10" fmla="*/ 1320800 h 4481303"/>
                <a:gd name="connsiteX11" fmla="*/ 1592376 w 4190433"/>
                <a:gd name="connsiteY11" fmla="*/ 1582057 h 4481303"/>
                <a:gd name="connsiteX12" fmla="*/ 1807028 w 4190433"/>
                <a:gd name="connsiteY12" fmla="*/ 1677194 h 4481303"/>
                <a:gd name="connsiteX13" fmla="*/ 2437040 w 4190433"/>
                <a:gd name="connsiteY13" fmla="*/ 1831862 h 4481303"/>
                <a:gd name="connsiteX14" fmla="*/ 2921340 w 4190433"/>
                <a:gd name="connsiteY14" fmla="*/ 1933462 h 4481303"/>
                <a:gd name="connsiteX15" fmla="*/ 3129303 w 4190433"/>
                <a:gd name="connsiteY15" fmla="*/ 2090511 h 4481303"/>
                <a:gd name="connsiteX16" fmla="*/ 3110479 w 4190433"/>
                <a:gd name="connsiteY16" fmla="*/ 2279309 h 4481303"/>
                <a:gd name="connsiteX17" fmla="*/ 2940616 w 4190433"/>
                <a:gd name="connsiteY17" fmla="*/ 2406309 h 4481303"/>
                <a:gd name="connsiteX18" fmla="*/ 2463233 w 4190433"/>
                <a:gd name="connsiteY18" fmla="*/ 2423886 h 4481303"/>
                <a:gd name="connsiteX19" fmla="*/ 1940718 w 4190433"/>
                <a:gd name="connsiteY19" fmla="*/ 2452914 h 4481303"/>
                <a:gd name="connsiteX20" fmla="*/ 1577861 w 4190433"/>
                <a:gd name="connsiteY20" fmla="*/ 2496457 h 4481303"/>
                <a:gd name="connsiteX21" fmla="*/ 1026318 w 4190433"/>
                <a:gd name="connsiteY21" fmla="*/ 2569028 h 4481303"/>
                <a:gd name="connsiteX22" fmla="*/ 166007 w 4190433"/>
                <a:gd name="connsiteY22" fmla="*/ 2641374 h 4481303"/>
                <a:gd name="connsiteX23" fmla="*/ 10318 w 4190433"/>
                <a:gd name="connsiteY23" fmla="*/ 2743200 h 4481303"/>
                <a:gd name="connsiteX24" fmla="*/ 34358 w 4190433"/>
                <a:gd name="connsiteY24" fmla="*/ 3018064 h 4481303"/>
                <a:gd name="connsiteX25" fmla="*/ 193721 w 4190433"/>
                <a:gd name="connsiteY25" fmla="*/ 3129749 h 4481303"/>
                <a:gd name="connsiteX26" fmla="*/ 530452 w 4190433"/>
                <a:gd name="connsiteY26" fmla="*/ 3181803 h 4481303"/>
                <a:gd name="connsiteX27" fmla="*/ 1215004 w 4190433"/>
                <a:gd name="connsiteY27" fmla="*/ 3294743 h 4481303"/>
                <a:gd name="connsiteX28" fmla="*/ 1563347 w 4190433"/>
                <a:gd name="connsiteY28" fmla="*/ 3309257 h 4481303"/>
                <a:gd name="connsiteX29" fmla="*/ 2586830 w 4190433"/>
                <a:gd name="connsiteY29" fmla="*/ 3499983 h 4481303"/>
                <a:gd name="connsiteX30" fmla="*/ 2922586 w 4190433"/>
                <a:gd name="connsiteY30" fmla="*/ 3669165 h 4481303"/>
                <a:gd name="connsiteX31" fmla="*/ 2942317 w 4190433"/>
                <a:gd name="connsiteY31" fmla="*/ 3825309 h 4481303"/>
                <a:gd name="connsiteX32" fmla="*/ 2811576 w 4190433"/>
                <a:gd name="connsiteY32" fmla="*/ 3962400 h 4481303"/>
                <a:gd name="connsiteX33" fmla="*/ 2511879 w 4190433"/>
                <a:gd name="connsiteY33" fmla="*/ 4076927 h 4481303"/>
                <a:gd name="connsiteX34" fmla="*/ 2393723 w 4190433"/>
                <a:gd name="connsiteY34" fmla="*/ 4236017 h 4481303"/>
                <a:gd name="connsiteX35" fmla="*/ 2427060 w 4190433"/>
                <a:gd name="connsiteY35" fmla="*/ 4439897 h 4481303"/>
                <a:gd name="connsiteX36" fmla="*/ 2896961 w 4190433"/>
                <a:gd name="connsiteY36" fmla="*/ 4445340 h 4481303"/>
                <a:gd name="connsiteX37" fmla="*/ 3295083 w 4190433"/>
                <a:gd name="connsiteY37" fmla="*/ 3954688 h 4481303"/>
                <a:gd name="connsiteX38" fmla="*/ 3407115 w 4190433"/>
                <a:gd name="connsiteY38" fmla="*/ 3565525 h 4481303"/>
                <a:gd name="connsiteX39" fmla="*/ 3276713 w 4190433"/>
                <a:gd name="connsiteY39" fmla="*/ 3373777 h 4481303"/>
                <a:gd name="connsiteX40" fmla="*/ 2893218 w 4190433"/>
                <a:gd name="connsiteY40" fmla="*/ 3242469 h 4481303"/>
                <a:gd name="connsiteX41" fmla="*/ 2577420 w 4190433"/>
                <a:gd name="connsiteY41" fmla="*/ 3199380 h 4481303"/>
                <a:gd name="connsiteX42" fmla="*/ 1839118 w 4190433"/>
                <a:gd name="connsiteY42" fmla="*/ 3164114 h 4481303"/>
                <a:gd name="connsiteX43" fmla="*/ 1298348 w 4190433"/>
                <a:gd name="connsiteY43" fmla="*/ 3135313 h 4481303"/>
                <a:gd name="connsiteX44" fmla="*/ 1031761 w 4190433"/>
                <a:gd name="connsiteY44" fmla="*/ 3030651 h 4481303"/>
                <a:gd name="connsiteX45" fmla="*/ 1069861 w 4190433"/>
                <a:gd name="connsiteY45" fmla="*/ 2859314 h 4481303"/>
                <a:gd name="connsiteX46" fmla="*/ 1282473 w 4190433"/>
                <a:gd name="connsiteY46" fmla="*/ 2768600 h 4481303"/>
                <a:gd name="connsiteX47" fmla="*/ 1904546 w 4190433"/>
                <a:gd name="connsiteY47" fmla="*/ 2665299 h 4481303"/>
                <a:gd name="connsiteX48" fmla="*/ 2961708 w 4190433"/>
                <a:gd name="connsiteY48" fmla="*/ 2638652 h 4481303"/>
                <a:gd name="connsiteX49" fmla="*/ 3457914 w 4190433"/>
                <a:gd name="connsiteY49" fmla="*/ 2471737 h 4481303"/>
                <a:gd name="connsiteX50" fmla="*/ 3618480 w 4190433"/>
                <a:gd name="connsiteY50" fmla="*/ 2184626 h 4481303"/>
                <a:gd name="connsiteX51" fmla="*/ 3584461 w 4190433"/>
                <a:gd name="connsiteY51" fmla="*/ 1986756 h 4481303"/>
                <a:gd name="connsiteX52" fmla="*/ 3116376 w 4190433"/>
                <a:gd name="connsiteY52" fmla="*/ 1785257 h 4481303"/>
                <a:gd name="connsiteX53" fmla="*/ 2622209 w 4190433"/>
                <a:gd name="connsiteY53" fmla="*/ 1664153 h 4481303"/>
                <a:gd name="connsiteX54" fmla="*/ 2260600 w 4190433"/>
                <a:gd name="connsiteY54" fmla="*/ 1512546 h 4481303"/>
                <a:gd name="connsiteX55" fmla="*/ 2350634 w 4190433"/>
                <a:gd name="connsiteY55" fmla="*/ 1389743 h 4481303"/>
                <a:gd name="connsiteX56" fmla="*/ 2771094 w 4190433"/>
                <a:gd name="connsiteY56" fmla="*/ 1286215 h 4481303"/>
                <a:gd name="connsiteX57" fmla="*/ 3609861 w 4190433"/>
                <a:gd name="connsiteY57" fmla="*/ 1103086 h 4481303"/>
                <a:gd name="connsiteX58" fmla="*/ 3813061 w 4190433"/>
                <a:gd name="connsiteY58" fmla="*/ 1001486 h 4481303"/>
                <a:gd name="connsiteX59" fmla="*/ 3929176 w 4190433"/>
                <a:gd name="connsiteY59" fmla="*/ 943428 h 4481303"/>
                <a:gd name="connsiteX60" fmla="*/ 3958204 w 4190433"/>
                <a:gd name="connsiteY60" fmla="*/ 899886 h 4481303"/>
                <a:gd name="connsiteX61" fmla="*/ 4001747 w 4190433"/>
                <a:gd name="connsiteY61" fmla="*/ 885371 h 4481303"/>
                <a:gd name="connsiteX62" fmla="*/ 4045290 w 4190433"/>
                <a:gd name="connsiteY62" fmla="*/ 856343 h 4481303"/>
                <a:gd name="connsiteX63" fmla="*/ 4074318 w 4190433"/>
                <a:gd name="connsiteY63" fmla="*/ 812800 h 4481303"/>
                <a:gd name="connsiteX64" fmla="*/ 4117861 w 4190433"/>
                <a:gd name="connsiteY64" fmla="*/ 769257 h 4481303"/>
                <a:gd name="connsiteX65" fmla="*/ 4146890 w 4190433"/>
                <a:gd name="connsiteY65" fmla="*/ 682171 h 4481303"/>
                <a:gd name="connsiteX66" fmla="*/ 4161404 w 4190433"/>
                <a:gd name="connsiteY66" fmla="*/ 362857 h 4481303"/>
                <a:gd name="connsiteX67" fmla="*/ 4190433 w 4190433"/>
                <a:gd name="connsiteY67" fmla="*/ 275771 h 4481303"/>
                <a:gd name="connsiteX68" fmla="*/ 4161404 w 4190433"/>
                <a:gd name="connsiteY68" fmla="*/ 43543 h 4481303"/>
                <a:gd name="connsiteX69" fmla="*/ 4016261 w 4190433"/>
                <a:gd name="connsiteY69" fmla="*/ 0 h 4481303"/>
                <a:gd name="connsiteX70" fmla="*/ 3856604 w 4190433"/>
                <a:gd name="connsiteY70" fmla="*/ 29028 h 4481303"/>
                <a:gd name="connsiteX71" fmla="*/ 3740490 w 4190433"/>
                <a:gd name="connsiteY71" fmla="*/ 246743 h 4481303"/>
                <a:gd name="connsiteX0" fmla="*/ 3742871 w 4190433"/>
                <a:gd name="connsiteY0" fmla="*/ 248784 h 4481303"/>
                <a:gd name="connsiteX1" fmla="*/ 3493747 w 4190433"/>
                <a:gd name="connsiteY1" fmla="*/ 551543 h 4481303"/>
                <a:gd name="connsiteX2" fmla="*/ 3276033 w 4190433"/>
                <a:gd name="connsiteY2" fmla="*/ 566057 h 4481303"/>
                <a:gd name="connsiteX3" fmla="*/ 3058318 w 4190433"/>
                <a:gd name="connsiteY3" fmla="*/ 812800 h 4481303"/>
                <a:gd name="connsiteX4" fmla="*/ 3072833 w 4190433"/>
                <a:gd name="connsiteY4" fmla="*/ 856343 h 4481303"/>
                <a:gd name="connsiteX5" fmla="*/ 3000261 w 4190433"/>
                <a:gd name="connsiteY5" fmla="*/ 986971 h 4481303"/>
                <a:gd name="connsiteX6" fmla="*/ 2913176 w 4190433"/>
                <a:gd name="connsiteY6" fmla="*/ 1030514 h 4481303"/>
                <a:gd name="connsiteX7" fmla="*/ 2550318 w 4190433"/>
                <a:gd name="connsiteY7" fmla="*/ 1146628 h 4481303"/>
                <a:gd name="connsiteX8" fmla="*/ 1897176 w 4190433"/>
                <a:gd name="connsiteY8" fmla="*/ 1219200 h 4481303"/>
                <a:gd name="connsiteX9" fmla="*/ 1592376 w 4190433"/>
                <a:gd name="connsiteY9" fmla="*/ 1320800 h 4481303"/>
                <a:gd name="connsiteX10" fmla="*/ 1592376 w 4190433"/>
                <a:gd name="connsiteY10" fmla="*/ 1582057 h 4481303"/>
                <a:gd name="connsiteX11" fmla="*/ 1807028 w 4190433"/>
                <a:gd name="connsiteY11" fmla="*/ 1677194 h 4481303"/>
                <a:gd name="connsiteX12" fmla="*/ 2437040 w 4190433"/>
                <a:gd name="connsiteY12" fmla="*/ 1831862 h 4481303"/>
                <a:gd name="connsiteX13" fmla="*/ 2921340 w 4190433"/>
                <a:gd name="connsiteY13" fmla="*/ 1933462 h 4481303"/>
                <a:gd name="connsiteX14" fmla="*/ 3129303 w 4190433"/>
                <a:gd name="connsiteY14" fmla="*/ 2090511 h 4481303"/>
                <a:gd name="connsiteX15" fmla="*/ 3110479 w 4190433"/>
                <a:gd name="connsiteY15" fmla="*/ 2279309 h 4481303"/>
                <a:gd name="connsiteX16" fmla="*/ 2940616 w 4190433"/>
                <a:gd name="connsiteY16" fmla="*/ 2406309 h 4481303"/>
                <a:gd name="connsiteX17" fmla="*/ 2463233 w 4190433"/>
                <a:gd name="connsiteY17" fmla="*/ 2423886 h 4481303"/>
                <a:gd name="connsiteX18" fmla="*/ 1940718 w 4190433"/>
                <a:gd name="connsiteY18" fmla="*/ 2452914 h 4481303"/>
                <a:gd name="connsiteX19" fmla="*/ 1577861 w 4190433"/>
                <a:gd name="connsiteY19" fmla="*/ 2496457 h 4481303"/>
                <a:gd name="connsiteX20" fmla="*/ 1026318 w 4190433"/>
                <a:gd name="connsiteY20" fmla="*/ 2569028 h 4481303"/>
                <a:gd name="connsiteX21" fmla="*/ 166007 w 4190433"/>
                <a:gd name="connsiteY21" fmla="*/ 2641374 h 4481303"/>
                <a:gd name="connsiteX22" fmla="*/ 10318 w 4190433"/>
                <a:gd name="connsiteY22" fmla="*/ 2743200 h 4481303"/>
                <a:gd name="connsiteX23" fmla="*/ 34358 w 4190433"/>
                <a:gd name="connsiteY23" fmla="*/ 3018064 h 4481303"/>
                <a:gd name="connsiteX24" fmla="*/ 193721 w 4190433"/>
                <a:gd name="connsiteY24" fmla="*/ 3129749 h 4481303"/>
                <a:gd name="connsiteX25" fmla="*/ 530452 w 4190433"/>
                <a:gd name="connsiteY25" fmla="*/ 3181803 h 4481303"/>
                <a:gd name="connsiteX26" fmla="*/ 1215004 w 4190433"/>
                <a:gd name="connsiteY26" fmla="*/ 3294743 h 4481303"/>
                <a:gd name="connsiteX27" fmla="*/ 1563347 w 4190433"/>
                <a:gd name="connsiteY27" fmla="*/ 3309257 h 4481303"/>
                <a:gd name="connsiteX28" fmla="*/ 2586830 w 4190433"/>
                <a:gd name="connsiteY28" fmla="*/ 3499983 h 4481303"/>
                <a:gd name="connsiteX29" fmla="*/ 2922586 w 4190433"/>
                <a:gd name="connsiteY29" fmla="*/ 3669165 h 4481303"/>
                <a:gd name="connsiteX30" fmla="*/ 2942317 w 4190433"/>
                <a:gd name="connsiteY30" fmla="*/ 3825309 h 4481303"/>
                <a:gd name="connsiteX31" fmla="*/ 2811576 w 4190433"/>
                <a:gd name="connsiteY31" fmla="*/ 3962400 h 4481303"/>
                <a:gd name="connsiteX32" fmla="*/ 2511879 w 4190433"/>
                <a:gd name="connsiteY32" fmla="*/ 4076927 h 4481303"/>
                <a:gd name="connsiteX33" fmla="*/ 2393723 w 4190433"/>
                <a:gd name="connsiteY33" fmla="*/ 4236017 h 4481303"/>
                <a:gd name="connsiteX34" fmla="*/ 2427060 w 4190433"/>
                <a:gd name="connsiteY34" fmla="*/ 4439897 h 4481303"/>
                <a:gd name="connsiteX35" fmla="*/ 2896961 w 4190433"/>
                <a:gd name="connsiteY35" fmla="*/ 4445340 h 4481303"/>
                <a:gd name="connsiteX36" fmla="*/ 3295083 w 4190433"/>
                <a:gd name="connsiteY36" fmla="*/ 3954688 h 4481303"/>
                <a:gd name="connsiteX37" fmla="*/ 3407115 w 4190433"/>
                <a:gd name="connsiteY37" fmla="*/ 3565525 h 4481303"/>
                <a:gd name="connsiteX38" fmla="*/ 3276713 w 4190433"/>
                <a:gd name="connsiteY38" fmla="*/ 3373777 h 4481303"/>
                <a:gd name="connsiteX39" fmla="*/ 2893218 w 4190433"/>
                <a:gd name="connsiteY39" fmla="*/ 3242469 h 4481303"/>
                <a:gd name="connsiteX40" fmla="*/ 2577420 w 4190433"/>
                <a:gd name="connsiteY40" fmla="*/ 3199380 h 4481303"/>
                <a:gd name="connsiteX41" fmla="*/ 1839118 w 4190433"/>
                <a:gd name="connsiteY41" fmla="*/ 3164114 h 4481303"/>
                <a:gd name="connsiteX42" fmla="*/ 1298348 w 4190433"/>
                <a:gd name="connsiteY42" fmla="*/ 3135313 h 4481303"/>
                <a:gd name="connsiteX43" fmla="*/ 1031761 w 4190433"/>
                <a:gd name="connsiteY43" fmla="*/ 3030651 h 4481303"/>
                <a:gd name="connsiteX44" fmla="*/ 1069861 w 4190433"/>
                <a:gd name="connsiteY44" fmla="*/ 2859314 h 4481303"/>
                <a:gd name="connsiteX45" fmla="*/ 1282473 w 4190433"/>
                <a:gd name="connsiteY45" fmla="*/ 2768600 h 4481303"/>
                <a:gd name="connsiteX46" fmla="*/ 1904546 w 4190433"/>
                <a:gd name="connsiteY46" fmla="*/ 2665299 h 4481303"/>
                <a:gd name="connsiteX47" fmla="*/ 2961708 w 4190433"/>
                <a:gd name="connsiteY47" fmla="*/ 2638652 h 4481303"/>
                <a:gd name="connsiteX48" fmla="*/ 3457914 w 4190433"/>
                <a:gd name="connsiteY48" fmla="*/ 2471737 h 4481303"/>
                <a:gd name="connsiteX49" fmla="*/ 3618480 w 4190433"/>
                <a:gd name="connsiteY49" fmla="*/ 2184626 h 4481303"/>
                <a:gd name="connsiteX50" fmla="*/ 3584461 w 4190433"/>
                <a:gd name="connsiteY50" fmla="*/ 1986756 h 4481303"/>
                <a:gd name="connsiteX51" fmla="*/ 3116376 w 4190433"/>
                <a:gd name="connsiteY51" fmla="*/ 1785257 h 4481303"/>
                <a:gd name="connsiteX52" fmla="*/ 2622209 w 4190433"/>
                <a:gd name="connsiteY52" fmla="*/ 1664153 h 4481303"/>
                <a:gd name="connsiteX53" fmla="*/ 2260600 w 4190433"/>
                <a:gd name="connsiteY53" fmla="*/ 1512546 h 4481303"/>
                <a:gd name="connsiteX54" fmla="*/ 2350634 w 4190433"/>
                <a:gd name="connsiteY54" fmla="*/ 1389743 h 4481303"/>
                <a:gd name="connsiteX55" fmla="*/ 2771094 w 4190433"/>
                <a:gd name="connsiteY55" fmla="*/ 1286215 h 4481303"/>
                <a:gd name="connsiteX56" fmla="*/ 3609861 w 4190433"/>
                <a:gd name="connsiteY56" fmla="*/ 1103086 h 4481303"/>
                <a:gd name="connsiteX57" fmla="*/ 3813061 w 4190433"/>
                <a:gd name="connsiteY57" fmla="*/ 1001486 h 4481303"/>
                <a:gd name="connsiteX58" fmla="*/ 3929176 w 4190433"/>
                <a:gd name="connsiteY58" fmla="*/ 943428 h 4481303"/>
                <a:gd name="connsiteX59" fmla="*/ 3958204 w 4190433"/>
                <a:gd name="connsiteY59" fmla="*/ 899886 h 4481303"/>
                <a:gd name="connsiteX60" fmla="*/ 4001747 w 4190433"/>
                <a:gd name="connsiteY60" fmla="*/ 885371 h 4481303"/>
                <a:gd name="connsiteX61" fmla="*/ 4045290 w 4190433"/>
                <a:gd name="connsiteY61" fmla="*/ 856343 h 4481303"/>
                <a:gd name="connsiteX62" fmla="*/ 4074318 w 4190433"/>
                <a:gd name="connsiteY62" fmla="*/ 812800 h 4481303"/>
                <a:gd name="connsiteX63" fmla="*/ 4117861 w 4190433"/>
                <a:gd name="connsiteY63" fmla="*/ 769257 h 4481303"/>
                <a:gd name="connsiteX64" fmla="*/ 4146890 w 4190433"/>
                <a:gd name="connsiteY64" fmla="*/ 682171 h 4481303"/>
                <a:gd name="connsiteX65" fmla="*/ 4161404 w 4190433"/>
                <a:gd name="connsiteY65" fmla="*/ 362857 h 4481303"/>
                <a:gd name="connsiteX66" fmla="*/ 4190433 w 4190433"/>
                <a:gd name="connsiteY66" fmla="*/ 275771 h 4481303"/>
                <a:gd name="connsiteX67" fmla="*/ 4161404 w 4190433"/>
                <a:gd name="connsiteY67" fmla="*/ 43543 h 4481303"/>
                <a:gd name="connsiteX68" fmla="*/ 4016261 w 4190433"/>
                <a:gd name="connsiteY68" fmla="*/ 0 h 4481303"/>
                <a:gd name="connsiteX69" fmla="*/ 3856604 w 4190433"/>
                <a:gd name="connsiteY69" fmla="*/ 29028 h 4481303"/>
                <a:gd name="connsiteX70" fmla="*/ 3740490 w 4190433"/>
                <a:gd name="connsiteY70" fmla="*/ 246743 h 4481303"/>
                <a:gd name="connsiteX0" fmla="*/ 3742871 w 4190433"/>
                <a:gd name="connsiteY0" fmla="*/ 248784 h 4481303"/>
                <a:gd name="connsiteX1" fmla="*/ 3493747 w 4190433"/>
                <a:gd name="connsiteY1" fmla="*/ 551543 h 4481303"/>
                <a:gd name="connsiteX2" fmla="*/ 3276033 w 4190433"/>
                <a:gd name="connsiteY2" fmla="*/ 566057 h 4481303"/>
                <a:gd name="connsiteX3" fmla="*/ 3072833 w 4190433"/>
                <a:gd name="connsiteY3" fmla="*/ 856343 h 4481303"/>
                <a:gd name="connsiteX4" fmla="*/ 3000261 w 4190433"/>
                <a:gd name="connsiteY4" fmla="*/ 986971 h 4481303"/>
                <a:gd name="connsiteX5" fmla="*/ 2913176 w 4190433"/>
                <a:gd name="connsiteY5" fmla="*/ 1030514 h 4481303"/>
                <a:gd name="connsiteX6" fmla="*/ 2550318 w 4190433"/>
                <a:gd name="connsiteY6" fmla="*/ 1146628 h 4481303"/>
                <a:gd name="connsiteX7" fmla="*/ 1897176 w 4190433"/>
                <a:gd name="connsiteY7" fmla="*/ 1219200 h 4481303"/>
                <a:gd name="connsiteX8" fmla="*/ 1592376 w 4190433"/>
                <a:gd name="connsiteY8" fmla="*/ 1320800 h 4481303"/>
                <a:gd name="connsiteX9" fmla="*/ 1592376 w 4190433"/>
                <a:gd name="connsiteY9" fmla="*/ 1582057 h 4481303"/>
                <a:gd name="connsiteX10" fmla="*/ 1807028 w 4190433"/>
                <a:gd name="connsiteY10" fmla="*/ 1677194 h 4481303"/>
                <a:gd name="connsiteX11" fmla="*/ 2437040 w 4190433"/>
                <a:gd name="connsiteY11" fmla="*/ 1831862 h 4481303"/>
                <a:gd name="connsiteX12" fmla="*/ 2921340 w 4190433"/>
                <a:gd name="connsiteY12" fmla="*/ 1933462 h 4481303"/>
                <a:gd name="connsiteX13" fmla="*/ 3129303 w 4190433"/>
                <a:gd name="connsiteY13" fmla="*/ 2090511 h 4481303"/>
                <a:gd name="connsiteX14" fmla="*/ 3110479 w 4190433"/>
                <a:gd name="connsiteY14" fmla="*/ 2279309 h 4481303"/>
                <a:gd name="connsiteX15" fmla="*/ 2940616 w 4190433"/>
                <a:gd name="connsiteY15" fmla="*/ 2406309 h 4481303"/>
                <a:gd name="connsiteX16" fmla="*/ 2463233 w 4190433"/>
                <a:gd name="connsiteY16" fmla="*/ 2423886 h 4481303"/>
                <a:gd name="connsiteX17" fmla="*/ 1940718 w 4190433"/>
                <a:gd name="connsiteY17" fmla="*/ 2452914 h 4481303"/>
                <a:gd name="connsiteX18" fmla="*/ 1577861 w 4190433"/>
                <a:gd name="connsiteY18" fmla="*/ 2496457 h 4481303"/>
                <a:gd name="connsiteX19" fmla="*/ 1026318 w 4190433"/>
                <a:gd name="connsiteY19" fmla="*/ 2569028 h 4481303"/>
                <a:gd name="connsiteX20" fmla="*/ 166007 w 4190433"/>
                <a:gd name="connsiteY20" fmla="*/ 2641374 h 4481303"/>
                <a:gd name="connsiteX21" fmla="*/ 10318 w 4190433"/>
                <a:gd name="connsiteY21" fmla="*/ 2743200 h 4481303"/>
                <a:gd name="connsiteX22" fmla="*/ 34358 w 4190433"/>
                <a:gd name="connsiteY22" fmla="*/ 3018064 h 4481303"/>
                <a:gd name="connsiteX23" fmla="*/ 193721 w 4190433"/>
                <a:gd name="connsiteY23" fmla="*/ 3129749 h 4481303"/>
                <a:gd name="connsiteX24" fmla="*/ 530452 w 4190433"/>
                <a:gd name="connsiteY24" fmla="*/ 3181803 h 4481303"/>
                <a:gd name="connsiteX25" fmla="*/ 1215004 w 4190433"/>
                <a:gd name="connsiteY25" fmla="*/ 3294743 h 4481303"/>
                <a:gd name="connsiteX26" fmla="*/ 1563347 w 4190433"/>
                <a:gd name="connsiteY26" fmla="*/ 3309257 h 4481303"/>
                <a:gd name="connsiteX27" fmla="*/ 2586830 w 4190433"/>
                <a:gd name="connsiteY27" fmla="*/ 3499983 h 4481303"/>
                <a:gd name="connsiteX28" fmla="*/ 2922586 w 4190433"/>
                <a:gd name="connsiteY28" fmla="*/ 3669165 h 4481303"/>
                <a:gd name="connsiteX29" fmla="*/ 2942317 w 4190433"/>
                <a:gd name="connsiteY29" fmla="*/ 3825309 h 4481303"/>
                <a:gd name="connsiteX30" fmla="*/ 2811576 w 4190433"/>
                <a:gd name="connsiteY30" fmla="*/ 3962400 h 4481303"/>
                <a:gd name="connsiteX31" fmla="*/ 2511879 w 4190433"/>
                <a:gd name="connsiteY31" fmla="*/ 4076927 h 4481303"/>
                <a:gd name="connsiteX32" fmla="*/ 2393723 w 4190433"/>
                <a:gd name="connsiteY32" fmla="*/ 4236017 h 4481303"/>
                <a:gd name="connsiteX33" fmla="*/ 2427060 w 4190433"/>
                <a:gd name="connsiteY33" fmla="*/ 4439897 h 4481303"/>
                <a:gd name="connsiteX34" fmla="*/ 2896961 w 4190433"/>
                <a:gd name="connsiteY34" fmla="*/ 4445340 h 4481303"/>
                <a:gd name="connsiteX35" fmla="*/ 3295083 w 4190433"/>
                <a:gd name="connsiteY35" fmla="*/ 3954688 h 4481303"/>
                <a:gd name="connsiteX36" fmla="*/ 3407115 w 4190433"/>
                <a:gd name="connsiteY36" fmla="*/ 3565525 h 4481303"/>
                <a:gd name="connsiteX37" fmla="*/ 3276713 w 4190433"/>
                <a:gd name="connsiteY37" fmla="*/ 3373777 h 4481303"/>
                <a:gd name="connsiteX38" fmla="*/ 2893218 w 4190433"/>
                <a:gd name="connsiteY38" fmla="*/ 3242469 h 4481303"/>
                <a:gd name="connsiteX39" fmla="*/ 2577420 w 4190433"/>
                <a:gd name="connsiteY39" fmla="*/ 3199380 h 4481303"/>
                <a:gd name="connsiteX40" fmla="*/ 1839118 w 4190433"/>
                <a:gd name="connsiteY40" fmla="*/ 3164114 h 4481303"/>
                <a:gd name="connsiteX41" fmla="*/ 1298348 w 4190433"/>
                <a:gd name="connsiteY41" fmla="*/ 3135313 h 4481303"/>
                <a:gd name="connsiteX42" fmla="*/ 1031761 w 4190433"/>
                <a:gd name="connsiteY42" fmla="*/ 3030651 h 4481303"/>
                <a:gd name="connsiteX43" fmla="*/ 1069861 w 4190433"/>
                <a:gd name="connsiteY43" fmla="*/ 2859314 h 4481303"/>
                <a:gd name="connsiteX44" fmla="*/ 1282473 w 4190433"/>
                <a:gd name="connsiteY44" fmla="*/ 2768600 h 4481303"/>
                <a:gd name="connsiteX45" fmla="*/ 1904546 w 4190433"/>
                <a:gd name="connsiteY45" fmla="*/ 2665299 h 4481303"/>
                <a:gd name="connsiteX46" fmla="*/ 2961708 w 4190433"/>
                <a:gd name="connsiteY46" fmla="*/ 2638652 h 4481303"/>
                <a:gd name="connsiteX47" fmla="*/ 3457914 w 4190433"/>
                <a:gd name="connsiteY47" fmla="*/ 2471737 h 4481303"/>
                <a:gd name="connsiteX48" fmla="*/ 3618480 w 4190433"/>
                <a:gd name="connsiteY48" fmla="*/ 2184626 h 4481303"/>
                <a:gd name="connsiteX49" fmla="*/ 3584461 w 4190433"/>
                <a:gd name="connsiteY49" fmla="*/ 1986756 h 4481303"/>
                <a:gd name="connsiteX50" fmla="*/ 3116376 w 4190433"/>
                <a:gd name="connsiteY50" fmla="*/ 1785257 h 4481303"/>
                <a:gd name="connsiteX51" fmla="*/ 2622209 w 4190433"/>
                <a:gd name="connsiteY51" fmla="*/ 1664153 h 4481303"/>
                <a:gd name="connsiteX52" fmla="*/ 2260600 w 4190433"/>
                <a:gd name="connsiteY52" fmla="*/ 1512546 h 4481303"/>
                <a:gd name="connsiteX53" fmla="*/ 2350634 w 4190433"/>
                <a:gd name="connsiteY53" fmla="*/ 1389743 h 4481303"/>
                <a:gd name="connsiteX54" fmla="*/ 2771094 w 4190433"/>
                <a:gd name="connsiteY54" fmla="*/ 1286215 h 4481303"/>
                <a:gd name="connsiteX55" fmla="*/ 3609861 w 4190433"/>
                <a:gd name="connsiteY55" fmla="*/ 1103086 h 4481303"/>
                <a:gd name="connsiteX56" fmla="*/ 3813061 w 4190433"/>
                <a:gd name="connsiteY56" fmla="*/ 1001486 h 4481303"/>
                <a:gd name="connsiteX57" fmla="*/ 3929176 w 4190433"/>
                <a:gd name="connsiteY57" fmla="*/ 943428 h 4481303"/>
                <a:gd name="connsiteX58" fmla="*/ 3958204 w 4190433"/>
                <a:gd name="connsiteY58" fmla="*/ 899886 h 4481303"/>
                <a:gd name="connsiteX59" fmla="*/ 4001747 w 4190433"/>
                <a:gd name="connsiteY59" fmla="*/ 885371 h 4481303"/>
                <a:gd name="connsiteX60" fmla="*/ 4045290 w 4190433"/>
                <a:gd name="connsiteY60" fmla="*/ 856343 h 4481303"/>
                <a:gd name="connsiteX61" fmla="*/ 4074318 w 4190433"/>
                <a:gd name="connsiteY61" fmla="*/ 812800 h 4481303"/>
                <a:gd name="connsiteX62" fmla="*/ 4117861 w 4190433"/>
                <a:gd name="connsiteY62" fmla="*/ 769257 h 4481303"/>
                <a:gd name="connsiteX63" fmla="*/ 4146890 w 4190433"/>
                <a:gd name="connsiteY63" fmla="*/ 682171 h 4481303"/>
                <a:gd name="connsiteX64" fmla="*/ 4161404 w 4190433"/>
                <a:gd name="connsiteY64" fmla="*/ 362857 h 4481303"/>
                <a:gd name="connsiteX65" fmla="*/ 4190433 w 4190433"/>
                <a:gd name="connsiteY65" fmla="*/ 275771 h 4481303"/>
                <a:gd name="connsiteX66" fmla="*/ 4161404 w 4190433"/>
                <a:gd name="connsiteY66" fmla="*/ 43543 h 4481303"/>
                <a:gd name="connsiteX67" fmla="*/ 4016261 w 4190433"/>
                <a:gd name="connsiteY67" fmla="*/ 0 h 4481303"/>
                <a:gd name="connsiteX68" fmla="*/ 3856604 w 4190433"/>
                <a:gd name="connsiteY68" fmla="*/ 29028 h 4481303"/>
                <a:gd name="connsiteX69" fmla="*/ 3740490 w 4190433"/>
                <a:gd name="connsiteY69" fmla="*/ 246743 h 4481303"/>
                <a:gd name="connsiteX0" fmla="*/ 3742871 w 4190433"/>
                <a:gd name="connsiteY0" fmla="*/ 248784 h 4481303"/>
                <a:gd name="connsiteX1" fmla="*/ 3493747 w 4190433"/>
                <a:gd name="connsiteY1" fmla="*/ 551543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3000261 w 4190433"/>
                <a:gd name="connsiteY4" fmla="*/ 986971 h 4481303"/>
                <a:gd name="connsiteX5" fmla="*/ 2913176 w 4190433"/>
                <a:gd name="connsiteY5" fmla="*/ 1030514 h 4481303"/>
                <a:gd name="connsiteX6" fmla="*/ 2550318 w 4190433"/>
                <a:gd name="connsiteY6" fmla="*/ 1146628 h 4481303"/>
                <a:gd name="connsiteX7" fmla="*/ 1897176 w 4190433"/>
                <a:gd name="connsiteY7" fmla="*/ 1219200 h 4481303"/>
                <a:gd name="connsiteX8" fmla="*/ 1592376 w 4190433"/>
                <a:gd name="connsiteY8" fmla="*/ 1320800 h 4481303"/>
                <a:gd name="connsiteX9" fmla="*/ 1592376 w 4190433"/>
                <a:gd name="connsiteY9" fmla="*/ 1582057 h 4481303"/>
                <a:gd name="connsiteX10" fmla="*/ 1807028 w 4190433"/>
                <a:gd name="connsiteY10" fmla="*/ 1677194 h 4481303"/>
                <a:gd name="connsiteX11" fmla="*/ 2437040 w 4190433"/>
                <a:gd name="connsiteY11" fmla="*/ 1831862 h 4481303"/>
                <a:gd name="connsiteX12" fmla="*/ 2921340 w 4190433"/>
                <a:gd name="connsiteY12" fmla="*/ 1933462 h 4481303"/>
                <a:gd name="connsiteX13" fmla="*/ 3129303 w 4190433"/>
                <a:gd name="connsiteY13" fmla="*/ 2090511 h 4481303"/>
                <a:gd name="connsiteX14" fmla="*/ 3110479 w 4190433"/>
                <a:gd name="connsiteY14" fmla="*/ 2279309 h 4481303"/>
                <a:gd name="connsiteX15" fmla="*/ 2940616 w 4190433"/>
                <a:gd name="connsiteY15" fmla="*/ 2406309 h 4481303"/>
                <a:gd name="connsiteX16" fmla="*/ 2463233 w 4190433"/>
                <a:gd name="connsiteY16" fmla="*/ 2423886 h 4481303"/>
                <a:gd name="connsiteX17" fmla="*/ 1940718 w 4190433"/>
                <a:gd name="connsiteY17" fmla="*/ 2452914 h 4481303"/>
                <a:gd name="connsiteX18" fmla="*/ 1577861 w 4190433"/>
                <a:gd name="connsiteY18" fmla="*/ 2496457 h 4481303"/>
                <a:gd name="connsiteX19" fmla="*/ 1026318 w 4190433"/>
                <a:gd name="connsiteY19" fmla="*/ 2569028 h 4481303"/>
                <a:gd name="connsiteX20" fmla="*/ 166007 w 4190433"/>
                <a:gd name="connsiteY20" fmla="*/ 2641374 h 4481303"/>
                <a:gd name="connsiteX21" fmla="*/ 10318 w 4190433"/>
                <a:gd name="connsiteY21" fmla="*/ 2743200 h 4481303"/>
                <a:gd name="connsiteX22" fmla="*/ 34358 w 4190433"/>
                <a:gd name="connsiteY22" fmla="*/ 3018064 h 4481303"/>
                <a:gd name="connsiteX23" fmla="*/ 193721 w 4190433"/>
                <a:gd name="connsiteY23" fmla="*/ 3129749 h 4481303"/>
                <a:gd name="connsiteX24" fmla="*/ 530452 w 4190433"/>
                <a:gd name="connsiteY24" fmla="*/ 3181803 h 4481303"/>
                <a:gd name="connsiteX25" fmla="*/ 1215004 w 4190433"/>
                <a:gd name="connsiteY25" fmla="*/ 3294743 h 4481303"/>
                <a:gd name="connsiteX26" fmla="*/ 1563347 w 4190433"/>
                <a:gd name="connsiteY26" fmla="*/ 3309257 h 4481303"/>
                <a:gd name="connsiteX27" fmla="*/ 2586830 w 4190433"/>
                <a:gd name="connsiteY27" fmla="*/ 3499983 h 4481303"/>
                <a:gd name="connsiteX28" fmla="*/ 2922586 w 4190433"/>
                <a:gd name="connsiteY28" fmla="*/ 3669165 h 4481303"/>
                <a:gd name="connsiteX29" fmla="*/ 2942317 w 4190433"/>
                <a:gd name="connsiteY29" fmla="*/ 3825309 h 4481303"/>
                <a:gd name="connsiteX30" fmla="*/ 2811576 w 4190433"/>
                <a:gd name="connsiteY30" fmla="*/ 3962400 h 4481303"/>
                <a:gd name="connsiteX31" fmla="*/ 2511879 w 4190433"/>
                <a:gd name="connsiteY31" fmla="*/ 4076927 h 4481303"/>
                <a:gd name="connsiteX32" fmla="*/ 2393723 w 4190433"/>
                <a:gd name="connsiteY32" fmla="*/ 4236017 h 4481303"/>
                <a:gd name="connsiteX33" fmla="*/ 2427060 w 4190433"/>
                <a:gd name="connsiteY33" fmla="*/ 4439897 h 4481303"/>
                <a:gd name="connsiteX34" fmla="*/ 2896961 w 4190433"/>
                <a:gd name="connsiteY34" fmla="*/ 4445340 h 4481303"/>
                <a:gd name="connsiteX35" fmla="*/ 3295083 w 4190433"/>
                <a:gd name="connsiteY35" fmla="*/ 3954688 h 4481303"/>
                <a:gd name="connsiteX36" fmla="*/ 3407115 w 4190433"/>
                <a:gd name="connsiteY36" fmla="*/ 3565525 h 4481303"/>
                <a:gd name="connsiteX37" fmla="*/ 3276713 w 4190433"/>
                <a:gd name="connsiteY37" fmla="*/ 3373777 h 4481303"/>
                <a:gd name="connsiteX38" fmla="*/ 2893218 w 4190433"/>
                <a:gd name="connsiteY38" fmla="*/ 3242469 h 4481303"/>
                <a:gd name="connsiteX39" fmla="*/ 2577420 w 4190433"/>
                <a:gd name="connsiteY39" fmla="*/ 3199380 h 4481303"/>
                <a:gd name="connsiteX40" fmla="*/ 1839118 w 4190433"/>
                <a:gd name="connsiteY40" fmla="*/ 3164114 h 4481303"/>
                <a:gd name="connsiteX41" fmla="*/ 1298348 w 4190433"/>
                <a:gd name="connsiteY41" fmla="*/ 3135313 h 4481303"/>
                <a:gd name="connsiteX42" fmla="*/ 1031761 w 4190433"/>
                <a:gd name="connsiteY42" fmla="*/ 3030651 h 4481303"/>
                <a:gd name="connsiteX43" fmla="*/ 1069861 w 4190433"/>
                <a:gd name="connsiteY43" fmla="*/ 2859314 h 4481303"/>
                <a:gd name="connsiteX44" fmla="*/ 1282473 w 4190433"/>
                <a:gd name="connsiteY44" fmla="*/ 2768600 h 4481303"/>
                <a:gd name="connsiteX45" fmla="*/ 1904546 w 4190433"/>
                <a:gd name="connsiteY45" fmla="*/ 2665299 h 4481303"/>
                <a:gd name="connsiteX46" fmla="*/ 2961708 w 4190433"/>
                <a:gd name="connsiteY46" fmla="*/ 2638652 h 4481303"/>
                <a:gd name="connsiteX47" fmla="*/ 3457914 w 4190433"/>
                <a:gd name="connsiteY47" fmla="*/ 2471737 h 4481303"/>
                <a:gd name="connsiteX48" fmla="*/ 3618480 w 4190433"/>
                <a:gd name="connsiteY48" fmla="*/ 2184626 h 4481303"/>
                <a:gd name="connsiteX49" fmla="*/ 3584461 w 4190433"/>
                <a:gd name="connsiteY49" fmla="*/ 1986756 h 4481303"/>
                <a:gd name="connsiteX50" fmla="*/ 3116376 w 4190433"/>
                <a:gd name="connsiteY50" fmla="*/ 1785257 h 4481303"/>
                <a:gd name="connsiteX51" fmla="*/ 2622209 w 4190433"/>
                <a:gd name="connsiteY51" fmla="*/ 1664153 h 4481303"/>
                <a:gd name="connsiteX52" fmla="*/ 2260600 w 4190433"/>
                <a:gd name="connsiteY52" fmla="*/ 1512546 h 4481303"/>
                <a:gd name="connsiteX53" fmla="*/ 2350634 w 4190433"/>
                <a:gd name="connsiteY53" fmla="*/ 1389743 h 4481303"/>
                <a:gd name="connsiteX54" fmla="*/ 2771094 w 4190433"/>
                <a:gd name="connsiteY54" fmla="*/ 1286215 h 4481303"/>
                <a:gd name="connsiteX55" fmla="*/ 3609861 w 4190433"/>
                <a:gd name="connsiteY55" fmla="*/ 1103086 h 4481303"/>
                <a:gd name="connsiteX56" fmla="*/ 3813061 w 4190433"/>
                <a:gd name="connsiteY56" fmla="*/ 1001486 h 4481303"/>
                <a:gd name="connsiteX57" fmla="*/ 3929176 w 4190433"/>
                <a:gd name="connsiteY57" fmla="*/ 943428 h 4481303"/>
                <a:gd name="connsiteX58" fmla="*/ 3958204 w 4190433"/>
                <a:gd name="connsiteY58" fmla="*/ 899886 h 4481303"/>
                <a:gd name="connsiteX59" fmla="*/ 4001747 w 4190433"/>
                <a:gd name="connsiteY59" fmla="*/ 885371 h 4481303"/>
                <a:gd name="connsiteX60" fmla="*/ 4045290 w 4190433"/>
                <a:gd name="connsiteY60" fmla="*/ 856343 h 4481303"/>
                <a:gd name="connsiteX61" fmla="*/ 4074318 w 4190433"/>
                <a:gd name="connsiteY61" fmla="*/ 812800 h 4481303"/>
                <a:gd name="connsiteX62" fmla="*/ 4117861 w 4190433"/>
                <a:gd name="connsiteY62" fmla="*/ 769257 h 4481303"/>
                <a:gd name="connsiteX63" fmla="*/ 4146890 w 4190433"/>
                <a:gd name="connsiteY63" fmla="*/ 682171 h 4481303"/>
                <a:gd name="connsiteX64" fmla="*/ 4161404 w 4190433"/>
                <a:gd name="connsiteY64" fmla="*/ 362857 h 4481303"/>
                <a:gd name="connsiteX65" fmla="*/ 4190433 w 4190433"/>
                <a:gd name="connsiteY65" fmla="*/ 275771 h 4481303"/>
                <a:gd name="connsiteX66" fmla="*/ 4161404 w 4190433"/>
                <a:gd name="connsiteY66" fmla="*/ 43543 h 4481303"/>
                <a:gd name="connsiteX67" fmla="*/ 4016261 w 4190433"/>
                <a:gd name="connsiteY67" fmla="*/ 0 h 4481303"/>
                <a:gd name="connsiteX68" fmla="*/ 3856604 w 4190433"/>
                <a:gd name="connsiteY68" fmla="*/ 29028 h 4481303"/>
                <a:gd name="connsiteX69" fmla="*/ 3740490 w 4190433"/>
                <a:gd name="connsiteY69" fmla="*/ 246743 h 4481303"/>
                <a:gd name="connsiteX0" fmla="*/ 3742871 w 4190433"/>
                <a:gd name="connsiteY0" fmla="*/ 248784 h 4481303"/>
                <a:gd name="connsiteX1" fmla="*/ 3493747 w 4190433"/>
                <a:gd name="connsiteY1" fmla="*/ 551543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2913176 w 4190433"/>
                <a:gd name="connsiteY4" fmla="*/ 1030514 h 4481303"/>
                <a:gd name="connsiteX5" fmla="*/ 2550318 w 4190433"/>
                <a:gd name="connsiteY5" fmla="*/ 1146628 h 4481303"/>
                <a:gd name="connsiteX6" fmla="*/ 1897176 w 4190433"/>
                <a:gd name="connsiteY6" fmla="*/ 1219200 h 4481303"/>
                <a:gd name="connsiteX7" fmla="*/ 1592376 w 4190433"/>
                <a:gd name="connsiteY7" fmla="*/ 1320800 h 4481303"/>
                <a:gd name="connsiteX8" fmla="*/ 1592376 w 4190433"/>
                <a:gd name="connsiteY8" fmla="*/ 1582057 h 4481303"/>
                <a:gd name="connsiteX9" fmla="*/ 1807028 w 4190433"/>
                <a:gd name="connsiteY9" fmla="*/ 1677194 h 4481303"/>
                <a:gd name="connsiteX10" fmla="*/ 2437040 w 4190433"/>
                <a:gd name="connsiteY10" fmla="*/ 1831862 h 4481303"/>
                <a:gd name="connsiteX11" fmla="*/ 2921340 w 4190433"/>
                <a:gd name="connsiteY11" fmla="*/ 1933462 h 4481303"/>
                <a:gd name="connsiteX12" fmla="*/ 3129303 w 4190433"/>
                <a:gd name="connsiteY12" fmla="*/ 2090511 h 4481303"/>
                <a:gd name="connsiteX13" fmla="*/ 3110479 w 4190433"/>
                <a:gd name="connsiteY13" fmla="*/ 2279309 h 4481303"/>
                <a:gd name="connsiteX14" fmla="*/ 2940616 w 4190433"/>
                <a:gd name="connsiteY14" fmla="*/ 2406309 h 4481303"/>
                <a:gd name="connsiteX15" fmla="*/ 2463233 w 4190433"/>
                <a:gd name="connsiteY15" fmla="*/ 2423886 h 4481303"/>
                <a:gd name="connsiteX16" fmla="*/ 1940718 w 4190433"/>
                <a:gd name="connsiteY16" fmla="*/ 2452914 h 4481303"/>
                <a:gd name="connsiteX17" fmla="*/ 1577861 w 4190433"/>
                <a:gd name="connsiteY17" fmla="*/ 2496457 h 4481303"/>
                <a:gd name="connsiteX18" fmla="*/ 1026318 w 4190433"/>
                <a:gd name="connsiteY18" fmla="*/ 2569028 h 4481303"/>
                <a:gd name="connsiteX19" fmla="*/ 166007 w 4190433"/>
                <a:gd name="connsiteY19" fmla="*/ 2641374 h 4481303"/>
                <a:gd name="connsiteX20" fmla="*/ 10318 w 4190433"/>
                <a:gd name="connsiteY20" fmla="*/ 2743200 h 4481303"/>
                <a:gd name="connsiteX21" fmla="*/ 34358 w 4190433"/>
                <a:gd name="connsiteY21" fmla="*/ 3018064 h 4481303"/>
                <a:gd name="connsiteX22" fmla="*/ 193721 w 4190433"/>
                <a:gd name="connsiteY22" fmla="*/ 3129749 h 4481303"/>
                <a:gd name="connsiteX23" fmla="*/ 530452 w 4190433"/>
                <a:gd name="connsiteY23" fmla="*/ 3181803 h 4481303"/>
                <a:gd name="connsiteX24" fmla="*/ 1215004 w 4190433"/>
                <a:gd name="connsiteY24" fmla="*/ 3294743 h 4481303"/>
                <a:gd name="connsiteX25" fmla="*/ 1563347 w 4190433"/>
                <a:gd name="connsiteY25" fmla="*/ 3309257 h 4481303"/>
                <a:gd name="connsiteX26" fmla="*/ 2586830 w 4190433"/>
                <a:gd name="connsiteY26" fmla="*/ 3499983 h 4481303"/>
                <a:gd name="connsiteX27" fmla="*/ 2922586 w 4190433"/>
                <a:gd name="connsiteY27" fmla="*/ 3669165 h 4481303"/>
                <a:gd name="connsiteX28" fmla="*/ 2942317 w 4190433"/>
                <a:gd name="connsiteY28" fmla="*/ 3825309 h 4481303"/>
                <a:gd name="connsiteX29" fmla="*/ 2811576 w 4190433"/>
                <a:gd name="connsiteY29" fmla="*/ 3962400 h 4481303"/>
                <a:gd name="connsiteX30" fmla="*/ 2511879 w 4190433"/>
                <a:gd name="connsiteY30" fmla="*/ 4076927 h 4481303"/>
                <a:gd name="connsiteX31" fmla="*/ 2393723 w 4190433"/>
                <a:gd name="connsiteY31" fmla="*/ 4236017 h 4481303"/>
                <a:gd name="connsiteX32" fmla="*/ 2427060 w 4190433"/>
                <a:gd name="connsiteY32" fmla="*/ 4439897 h 4481303"/>
                <a:gd name="connsiteX33" fmla="*/ 2896961 w 4190433"/>
                <a:gd name="connsiteY33" fmla="*/ 4445340 h 4481303"/>
                <a:gd name="connsiteX34" fmla="*/ 3295083 w 4190433"/>
                <a:gd name="connsiteY34" fmla="*/ 3954688 h 4481303"/>
                <a:gd name="connsiteX35" fmla="*/ 3407115 w 4190433"/>
                <a:gd name="connsiteY35" fmla="*/ 3565525 h 4481303"/>
                <a:gd name="connsiteX36" fmla="*/ 3276713 w 4190433"/>
                <a:gd name="connsiteY36" fmla="*/ 3373777 h 4481303"/>
                <a:gd name="connsiteX37" fmla="*/ 2893218 w 4190433"/>
                <a:gd name="connsiteY37" fmla="*/ 3242469 h 4481303"/>
                <a:gd name="connsiteX38" fmla="*/ 2577420 w 4190433"/>
                <a:gd name="connsiteY38" fmla="*/ 3199380 h 4481303"/>
                <a:gd name="connsiteX39" fmla="*/ 1839118 w 4190433"/>
                <a:gd name="connsiteY39" fmla="*/ 3164114 h 4481303"/>
                <a:gd name="connsiteX40" fmla="*/ 1298348 w 4190433"/>
                <a:gd name="connsiteY40" fmla="*/ 3135313 h 4481303"/>
                <a:gd name="connsiteX41" fmla="*/ 1031761 w 4190433"/>
                <a:gd name="connsiteY41" fmla="*/ 3030651 h 4481303"/>
                <a:gd name="connsiteX42" fmla="*/ 1069861 w 4190433"/>
                <a:gd name="connsiteY42" fmla="*/ 2859314 h 4481303"/>
                <a:gd name="connsiteX43" fmla="*/ 1282473 w 4190433"/>
                <a:gd name="connsiteY43" fmla="*/ 2768600 h 4481303"/>
                <a:gd name="connsiteX44" fmla="*/ 1904546 w 4190433"/>
                <a:gd name="connsiteY44" fmla="*/ 2665299 h 4481303"/>
                <a:gd name="connsiteX45" fmla="*/ 2961708 w 4190433"/>
                <a:gd name="connsiteY45" fmla="*/ 2638652 h 4481303"/>
                <a:gd name="connsiteX46" fmla="*/ 3457914 w 4190433"/>
                <a:gd name="connsiteY46" fmla="*/ 2471737 h 4481303"/>
                <a:gd name="connsiteX47" fmla="*/ 3618480 w 4190433"/>
                <a:gd name="connsiteY47" fmla="*/ 2184626 h 4481303"/>
                <a:gd name="connsiteX48" fmla="*/ 3584461 w 4190433"/>
                <a:gd name="connsiteY48" fmla="*/ 1986756 h 4481303"/>
                <a:gd name="connsiteX49" fmla="*/ 3116376 w 4190433"/>
                <a:gd name="connsiteY49" fmla="*/ 1785257 h 4481303"/>
                <a:gd name="connsiteX50" fmla="*/ 2622209 w 4190433"/>
                <a:gd name="connsiteY50" fmla="*/ 1664153 h 4481303"/>
                <a:gd name="connsiteX51" fmla="*/ 2260600 w 4190433"/>
                <a:gd name="connsiteY51" fmla="*/ 1512546 h 4481303"/>
                <a:gd name="connsiteX52" fmla="*/ 2350634 w 4190433"/>
                <a:gd name="connsiteY52" fmla="*/ 1389743 h 4481303"/>
                <a:gd name="connsiteX53" fmla="*/ 2771094 w 4190433"/>
                <a:gd name="connsiteY53" fmla="*/ 1286215 h 4481303"/>
                <a:gd name="connsiteX54" fmla="*/ 3609861 w 4190433"/>
                <a:gd name="connsiteY54" fmla="*/ 1103086 h 4481303"/>
                <a:gd name="connsiteX55" fmla="*/ 3813061 w 4190433"/>
                <a:gd name="connsiteY55" fmla="*/ 1001486 h 4481303"/>
                <a:gd name="connsiteX56" fmla="*/ 3929176 w 4190433"/>
                <a:gd name="connsiteY56" fmla="*/ 943428 h 4481303"/>
                <a:gd name="connsiteX57" fmla="*/ 3958204 w 4190433"/>
                <a:gd name="connsiteY57" fmla="*/ 899886 h 4481303"/>
                <a:gd name="connsiteX58" fmla="*/ 4001747 w 4190433"/>
                <a:gd name="connsiteY58" fmla="*/ 885371 h 4481303"/>
                <a:gd name="connsiteX59" fmla="*/ 4045290 w 4190433"/>
                <a:gd name="connsiteY59" fmla="*/ 856343 h 4481303"/>
                <a:gd name="connsiteX60" fmla="*/ 4074318 w 4190433"/>
                <a:gd name="connsiteY60" fmla="*/ 812800 h 4481303"/>
                <a:gd name="connsiteX61" fmla="*/ 4117861 w 4190433"/>
                <a:gd name="connsiteY61" fmla="*/ 769257 h 4481303"/>
                <a:gd name="connsiteX62" fmla="*/ 4146890 w 4190433"/>
                <a:gd name="connsiteY62" fmla="*/ 682171 h 4481303"/>
                <a:gd name="connsiteX63" fmla="*/ 4161404 w 4190433"/>
                <a:gd name="connsiteY63" fmla="*/ 362857 h 4481303"/>
                <a:gd name="connsiteX64" fmla="*/ 4190433 w 4190433"/>
                <a:gd name="connsiteY64" fmla="*/ 275771 h 4481303"/>
                <a:gd name="connsiteX65" fmla="*/ 4161404 w 4190433"/>
                <a:gd name="connsiteY65" fmla="*/ 43543 h 4481303"/>
                <a:gd name="connsiteX66" fmla="*/ 4016261 w 4190433"/>
                <a:gd name="connsiteY66" fmla="*/ 0 h 4481303"/>
                <a:gd name="connsiteX67" fmla="*/ 3856604 w 4190433"/>
                <a:gd name="connsiteY67" fmla="*/ 29028 h 4481303"/>
                <a:gd name="connsiteX68" fmla="*/ 3740490 w 4190433"/>
                <a:gd name="connsiteY68" fmla="*/ 246743 h 4481303"/>
                <a:gd name="connsiteX0" fmla="*/ 3742871 w 4190433"/>
                <a:gd name="connsiteY0" fmla="*/ 248784 h 4481303"/>
                <a:gd name="connsiteX1" fmla="*/ 3422309 w 4190433"/>
                <a:gd name="connsiteY1" fmla="*/ 511061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2913176 w 4190433"/>
                <a:gd name="connsiteY4" fmla="*/ 1030514 h 4481303"/>
                <a:gd name="connsiteX5" fmla="*/ 2550318 w 4190433"/>
                <a:gd name="connsiteY5" fmla="*/ 1146628 h 4481303"/>
                <a:gd name="connsiteX6" fmla="*/ 1897176 w 4190433"/>
                <a:gd name="connsiteY6" fmla="*/ 1219200 h 4481303"/>
                <a:gd name="connsiteX7" fmla="*/ 1592376 w 4190433"/>
                <a:gd name="connsiteY7" fmla="*/ 1320800 h 4481303"/>
                <a:gd name="connsiteX8" fmla="*/ 1592376 w 4190433"/>
                <a:gd name="connsiteY8" fmla="*/ 1582057 h 4481303"/>
                <a:gd name="connsiteX9" fmla="*/ 1807028 w 4190433"/>
                <a:gd name="connsiteY9" fmla="*/ 1677194 h 4481303"/>
                <a:gd name="connsiteX10" fmla="*/ 2437040 w 4190433"/>
                <a:gd name="connsiteY10" fmla="*/ 1831862 h 4481303"/>
                <a:gd name="connsiteX11" fmla="*/ 2921340 w 4190433"/>
                <a:gd name="connsiteY11" fmla="*/ 1933462 h 4481303"/>
                <a:gd name="connsiteX12" fmla="*/ 3129303 w 4190433"/>
                <a:gd name="connsiteY12" fmla="*/ 2090511 h 4481303"/>
                <a:gd name="connsiteX13" fmla="*/ 3110479 w 4190433"/>
                <a:gd name="connsiteY13" fmla="*/ 2279309 h 4481303"/>
                <a:gd name="connsiteX14" fmla="*/ 2940616 w 4190433"/>
                <a:gd name="connsiteY14" fmla="*/ 2406309 h 4481303"/>
                <a:gd name="connsiteX15" fmla="*/ 2463233 w 4190433"/>
                <a:gd name="connsiteY15" fmla="*/ 2423886 h 4481303"/>
                <a:gd name="connsiteX16" fmla="*/ 1940718 w 4190433"/>
                <a:gd name="connsiteY16" fmla="*/ 2452914 h 4481303"/>
                <a:gd name="connsiteX17" fmla="*/ 1577861 w 4190433"/>
                <a:gd name="connsiteY17" fmla="*/ 2496457 h 4481303"/>
                <a:gd name="connsiteX18" fmla="*/ 1026318 w 4190433"/>
                <a:gd name="connsiteY18" fmla="*/ 2569028 h 4481303"/>
                <a:gd name="connsiteX19" fmla="*/ 166007 w 4190433"/>
                <a:gd name="connsiteY19" fmla="*/ 2641374 h 4481303"/>
                <a:gd name="connsiteX20" fmla="*/ 10318 w 4190433"/>
                <a:gd name="connsiteY20" fmla="*/ 2743200 h 4481303"/>
                <a:gd name="connsiteX21" fmla="*/ 34358 w 4190433"/>
                <a:gd name="connsiteY21" fmla="*/ 3018064 h 4481303"/>
                <a:gd name="connsiteX22" fmla="*/ 193721 w 4190433"/>
                <a:gd name="connsiteY22" fmla="*/ 3129749 h 4481303"/>
                <a:gd name="connsiteX23" fmla="*/ 530452 w 4190433"/>
                <a:gd name="connsiteY23" fmla="*/ 3181803 h 4481303"/>
                <a:gd name="connsiteX24" fmla="*/ 1215004 w 4190433"/>
                <a:gd name="connsiteY24" fmla="*/ 3294743 h 4481303"/>
                <a:gd name="connsiteX25" fmla="*/ 1563347 w 4190433"/>
                <a:gd name="connsiteY25" fmla="*/ 3309257 h 4481303"/>
                <a:gd name="connsiteX26" fmla="*/ 2586830 w 4190433"/>
                <a:gd name="connsiteY26" fmla="*/ 3499983 h 4481303"/>
                <a:gd name="connsiteX27" fmla="*/ 2922586 w 4190433"/>
                <a:gd name="connsiteY27" fmla="*/ 3669165 h 4481303"/>
                <a:gd name="connsiteX28" fmla="*/ 2942317 w 4190433"/>
                <a:gd name="connsiteY28" fmla="*/ 3825309 h 4481303"/>
                <a:gd name="connsiteX29" fmla="*/ 2811576 w 4190433"/>
                <a:gd name="connsiteY29" fmla="*/ 3962400 h 4481303"/>
                <a:gd name="connsiteX30" fmla="*/ 2511879 w 4190433"/>
                <a:gd name="connsiteY30" fmla="*/ 4076927 h 4481303"/>
                <a:gd name="connsiteX31" fmla="*/ 2393723 w 4190433"/>
                <a:gd name="connsiteY31" fmla="*/ 4236017 h 4481303"/>
                <a:gd name="connsiteX32" fmla="*/ 2427060 w 4190433"/>
                <a:gd name="connsiteY32" fmla="*/ 4439897 h 4481303"/>
                <a:gd name="connsiteX33" fmla="*/ 2896961 w 4190433"/>
                <a:gd name="connsiteY33" fmla="*/ 4445340 h 4481303"/>
                <a:gd name="connsiteX34" fmla="*/ 3295083 w 4190433"/>
                <a:gd name="connsiteY34" fmla="*/ 3954688 h 4481303"/>
                <a:gd name="connsiteX35" fmla="*/ 3407115 w 4190433"/>
                <a:gd name="connsiteY35" fmla="*/ 3565525 h 4481303"/>
                <a:gd name="connsiteX36" fmla="*/ 3276713 w 4190433"/>
                <a:gd name="connsiteY36" fmla="*/ 3373777 h 4481303"/>
                <a:gd name="connsiteX37" fmla="*/ 2893218 w 4190433"/>
                <a:gd name="connsiteY37" fmla="*/ 3242469 h 4481303"/>
                <a:gd name="connsiteX38" fmla="*/ 2577420 w 4190433"/>
                <a:gd name="connsiteY38" fmla="*/ 3199380 h 4481303"/>
                <a:gd name="connsiteX39" fmla="*/ 1839118 w 4190433"/>
                <a:gd name="connsiteY39" fmla="*/ 3164114 h 4481303"/>
                <a:gd name="connsiteX40" fmla="*/ 1298348 w 4190433"/>
                <a:gd name="connsiteY40" fmla="*/ 3135313 h 4481303"/>
                <a:gd name="connsiteX41" fmla="*/ 1031761 w 4190433"/>
                <a:gd name="connsiteY41" fmla="*/ 3030651 h 4481303"/>
                <a:gd name="connsiteX42" fmla="*/ 1069861 w 4190433"/>
                <a:gd name="connsiteY42" fmla="*/ 2859314 h 4481303"/>
                <a:gd name="connsiteX43" fmla="*/ 1282473 w 4190433"/>
                <a:gd name="connsiteY43" fmla="*/ 2768600 h 4481303"/>
                <a:gd name="connsiteX44" fmla="*/ 1904546 w 4190433"/>
                <a:gd name="connsiteY44" fmla="*/ 2665299 h 4481303"/>
                <a:gd name="connsiteX45" fmla="*/ 2961708 w 4190433"/>
                <a:gd name="connsiteY45" fmla="*/ 2638652 h 4481303"/>
                <a:gd name="connsiteX46" fmla="*/ 3457914 w 4190433"/>
                <a:gd name="connsiteY46" fmla="*/ 2471737 h 4481303"/>
                <a:gd name="connsiteX47" fmla="*/ 3618480 w 4190433"/>
                <a:gd name="connsiteY47" fmla="*/ 2184626 h 4481303"/>
                <a:gd name="connsiteX48" fmla="*/ 3584461 w 4190433"/>
                <a:gd name="connsiteY48" fmla="*/ 1986756 h 4481303"/>
                <a:gd name="connsiteX49" fmla="*/ 3116376 w 4190433"/>
                <a:gd name="connsiteY49" fmla="*/ 1785257 h 4481303"/>
                <a:gd name="connsiteX50" fmla="*/ 2622209 w 4190433"/>
                <a:gd name="connsiteY50" fmla="*/ 1664153 h 4481303"/>
                <a:gd name="connsiteX51" fmla="*/ 2260600 w 4190433"/>
                <a:gd name="connsiteY51" fmla="*/ 1512546 h 4481303"/>
                <a:gd name="connsiteX52" fmla="*/ 2350634 w 4190433"/>
                <a:gd name="connsiteY52" fmla="*/ 1389743 h 4481303"/>
                <a:gd name="connsiteX53" fmla="*/ 2771094 w 4190433"/>
                <a:gd name="connsiteY53" fmla="*/ 1286215 h 4481303"/>
                <a:gd name="connsiteX54" fmla="*/ 3609861 w 4190433"/>
                <a:gd name="connsiteY54" fmla="*/ 1103086 h 4481303"/>
                <a:gd name="connsiteX55" fmla="*/ 3813061 w 4190433"/>
                <a:gd name="connsiteY55" fmla="*/ 1001486 h 4481303"/>
                <a:gd name="connsiteX56" fmla="*/ 3929176 w 4190433"/>
                <a:gd name="connsiteY56" fmla="*/ 943428 h 4481303"/>
                <a:gd name="connsiteX57" fmla="*/ 3958204 w 4190433"/>
                <a:gd name="connsiteY57" fmla="*/ 899886 h 4481303"/>
                <a:gd name="connsiteX58" fmla="*/ 4001747 w 4190433"/>
                <a:gd name="connsiteY58" fmla="*/ 885371 h 4481303"/>
                <a:gd name="connsiteX59" fmla="*/ 4045290 w 4190433"/>
                <a:gd name="connsiteY59" fmla="*/ 856343 h 4481303"/>
                <a:gd name="connsiteX60" fmla="*/ 4074318 w 4190433"/>
                <a:gd name="connsiteY60" fmla="*/ 812800 h 4481303"/>
                <a:gd name="connsiteX61" fmla="*/ 4117861 w 4190433"/>
                <a:gd name="connsiteY61" fmla="*/ 769257 h 4481303"/>
                <a:gd name="connsiteX62" fmla="*/ 4146890 w 4190433"/>
                <a:gd name="connsiteY62" fmla="*/ 682171 h 4481303"/>
                <a:gd name="connsiteX63" fmla="*/ 4161404 w 4190433"/>
                <a:gd name="connsiteY63" fmla="*/ 362857 h 4481303"/>
                <a:gd name="connsiteX64" fmla="*/ 4190433 w 4190433"/>
                <a:gd name="connsiteY64" fmla="*/ 275771 h 4481303"/>
                <a:gd name="connsiteX65" fmla="*/ 4161404 w 4190433"/>
                <a:gd name="connsiteY65" fmla="*/ 43543 h 4481303"/>
                <a:gd name="connsiteX66" fmla="*/ 4016261 w 4190433"/>
                <a:gd name="connsiteY66" fmla="*/ 0 h 4481303"/>
                <a:gd name="connsiteX67" fmla="*/ 3856604 w 4190433"/>
                <a:gd name="connsiteY67" fmla="*/ 29028 h 4481303"/>
                <a:gd name="connsiteX68" fmla="*/ 3740490 w 4190433"/>
                <a:gd name="connsiteY68" fmla="*/ 246743 h 4481303"/>
                <a:gd name="connsiteX0" fmla="*/ 3742871 w 4190433"/>
                <a:gd name="connsiteY0" fmla="*/ 248784 h 4481303"/>
                <a:gd name="connsiteX1" fmla="*/ 3422309 w 4190433"/>
                <a:gd name="connsiteY1" fmla="*/ 511061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2913176 w 4190433"/>
                <a:gd name="connsiteY4" fmla="*/ 1030514 h 4481303"/>
                <a:gd name="connsiteX5" fmla="*/ 2550318 w 4190433"/>
                <a:gd name="connsiteY5" fmla="*/ 1146628 h 4481303"/>
                <a:gd name="connsiteX6" fmla="*/ 1897176 w 4190433"/>
                <a:gd name="connsiteY6" fmla="*/ 1219200 h 4481303"/>
                <a:gd name="connsiteX7" fmla="*/ 1592376 w 4190433"/>
                <a:gd name="connsiteY7" fmla="*/ 1320800 h 4481303"/>
                <a:gd name="connsiteX8" fmla="*/ 1592376 w 4190433"/>
                <a:gd name="connsiteY8" fmla="*/ 1582057 h 4481303"/>
                <a:gd name="connsiteX9" fmla="*/ 1807028 w 4190433"/>
                <a:gd name="connsiteY9" fmla="*/ 1677194 h 4481303"/>
                <a:gd name="connsiteX10" fmla="*/ 2437040 w 4190433"/>
                <a:gd name="connsiteY10" fmla="*/ 1831862 h 4481303"/>
                <a:gd name="connsiteX11" fmla="*/ 2921340 w 4190433"/>
                <a:gd name="connsiteY11" fmla="*/ 1933462 h 4481303"/>
                <a:gd name="connsiteX12" fmla="*/ 3129303 w 4190433"/>
                <a:gd name="connsiteY12" fmla="*/ 2090511 h 4481303"/>
                <a:gd name="connsiteX13" fmla="*/ 3110479 w 4190433"/>
                <a:gd name="connsiteY13" fmla="*/ 2279309 h 4481303"/>
                <a:gd name="connsiteX14" fmla="*/ 2940616 w 4190433"/>
                <a:gd name="connsiteY14" fmla="*/ 2406309 h 4481303"/>
                <a:gd name="connsiteX15" fmla="*/ 2463233 w 4190433"/>
                <a:gd name="connsiteY15" fmla="*/ 2423886 h 4481303"/>
                <a:gd name="connsiteX16" fmla="*/ 1940718 w 4190433"/>
                <a:gd name="connsiteY16" fmla="*/ 2452914 h 4481303"/>
                <a:gd name="connsiteX17" fmla="*/ 1577861 w 4190433"/>
                <a:gd name="connsiteY17" fmla="*/ 2496457 h 4481303"/>
                <a:gd name="connsiteX18" fmla="*/ 1026318 w 4190433"/>
                <a:gd name="connsiteY18" fmla="*/ 2569028 h 4481303"/>
                <a:gd name="connsiteX19" fmla="*/ 166007 w 4190433"/>
                <a:gd name="connsiteY19" fmla="*/ 2641374 h 4481303"/>
                <a:gd name="connsiteX20" fmla="*/ 10318 w 4190433"/>
                <a:gd name="connsiteY20" fmla="*/ 2743200 h 4481303"/>
                <a:gd name="connsiteX21" fmla="*/ 34358 w 4190433"/>
                <a:gd name="connsiteY21" fmla="*/ 3018064 h 4481303"/>
                <a:gd name="connsiteX22" fmla="*/ 193721 w 4190433"/>
                <a:gd name="connsiteY22" fmla="*/ 3129749 h 4481303"/>
                <a:gd name="connsiteX23" fmla="*/ 530452 w 4190433"/>
                <a:gd name="connsiteY23" fmla="*/ 3181803 h 4481303"/>
                <a:gd name="connsiteX24" fmla="*/ 1215004 w 4190433"/>
                <a:gd name="connsiteY24" fmla="*/ 3294743 h 4481303"/>
                <a:gd name="connsiteX25" fmla="*/ 1563347 w 4190433"/>
                <a:gd name="connsiteY25" fmla="*/ 3309257 h 4481303"/>
                <a:gd name="connsiteX26" fmla="*/ 2586830 w 4190433"/>
                <a:gd name="connsiteY26" fmla="*/ 3499983 h 4481303"/>
                <a:gd name="connsiteX27" fmla="*/ 2922586 w 4190433"/>
                <a:gd name="connsiteY27" fmla="*/ 3669165 h 4481303"/>
                <a:gd name="connsiteX28" fmla="*/ 2942317 w 4190433"/>
                <a:gd name="connsiteY28" fmla="*/ 3825309 h 4481303"/>
                <a:gd name="connsiteX29" fmla="*/ 2811576 w 4190433"/>
                <a:gd name="connsiteY29" fmla="*/ 3962400 h 4481303"/>
                <a:gd name="connsiteX30" fmla="*/ 2511879 w 4190433"/>
                <a:gd name="connsiteY30" fmla="*/ 4076927 h 4481303"/>
                <a:gd name="connsiteX31" fmla="*/ 2393723 w 4190433"/>
                <a:gd name="connsiteY31" fmla="*/ 4236017 h 4481303"/>
                <a:gd name="connsiteX32" fmla="*/ 2427060 w 4190433"/>
                <a:gd name="connsiteY32" fmla="*/ 4439897 h 4481303"/>
                <a:gd name="connsiteX33" fmla="*/ 2896961 w 4190433"/>
                <a:gd name="connsiteY33" fmla="*/ 4445340 h 4481303"/>
                <a:gd name="connsiteX34" fmla="*/ 3295083 w 4190433"/>
                <a:gd name="connsiteY34" fmla="*/ 3954688 h 4481303"/>
                <a:gd name="connsiteX35" fmla="*/ 3407115 w 4190433"/>
                <a:gd name="connsiteY35" fmla="*/ 3565525 h 4481303"/>
                <a:gd name="connsiteX36" fmla="*/ 3276713 w 4190433"/>
                <a:gd name="connsiteY36" fmla="*/ 3373777 h 4481303"/>
                <a:gd name="connsiteX37" fmla="*/ 2893218 w 4190433"/>
                <a:gd name="connsiteY37" fmla="*/ 3242469 h 4481303"/>
                <a:gd name="connsiteX38" fmla="*/ 2577420 w 4190433"/>
                <a:gd name="connsiteY38" fmla="*/ 3199380 h 4481303"/>
                <a:gd name="connsiteX39" fmla="*/ 1839118 w 4190433"/>
                <a:gd name="connsiteY39" fmla="*/ 3164114 h 4481303"/>
                <a:gd name="connsiteX40" fmla="*/ 1298348 w 4190433"/>
                <a:gd name="connsiteY40" fmla="*/ 3135313 h 4481303"/>
                <a:gd name="connsiteX41" fmla="*/ 1031761 w 4190433"/>
                <a:gd name="connsiteY41" fmla="*/ 3030651 h 4481303"/>
                <a:gd name="connsiteX42" fmla="*/ 1069861 w 4190433"/>
                <a:gd name="connsiteY42" fmla="*/ 2859314 h 4481303"/>
                <a:gd name="connsiteX43" fmla="*/ 1282473 w 4190433"/>
                <a:gd name="connsiteY43" fmla="*/ 2768600 h 4481303"/>
                <a:gd name="connsiteX44" fmla="*/ 1904546 w 4190433"/>
                <a:gd name="connsiteY44" fmla="*/ 2665299 h 4481303"/>
                <a:gd name="connsiteX45" fmla="*/ 2961708 w 4190433"/>
                <a:gd name="connsiteY45" fmla="*/ 2638652 h 4481303"/>
                <a:gd name="connsiteX46" fmla="*/ 3457914 w 4190433"/>
                <a:gd name="connsiteY46" fmla="*/ 2471737 h 4481303"/>
                <a:gd name="connsiteX47" fmla="*/ 3618480 w 4190433"/>
                <a:gd name="connsiteY47" fmla="*/ 2184626 h 4481303"/>
                <a:gd name="connsiteX48" fmla="*/ 3584461 w 4190433"/>
                <a:gd name="connsiteY48" fmla="*/ 1986756 h 4481303"/>
                <a:gd name="connsiteX49" fmla="*/ 3116376 w 4190433"/>
                <a:gd name="connsiteY49" fmla="*/ 1785257 h 4481303"/>
                <a:gd name="connsiteX50" fmla="*/ 2622209 w 4190433"/>
                <a:gd name="connsiteY50" fmla="*/ 1664153 h 4481303"/>
                <a:gd name="connsiteX51" fmla="*/ 2260600 w 4190433"/>
                <a:gd name="connsiteY51" fmla="*/ 1512546 h 4481303"/>
                <a:gd name="connsiteX52" fmla="*/ 2350634 w 4190433"/>
                <a:gd name="connsiteY52" fmla="*/ 1389743 h 4481303"/>
                <a:gd name="connsiteX53" fmla="*/ 2771094 w 4190433"/>
                <a:gd name="connsiteY53" fmla="*/ 1286215 h 4481303"/>
                <a:gd name="connsiteX54" fmla="*/ 3609861 w 4190433"/>
                <a:gd name="connsiteY54" fmla="*/ 1103086 h 4481303"/>
                <a:gd name="connsiteX55" fmla="*/ 3693998 w 4190433"/>
                <a:gd name="connsiteY55" fmla="*/ 782411 h 4481303"/>
                <a:gd name="connsiteX56" fmla="*/ 3929176 w 4190433"/>
                <a:gd name="connsiteY56" fmla="*/ 943428 h 4481303"/>
                <a:gd name="connsiteX57" fmla="*/ 3958204 w 4190433"/>
                <a:gd name="connsiteY57" fmla="*/ 899886 h 4481303"/>
                <a:gd name="connsiteX58" fmla="*/ 4001747 w 4190433"/>
                <a:gd name="connsiteY58" fmla="*/ 885371 h 4481303"/>
                <a:gd name="connsiteX59" fmla="*/ 4045290 w 4190433"/>
                <a:gd name="connsiteY59" fmla="*/ 856343 h 4481303"/>
                <a:gd name="connsiteX60" fmla="*/ 4074318 w 4190433"/>
                <a:gd name="connsiteY60" fmla="*/ 812800 h 4481303"/>
                <a:gd name="connsiteX61" fmla="*/ 4117861 w 4190433"/>
                <a:gd name="connsiteY61" fmla="*/ 769257 h 4481303"/>
                <a:gd name="connsiteX62" fmla="*/ 4146890 w 4190433"/>
                <a:gd name="connsiteY62" fmla="*/ 682171 h 4481303"/>
                <a:gd name="connsiteX63" fmla="*/ 4161404 w 4190433"/>
                <a:gd name="connsiteY63" fmla="*/ 362857 h 4481303"/>
                <a:gd name="connsiteX64" fmla="*/ 4190433 w 4190433"/>
                <a:gd name="connsiteY64" fmla="*/ 275771 h 4481303"/>
                <a:gd name="connsiteX65" fmla="*/ 4161404 w 4190433"/>
                <a:gd name="connsiteY65" fmla="*/ 43543 h 4481303"/>
                <a:gd name="connsiteX66" fmla="*/ 4016261 w 4190433"/>
                <a:gd name="connsiteY66" fmla="*/ 0 h 4481303"/>
                <a:gd name="connsiteX67" fmla="*/ 3856604 w 4190433"/>
                <a:gd name="connsiteY67" fmla="*/ 29028 h 4481303"/>
                <a:gd name="connsiteX68" fmla="*/ 3740490 w 4190433"/>
                <a:gd name="connsiteY68" fmla="*/ 246743 h 4481303"/>
                <a:gd name="connsiteX0" fmla="*/ 3742871 w 4190433"/>
                <a:gd name="connsiteY0" fmla="*/ 248784 h 4481303"/>
                <a:gd name="connsiteX1" fmla="*/ 3422309 w 4190433"/>
                <a:gd name="connsiteY1" fmla="*/ 511061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2913176 w 4190433"/>
                <a:gd name="connsiteY4" fmla="*/ 1030514 h 4481303"/>
                <a:gd name="connsiteX5" fmla="*/ 2550318 w 4190433"/>
                <a:gd name="connsiteY5" fmla="*/ 1146628 h 4481303"/>
                <a:gd name="connsiteX6" fmla="*/ 1897176 w 4190433"/>
                <a:gd name="connsiteY6" fmla="*/ 1219200 h 4481303"/>
                <a:gd name="connsiteX7" fmla="*/ 1592376 w 4190433"/>
                <a:gd name="connsiteY7" fmla="*/ 1320800 h 4481303"/>
                <a:gd name="connsiteX8" fmla="*/ 1592376 w 4190433"/>
                <a:gd name="connsiteY8" fmla="*/ 1582057 h 4481303"/>
                <a:gd name="connsiteX9" fmla="*/ 1807028 w 4190433"/>
                <a:gd name="connsiteY9" fmla="*/ 1677194 h 4481303"/>
                <a:gd name="connsiteX10" fmla="*/ 2437040 w 4190433"/>
                <a:gd name="connsiteY10" fmla="*/ 1831862 h 4481303"/>
                <a:gd name="connsiteX11" fmla="*/ 2921340 w 4190433"/>
                <a:gd name="connsiteY11" fmla="*/ 1933462 h 4481303"/>
                <a:gd name="connsiteX12" fmla="*/ 3129303 w 4190433"/>
                <a:gd name="connsiteY12" fmla="*/ 2090511 h 4481303"/>
                <a:gd name="connsiteX13" fmla="*/ 3110479 w 4190433"/>
                <a:gd name="connsiteY13" fmla="*/ 2279309 h 4481303"/>
                <a:gd name="connsiteX14" fmla="*/ 2940616 w 4190433"/>
                <a:gd name="connsiteY14" fmla="*/ 2406309 h 4481303"/>
                <a:gd name="connsiteX15" fmla="*/ 2463233 w 4190433"/>
                <a:gd name="connsiteY15" fmla="*/ 2423886 h 4481303"/>
                <a:gd name="connsiteX16" fmla="*/ 1940718 w 4190433"/>
                <a:gd name="connsiteY16" fmla="*/ 2452914 h 4481303"/>
                <a:gd name="connsiteX17" fmla="*/ 1577861 w 4190433"/>
                <a:gd name="connsiteY17" fmla="*/ 2496457 h 4481303"/>
                <a:gd name="connsiteX18" fmla="*/ 1026318 w 4190433"/>
                <a:gd name="connsiteY18" fmla="*/ 2569028 h 4481303"/>
                <a:gd name="connsiteX19" fmla="*/ 166007 w 4190433"/>
                <a:gd name="connsiteY19" fmla="*/ 2641374 h 4481303"/>
                <a:gd name="connsiteX20" fmla="*/ 10318 w 4190433"/>
                <a:gd name="connsiteY20" fmla="*/ 2743200 h 4481303"/>
                <a:gd name="connsiteX21" fmla="*/ 34358 w 4190433"/>
                <a:gd name="connsiteY21" fmla="*/ 3018064 h 4481303"/>
                <a:gd name="connsiteX22" fmla="*/ 193721 w 4190433"/>
                <a:gd name="connsiteY22" fmla="*/ 3129749 h 4481303"/>
                <a:gd name="connsiteX23" fmla="*/ 530452 w 4190433"/>
                <a:gd name="connsiteY23" fmla="*/ 3181803 h 4481303"/>
                <a:gd name="connsiteX24" fmla="*/ 1215004 w 4190433"/>
                <a:gd name="connsiteY24" fmla="*/ 3294743 h 4481303"/>
                <a:gd name="connsiteX25" fmla="*/ 1563347 w 4190433"/>
                <a:gd name="connsiteY25" fmla="*/ 3309257 h 4481303"/>
                <a:gd name="connsiteX26" fmla="*/ 2586830 w 4190433"/>
                <a:gd name="connsiteY26" fmla="*/ 3499983 h 4481303"/>
                <a:gd name="connsiteX27" fmla="*/ 2922586 w 4190433"/>
                <a:gd name="connsiteY27" fmla="*/ 3669165 h 4481303"/>
                <a:gd name="connsiteX28" fmla="*/ 2942317 w 4190433"/>
                <a:gd name="connsiteY28" fmla="*/ 3825309 h 4481303"/>
                <a:gd name="connsiteX29" fmla="*/ 2811576 w 4190433"/>
                <a:gd name="connsiteY29" fmla="*/ 3962400 h 4481303"/>
                <a:gd name="connsiteX30" fmla="*/ 2511879 w 4190433"/>
                <a:gd name="connsiteY30" fmla="*/ 4076927 h 4481303"/>
                <a:gd name="connsiteX31" fmla="*/ 2393723 w 4190433"/>
                <a:gd name="connsiteY31" fmla="*/ 4236017 h 4481303"/>
                <a:gd name="connsiteX32" fmla="*/ 2427060 w 4190433"/>
                <a:gd name="connsiteY32" fmla="*/ 4439897 h 4481303"/>
                <a:gd name="connsiteX33" fmla="*/ 2896961 w 4190433"/>
                <a:gd name="connsiteY33" fmla="*/ 4445340 h 4481303"/>
                <a:gd name="connsiteX34" fmla="*/ 3295083 w 4190433"/>
                <a:gd name="connsiteY34" fmla="*/ 3954688 h 4481303"/>
                <a:gd name="connsiteX35" fmla="*/ 3407115 w 4190433"/>
                <a:gd name="connsiteY35" fmla="*/ 3565525 h 4481303"/>
                <a:gd name="connsiteX36" fmla="*/ 3276713 w 4190433"/>
                <a:gd name="connsiteY36" fmla="*/ 3373777 h 4481303"/>
                <a:gd name="connsiteX37" fmla="*/ 2893218 w 4190433"/>
                <a:gd name="connsiteY37" fmla="*/ 3242469 h 4481303"/>
                <a:gd name="connsiteX38" fmla="*/ 2577420 w 4190433"/>
                <a:gd name="connsiteY38" fmla="*/ 3199380 h 4481303"/>
                <a:gd name="connsiteX39" fmla="*/ 1839118 w 4190433"/>
                <a:gd name="connsiteY39" fmla="*/ 3164114 h 4481303"/>
                <a:gd name="connsiteX40" fmla="*/ 1298348 w 4190433"/>
                <a:gd name="connsiteY40" fmla="*/ 3135313 h 4481303"/>
                <a:gd name="connsiteX41" fmla="*/ 1031761 w 4190433"/>
                <a:gd name="connsiteY41" fmla="*/ 3030651 h 4481303"/>
                <a:gd name="connsiteX42" fmla="*/ 1069861 w 4190433"/>
                <a:gd name="connsiteY42" fmla="*/ 2859314 h 4481303"/>
                <a:gd name="connsiteX43" fmla="*/ 1282473 w 4190433"/>
                <a:gd name="connsiteY43" fmla="*/ 2768600 h 4481303"/>
                <a:gd name="connsiteX44" fmla="*/ 1904546 w 4190433"/>
                <a:gd name="connsiteY44" fmla="*/ 2665299 h 4481303"/>
                <a:gd name="connsiteX45" fmla="*/ 2961708 w 4190433"/>
                <a:gd name="connsiteY45" fmla="*/ 2638652 h 4481303"/>
                <a:gd name="connsiteX46" fmla="*/ 3457914 w 4190433"/>
                <a:gd name="connsiteY46" fmla="*/ 2471737 h 4481303"/>
                <a:gd name="connsiteX47" fmla="*/ 3618480 w 4190433"/>
                <a:gd name="connsiteY47" fmla="*/ 2184626 h 4481303"/>
                <a:gd name="connsiteX48" fmla="*/ 3584461 w 4190433"/>
                <a:gd name="connsiteY48" fmla="*/ 1986756 h 4481303"/>
                <a:gd name="connsiteX49" fmla="*/ 3116376 w 4190433"/>
                <a:gd name="connsiteY49" fmla="*/ 1785257 h 4481303"/>
                <a:gd name="connsiteX50" fmla="*/ 2622209 w 4190433"/>
                <a:gd name="connsiteY50" fmla="*/ 1664153 h 4481303"/>
                <a:gd name="connsiteX51" fmla="*/ 2260600 w 4190433"/>
                <a:gd name="connsiteY51" fmla="*/ 1512546 h 4481303"/>
                <a:gd name="connsiteX52" fmla="*/ 2350634 w 4190433"/>
                <a:gd name="connsiteY52" fmla="*/ 1389743 h 4481303"/>
                <a:gd name="connsiteX53" fmla="*/ 2771094 w 4190433"/>
                <a:gd name="connsiteY53" fmla="*/ 1286215 h 4481303"/>
                <a:gd name="connsiteX54" fmla="*/ 3424124 w 4190433"/>
                <a:gd name="connsiteY54" fmla="*/ 991168 h 4481303"/>
                <a:gd name="connsiteX55" fmla="*/ 3693998 w 4190433"/>
                <a:gd name="connsiteY55" fmla="*/ 782411 h 4481303"/>
                <a:gd name="connsiteX56" fmla="*/ 3929176 w 4190433"/>
                <a:gd name="connsiteY56" fmla="*/ 943428 h 4481303"/>
                <a:gd name="connsiteX57" fmla="*/ 3958204 w 4190433"/>
                <a:gd name="connsiteY57" fmla="*/ 899886 h 4481303"/>
                <a:gd name="connsiteX58" fmla="*/ 4001747 w 4190433"/>
                <a:gd name="connsiteY58" fmla="*/ 885371 h 4481303"/>
                <a:gd name="connsiteX59" fmla="*/ 4045290 w 4190433"/>
                <a:gd name="connsiteY59" fmla="*/ 856343 h 4481303"/>
                <a:gd name="connsiteX60" fmla="*/ 4074318 w 4190433"/>
                <a:gd name="connsiteY60" fmla="*/ 812800 h 4481303"/>
                <a:gd name="connsiteX61" fmla="*/ 4117861 w 4190433"/>
                <a:gd name="connsiteY61" fmla="*/ 769257 h 4481303"/>
                <a:gd name="connsiteX62" fmla="*/ 4146890 w 4190433"/>
                <a:gd name="connsiteY62" fmla="*/ 682171 h 4481303"/>
                <a:gd name="connsiteX63" fmla="*/ 4161404 w 4190433"/>
                <a:gd name="connsiteY63" fmla="*/ 362857 h 4481303"/>
                <a:gd name="connsiteX64" fmla="*/ 4190433 w 4190433"/>
                <a:gd name="connsiteY64" fmla="*/ 275771 h 4481303"/>
                <a:gd name="connsiteX65" fmla="*/ 4161404 w 4190433"/>
                <a:gd name="connsiteY65" fmla="*/ 43543 h 4481303"/>
                <a:gd name="connsiteX66" fmla="*/ 4016261 w 4190433"/>
                <a:gd name="connsiteY66" fmla="*/ 0 h 4481303"/>
                <a:gd name="connsiteX67" fmla="*/ 3856604 w 4190433"/>
                <a:gd name="connsiteY67" fmla="*/ 29028 h 4481303"/>
                <a:gd name="connsiteX68" fmla="*/ 3740490 w 4190433"/>
                <a:gd name="connsiteY68" fmla="*/ 246743 h 4481303"/>
                <a:gd name="connsiteX0" fmla="*/ 3742871 w 4190433"/>
                <a:gd name="connsiteY0" fmla="*/ 248784 h 4481303"/>
                <a:gd name="connsiteX1" fmla="*/ 3422309 w 4190433"/>
                <a:gd name="connsiteY1" fmla="*/ 511061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2913176 w 4190433"/>
                <a:gd name="connsiteY4" fmla="*/ 1030514 h 4481303"/>
                <a:gd name="connsiteX5" fmla="*/ 2550318 w 4190433"/>
                <a:gd name="connsiteY5" fmla="*/ 1146628 h 4481303"/>
                <a:gd name="connsiteX6" fmla="*/ 1897176 w 4190433"/>
                <a:gd name="connsiteY6" fmla="*/ 1219200 h 4481303"/>
                <a:gd name="connsiteX7" fmla="*/ 1592376 w 4190433"/>
                <a:gd name="connsiteY7" fmla="*/ 1320800 h 4481303"/>
                <a:gd name="connsiteX8" fmla="*/ 1592376 w 4190433"/>
                <a:gd name="connsiteY8" fmla="*/ 1582057 h 4481303"/>
                <a:gd name="connsiteX9" fmla="*/ 1807028 w 4190433"/>
                <a:gd name="connsiteY9" fmla="*/ 1677194 h 4481303"/>
                <a:gd name="connsiteX10" fmla="*/ 2437040 w 4190433"/>
                <a:gd name="connsiteY10" fmla="*/ 1831862 h 4481303"/>
                <a:gd name="connsiteX11" fmla="*/ 2921340 w 4190433"/>
                <a:gd name="connsiteY11" fmla="*/ 1933462 h 4481303"/>
                <a:gd name="connsiteX12" fmla="*/ 3129303 w 4190433"/>
                <a:gd name="connsiteY12" fmla="*/ 2090511 h 4481303"/>
                <a:gd name="connsiteX13" fmla="*/ 3110479 w 4190433"/>
                <a:gd name="connsiteY13" fmla="*/ 2279309 h 4481303"/>
                <a:gd name="connsiteX14" fmla="*/ 2940616 w 4190433"/>
                <a:gd name="connsiteY14" fmla="*/ 2406309 h 4481303"/>
                <a:gd name="connsiteX15" fmla="*/ 2463233 w 4190433"/>
                <a:gd name="connsiteY15" fmla="*/ 2423886 h 4481303"/>
                <a:gd name="connsiteX16" fmla="*/ 1940718 w 4190433"/>
                <a:gd name="connsiteY16" fmla="*/ 2452914 h 4481303"/>
                <a:gd name="connsiteX17" fmla="*/ 1577861 w 4190433"/>
                <a:gd name="connsiteY17" fmla="*/ 2496457 h 4481303"/>
                <a:gd name="connsiteX18" fmla="*/ 1026318 w 4190433"/>
                <a:gd name="connsiteY18" fmla="*/ 2569028 h 4481303"/>
                <a:gd name="connsiteX19" fmla="*/ 166007 w 4190433"/>
                <a:gd name="connsiteY19" fmla="*/ 2641374 h 4481303"/>
                <a:gd name="connsiteX20" fmla="*/ 10318 w 4190433"/>
                <a:gd name="connsiteY20" fmla="*/ 2743200 h 4481303"/>
                <a:gd name="connsiteX21" fmla="*/ 34358 w 4190433"/>
                <a:gd name="connsiteY21" fmla="*/ 3018064 h 4481303"/>
                <a:gd name="connsiteX22" fmla="*/ 193721 w 4190433"/>
                <a:gd name="connsiteY22" fmla="*/ 3129749 h 4481303"/>
                <a:gd name="connsiteX23" fmla="*/ 530452 w 4190433"/>
                <a:gd name="connsiteY23" fmla="*/ 3181803 h 4481303"/>
                <a:gd name="connsiteX24" fmla="*/ 1215004 w 4190433"/>
                <a:gd name="connsiteY24" fmla="*/ 3294743 h 4481303"/>
                <a:gd name="connsiteX25" fmla="*/ 1563347 w 4190433"/>
                <a:gd name="connsiteY25" fmla="*/ 3309257 h 4481303"/>
                <a:gd name="connsiteX26" fmla="*/ 2586830 w 4190433"/>
                <a:gd name="connsiteY26" fmla="*/ 3499983 h 4481303"/>
                <a:gd name="connsiteX27" fmla="*/ 2922586 w 4190433"/>
                <a:gd name="connsiteY27" fmla="*/ 3669165 h 4481303"/>
                <a:gd name="connsiteX28" fmla="*/ 2942317 w 4190433"/>
                <a:gd name="connsiteY28" fmla="*/ 3825309 h 4481303"/>
                <a:gd name="connsiteX29" fmla="*/ 2811576 w 4190433"/>
                <a:gd name="connsiteY29" fmla="*/ 3962400 h 4481303"/>
                <a:gd name="connsiteX30" fmla="*/ 2511879 w 4190433"/>
                <a:gd name="connsiteY30" fmla="*/ 4076927 h 4481303"/>
                <a:gd name="connsiteX31" fmla="*/ 2393723 w 4190433"/>
                <a:gd name="connsiteY31" fmla="*/ 4236017 h 4481303"/>
                <a:gd name="connsiteX32" fmla="*/ 2427060 w 4190433"/>
                <a:gd name="connsiteY32" fmla="*/ 4439897 h 4481303"/>
                <a:gd name="connsiteX33" fmla="*/ 2896961 w 4190433"/>
                <a:gd name="connsiteY33" fmla="*/ 4445340 h 4481303"/>
                <a:gd name="connsiteX34" fmla="*/ 3295083 w 4190433"/>
                <a:gd name="connsiteY34" fmla="*/ 3954688 h 4481303"/>
                <a:gd name="connsiteX35" fmla="*/ 3407115 w 4190433"/>
                <a:gd name="connsiteY35" fmla="*/ 3565525 h 4481303"/>
                <a:gd name="connsiteX36" fmla="*/ 3276713 w 4190433"/>
                <a:gd name="connsiteY36" fmla="*/ 3373777 h 4481303"/>
                <a:gd name="connsiteX37" fmla="*/ 2893218 w 4190433"/>
                <a:gd name="connsiteY37" fmla="*/ 3242469 h 4481303"/>
                <a:gd name="connsiteX38" fmla="*/ 2577420 w 4190433"/>
                <a:gd name="connsiteY38" fmla="*/ 3199380 h 4481303"/>
                <a:gd name="connsiteX39" fmla="*/ 1839118 w 4190433"/>
                <a:gd name="connsiteY39" fmla="*/ 3164114 h 4481303"/>
                <a:gd name="connsiteX40" fmla="*/ 1298348 w 4190433"/>
                <a:gd name="connsiteY40" fmla="*/ 3135313 h 4481303"/>
                <a:gd name="connsiteX41" fmla="*/ 1031761 w 4190433"/>
                <a:gd name="connsiteY41" fmla="*/ 3030651 h 4481303"/>
                <a:gd name="connsiteX42" fmla="*/ 1069861 w 4190433"/>
                <a:gd name="connsiteY42" fmla="*/ 2859314 h 4481303"/>
                <a:gd name="connsiteX43" fmla="*/ 1282473 w 4190433"/>
                <a:gd name="connsiteY43" fmla="*/ 2768600 h 4481303"/>
                <a:gd name="connsiteX44" fmla="*/ 1904546 w 4190433"/>
                <a:gd name="connsiteY44" fmla="*/ 2665299 h 4481303"/>
                <a:gd name="connsiteX45" fmla="*/ 2961708 w 4190433"/>
                <a:gd name="connsiteY45" fmla="*/ 2638652 h 4481303"/>
                <a:gd name="connsiteX46" fmla="*/ 3457914 w 4190433"/>
                <a:gd name="connsiteY46" fmla="*/ 2471737 h 4481303"/>
                <a:gd name="connsiteX47" fmla="*/ 3618480 w 4190433"/>
                <a:gd name="connsiteY47" fmla="*/ 2184626 h 4481303"/>
                <a:gd name="connsiteX48" fmla="*/ 3584461 w 4190433"/>
                <a:gd name="connsiteY48" fmla="*/ 1986756 h 4481303"/>
                <a:gd name="connsiteX49" fmla="*/ 3116376 w 4190433"/>
                <a:gd name="connsiteY49" fmla="*/ 1785257 h 4481303"/>
                <a:gd name="connsiteX50" fmla="*/ 2622209 w 4190433"/>
                <a:gd name="connsiteY50" fmla="*/ 1664153 h 4481303"/>
                <a:gd name="connsiteX51" fmla="*/ 2260600 w 4190433"/>
                <a:gd name="connsiteY51" fmla="*/ 1512546 h 4481303"/>
                <a:gd name="connsiteX52" fmla="*/ 2350634 w 4190433"/>
                <a:gd name="connsiteY52" fmla="*/ 1389743 h 4481303"/>
                <a:gd name="connsiteX53" fmla="*/ 2771094 w 4190433"/>
                <a:gd name="connsiteY53" fmla="*/ 1286215 h 4481303"/>
                <a:gd name="connsiteX54" fmla="*/ 3424124 w 4190433"/>
                <a:gd name="connsiteY54" fmla="*/ 991168 h 4481303"/>
                <a:gd name="connsiteX55" fmla="*/ 3693998 w 4190433"/>
                <a:gd name="connsiteY55" fmla="*/ 782411 h 4481303"/>
                <a:gd name="connsiteX56" fmla="*/ 3929176 w 4190433"/>
                <a:gd name="connsiteY56" fmla="*/ 943428 h 4481303"/>
                <a:gd name="connsiteX57" fmla="*/ 4001747 w 4190433"/>
                <a:gd name="connsiteY57" fmla="*/ 885371 h 4481303"/>
                <a:gd name="connsiteX58" fmla="*/ 4045290 w 4190433"/>
                <a:gd name="connsiteY58" fmla="*/ 856343 h 4481303"/>
                <a:gd name="connsiteX59" fmla="*/ 4074318 w 4190433"/>
                <a:gd name="connsiteY59" fmla="*/ 812800 h 4481303"/>
                <a:gd name="connsiteX60" fmla="*/ 4117861 w 4190433"/>
                <a:gd name="connsiteY60" fmla="*/ 769257 h 4481303"/>
                <a:gd name="connsiteX61" fmla="*/ 4146890 w 4190433"/>
                <a:gd name="connsiteY61" fmla="*/ 682171 h 4481303"/>
                <a:gd name="connsiteX62" fmla="*/ 4161404 w 4190433"/>
                <a:gd name="connsiteY62" fmla="*/ 362857 h 4481303"/>
                <a:gd name="connsiteX63" fmla="*/ 4190433 w 4190433"/>
                <a:gd name="connsiteY63" fmla="*/ 275771 h 4481303"/>
                <a:gd name="connsiteX64" fmla="*/ 4161404 w 4190433"/>
                <a:gd name="connsiteY64" fmla="*/ 43543 h 4481303"/>
                <a:gd name="connsiteX65" fmla="*/ 4016261 w 4190433"/>
                <a:gd name="connsiteY65" fmla="*/ 0 h 4481303"/>
                <a:gd name="connsiteX66" fmla="*/ 3856604 w 4190433"/>
                <a:gd name="connsiteY66" fmla="*/ 29028 h 4481303"/>
                <a:gd name="connsiteX67" fmla="*/ 3740490 w 4190433"/>
                <a:gd name="connsiteY67" fmla="*/ 246743 h 4481303"/>
                <a:gd name="connsiteX0" fmla="*/ 3742871 w 4190433"/>
                <a:gd name="connsiteY0" fmla="*/ 248784 h 4481303"/>
                <a:gd name="connsiteX1" fmla="*/ 3422309 w 4190433"/>
                <a:gd name="connsiteY1" fmla="*/ 511061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2913176 w 4190433"/>
                <a:gd name="connsiteY4" fmla="*/ 1030514 h 4481303"/>
                <a:gd name="connsiteX5" fmla="*/ 2550318 w 4190433"/>
                <a:gd name="connsiteY5" fmla="*/ 1146628 h 4481303"/>
                <a:gd name="connsiteX6" fmla="*/ 1897176 w 4190433"/>
                <a:gd name="connsiteY6" fmla="*/ 1219200 h 4481303"/>
                <a:gd name="connsiteX7" fmla="*/ 1592376 w 4190433"/>
                <a:gd name="connsiteY7" fmla="*/ 1320800 h 4481303"/>
                <a:gd name="connsiteX8" fmla="*/ 1592376 w 4190433"/>
                <a:gd name="connsiteY8" fmla="*/ 1582057 h 4481303"/>
                <a:gd name="connsiteX9" fmla="*/ 1807028 w 4190433"/>
                <a:gd name="connsiteY9" fmla="*/ 1677194 h 4481303"/>
                <a:gd name="connsiteX10" fmla="*/ 2437040 w 4190433"/>
                <a:gd name="connsiteY10" fmla="*/ 1831862 h 4481303"/>
                <a:gd name="connsiteX11" fmla="*/ 2921340 w 4190433"/>
                <a:gd name="connsiteY11" fmla="*/ 1933462 h 4481303"/>
                <a:gd name="connsiteX12" fmla="*/ 3129303 w 4190433"/>
                <a:gd name="connsiteY12" fmla="*/ 2090511 h 4481303"/>
                <a:gd name="connsiteX13" fmla="*/ 3110479 w 4190433"/>
                <a:gd name="connsiteY13" fmla="*/ 2279309 h 4481303"/>
                <a:gd name="connsiteX14" fmla="*/ 2940616 w 4190433"/>
                <a:gd name="connsiteY14" fmla="*/ 2406309 h 4481303"/>
                <a:gd name="connsiteX15" fmla="*/ 2463233 w 4190433"/>
                <a:gd name="connsiteY15" fmla="*/ 2423886 h 4481303"/>
                <a:gd name="connsiteX16" fmla="*/ 1940718 w 4190433"/>
                <a:gd name="connsiteY16" fmla="*/ 2452914 h 4481303"/>
                <a:gd name="connsiteX17" fmla="*/ 1577861 w 4190433"/>
                <a:gd name="connsiteY17" fmla="*/ 2496457 h 4481303"/>
                <a:gd name="connsiteX18" fmla="*/ 1026318 w 4190433"/>
                <a:gd name="connsiteY18" fmla="*/ 2569028 h 4481303"/>
                <a:gd name="connsiteX19" fmla="*/ 166007 w 4190433"/>
                <a:gd name="connsiteY19" fmla="*/ 2641374 h 4481303"/>
                <a:gd name="connsiteX20" fmla="*/ 10318 w 4190433"/>
                <a:gd name="connsiteY20" fmla="*/ 2743200 h 4481303"/>
                <a:gd name="connsiteX21" fmla="*/ 34358 w 4190433"/>
                <a:gd name="connsiteY21" fmla="*/ 3018064 h 4481303"/>
                <a:gd name="connsiteX22" fmla="*/ 193721 w 4190433"/>
                <a:gd name="connsiteY22" fmla="*/ 3129749 h 4481303"/>
                <a:gd name="connsiteX23" fmla="*/ 530452 w 4190433"/>
                <a:gd name="connsiteY23" fmla="*/ 3181803 h 4481303"/>
                <a:gd name="connsiteX24" fmla="*/ 1215004 w 4190433"/>
                <a:gd name="connsiteY24" fmla="*/ 3294743 h 4481303"/>
                <a:gd name="connsiteX25" fmla="*/ 1563347 w 4190433"/>
                <a:gd name="connsiteY25" fmla="*/ 3309257 h 4481303"/>
                <a:gd name="connsiteX26" fmla="*/ 2586830 w 4190433"/>
                <a:gd name="connsiteY26" fmla="*/ 3499983 h 4481303"/>
                <a:gd name="connsiteX27" fmla="*/ 2922586 w 4190433"/>
                <a:gd name="connsiteY27" fmla="*/ 3669165 h 4481303"/>
                <a:gd name="connsiteX28" fmla="*/ 2942317 w 4190433"/>
                <a:gd name="connsiteY28" fmla="*/ 3825309 h 4481303"/>
                <a:gd name="connsiteX29" fmla="*/ 2811576 w 4190433"/>
                <a:gd name="connsiteY29" fmla="*/ 3962400 h 4481303"/>
                <a:gd name="connsiteX30" fmla="*/ 2511879 w 4190433"/>
                <a:gd name="connsiteY30" fmla="*/ 4076927 h 4481303"/>
                <a:gd name="connsiteX31" fmla="*/ 2393723 w 4190433"/>
                <a:gd name="connsiteY31" fmla="*/ 4236017 h 4481303"/>
                <a:gd name="connsiteX32" fmla="*/ 2427060 w 4190433"/>
                <a:gd name="connsiteY32" fmla="*/ 4439897 h 4481303"/>
                <a:gd name="connsiteX33" fmla="*/ 2896961 w 4190433"/>
                <a:gd name="connsiteY33" fmla="*/ 4445340 h 4481303"/>
                <a:gd name="connsiteX34" fmla="*/ 3295083 w 4190433"/>
                <a:gd name="connsiteY34" fmla="*/ 3954688 h 4481303"/>
                <a:gd name="connsiteX35" fmla="*/ 3407115 w 4190433"/>
                <a:gd name="connsiteY35" fmla="*/ 3565525 h 4481303"/>
                <a:gd name="connsiteX36" fmla="*/ 3276713 w 4190433"/>
                <a:gd name="connsiteY36" fmla="*/ 3373777 h 4481303"/>
                <a:gd name="connsiteX37" fmla="*/ 2893218 w 4190433"/>
                <a:gd name="connsiteY37" fmla="*/ 3242469 h 4481303"/>
                <a:gd name="connsiteX38" fmla="*/ 2577420 w 4190433"/>
                <a:gd name="connsiteY38" fmla="*/ 3199380 h 4481303"/>
                <a:gd name="connsiteX39" fmla="*/ 1839118 w 4190433"/>
                <a:gd name="connsiteY39" fmla="*/ 3164114 h 4481303"/>
                <a:gd name="connsiteX40" fmla="*/ 1298348 w 4190433"/>
                <a:gd name="connsiteY40" fmla="*/ 3135313 h 4481303"/>
                <a:gd name="connsiteX41" fmla="*/ 1031761 w 4190433"/>
                <a:gd name="connsiteY41" fmla="*/ 3030651 h 4481303"/>
                <a:gd name="connsiteX42" fmla="*/ 1069861 w 4190433"/>
                <a:gd name="connsiteY42" fmla="*/ 2859314 h 4481303"/>
                <a:gd name="connsiteX43" fmla="*/ 1282473 w 4190433"/>
                <a:gd name="connsiteY43" fmla="*/ 2768600 h 4481303"/>
                <a:gd name="connsiteX44" fmla="*/ 1904546 w 4190433"/>
                <a:gd name="connsiteY44" fmla="*/ 2665299 h 4481303"/>
                <a:gd name="connsiteX45" fmla="*/ 2961708 w 4190433"/>
                <a:gd name="connsiteY45" fmla="*/ 2638652 h 4481303"/>
                <a:gd name="connsiteX46" fmla="*/ 3457914 w 4190433"/>
                <a:gd name="connsiteY46" fmla="*/ 2471737 h 4481303"/>
                <a:gd name="connsiteX47" fmla="*/ 3618480 w 4190433"/>
                <a:gd name="connsiteY47" fmla="*/ 2184626 h 4481303"/>
                <a:gd name="connsiteX48" fmla="*/ 3584461 w 4190433"/>
                <a:gd name="connsiteY48" fmla="*/ 1986756 h 4481303"/>
                <a:gd name="connsiteX49" fmla="*/ 3116376 w 4190433"/>
                <a:gd name="connsiteY49" fmla="*/ 1785257 h 4481303"/>
                <a:gd name="connsiteX50" fmla="*/ 2622209 w 4190433"/>
                <a:gd name="connsiteY50" fmla="*/ 1664153 h 4481303"/>
                <a:gd name="connsiteX51" fmla="*/ 2260600 w 4190433"/>
                <a:gd name="connsiteY51" fmla="*/ 1512546 h 4481303"/>
                <a:gd name="connsiteX52" fmla="*/ 2350634 w 4190433"/>
                <a:gd name="connsiteY52" fmla="*/ 1389743 h 4481303"/>
                <a:gd name="connsiteX53" fmla="*/ 2771094 w 4190433"/>
                <a:gd name="connsiteY53" fmla="*/ 1286215 h 4481303"/>
                <a:gd name="connsiteX54" fmla="*/ 3424124 w 4190433"/>
                <a:gd name="connsiteY54" fmla="*/ 991168 h 4481303"/>
                <a:gd name="connsiteX55" fmla="*/ 3693998 w 4190433"/>
                <a:gd name="connsiteY55" fmla="*/ 782411 h 4481303"/>
                <a:gd name="connsiteX56" fmla="*/ 4001747 w 4190433"/>
                <a:gd name="connsiteY56" fmla="*/ 885371 h 4481303"/>
                <a:gd name="connsiteX57" fmla="*/ 4045290 w 4190433"/>
                <a:gd name="connsiteY57" fmla="*/ 856343 h 4481303"/>
                <a:gd name="connsiteX58" fmla="*/ 4074318 w 4190433"/>
                <a:gd name="connsiteY58" fmla="*/ 812800 h 4481303"/>
                <a:gd name="connsiteX59" fmla="*/ 4117861 w 4190433"/>
                <a:gd name="connsiteY59" fmla="*/ 769257 h 4481303"/>
                <a:gd name="connsiteX60" fmla="*/ 4146890 w 4190433"/>
                <a:gd name="connsiteY60" fmla="*/ 682171 h 4481303"/>
                <a:gd name="connsiteX61" fmla="*/ 4161404 w 4190433"/>
                <a:gd name="connsiteY61" fmla="*/ 362857 h 4481303"/>
                <a:gd name="connsiteX62" fmla="*/ 4190433 w 4190433"/>
                <a:gd name="connsiteY62" fmla="*/ 275771 h 4481303"/>
                <a:gd name="connsiteX63" fmla="*/ 4161404 w 4190433"/>
                <a:gd name="connsiteY63" fmla="*/ 43543 h 4481303"/>
                <a:gd name="connsiteX64" fmla="*/ 4016261 w 4190433"/>
                <a:gd name="connsiteY64" fmla="*/ 0 h 4481303"/>
                <a:gd name="connsiteX65" fmla="*/ 3856604 w 4190433"/>
                <a:gd name="connsiteY65" fmla="*/ 29028 h 4481303"/>
                <a:gd name="connsiteX66" fmla="*/ 3740490 w 4190433"/>
                <a:gd name="connsiteY66" fmla="*/ 246743 h 4481303"/>
                <a:gd name="connsiteX0" fmla="*/ 3742871 w 4190433"/>
                <a:gd name="connsiteY0" fmla="*/ 248784 h 4481303"/>
                <a:gd name="connsiteX1" fmla="*/ 3422309 w 4190433"/>
                <a:gd name="connsiteY1" fmla="*/ 511061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2913176 w 4190433"/>
                <a:gd name="connsiteY4" fmla="*/ 1030514 h 4481303"/>
                <a:gd name="connsiteX5" fmla="*/ 2550318 w 4190433"/>
                <a:gd name="connsiteY5" fmla="*/ 1146628 h 4481303"/>
                <a:gd name="connsiteX6" fmla="*/ 1897176 w 4190433"/>
                <a:gd name="connsiteY6" fmla="*/ 1219200 h 4481303"/>
                <a:gd name="connsiteX7" fmla="*/ 1592376 w 4190433"/>
                <a:gd name="connsiteY7" fmla="*/ 1320800 h 4481303"/>
                <a:gd name="connsiteX8" fmla="*/ 1592376 w 4190433"/>
                <a:gd name="connsiteY8" fmla="*/ 1582057 h 4481303"/>
                <a:gd name="connsiteX9" fmla="*/ 1807028 w 4190433"/>
                <a:gd name="connsiteY9" fmla="*/ 1677194 h 4481303"/>
                <a:gd name="connsiteX10" fmla="*/ 2437040 w 4190433"/>
                <a:gd name="connsiteY10" fmla="*/ 1831862 h 4481303"/>
                <a:gd name="connsiteX11" fmla="*/ 2921340 w 4190433"/>
                <a:gd name="connsiteY11" fmla="*/ 1933462 h 4481303"/>
                <a:gd name="connsiteX12" fmla="*/ 3129303 w 4190433"/>
                <a:gd name="connsiteY12" fmla="*/ 2090511 h 4481303"/>
                <a:gd name="connsiteX13" fmla="*/ 3110479 w 4190433"/>
                <a:gd name="connsiteY13" fmla="*/ 2279309 h 4481303"/>
                <a:gd name="connsiteX14" fmla="*/ 2940616 w 4190433"/>
                <a:gd name="connsiteY14" fmla="*/ 2406309 h 4481303"/>
                <a:gd name="connsiteX15" fmla="*/ 2463233 w 4190433"/>
                <a:gd name="connsiteY15" fmla="*/ 2423886 h 4481303"/>
                <a:gd name="connsiteX16" fmla="*/ 1940718 w 4190433"/>
                <a:gd name="connsiteY16" fmla="*/ 2452914 h 4481303"/>
                <a:gd name="connsiteX17" fmla="*/ 1577861 w 4190433"/>
                <a:gd name="connsiteY17" fmla="*/ 2496457 h 4481303"/>
                <a:gd name="connsiteX18" fmla="*/ 1026318 w 4190433"/>
                <a:gd name="connsiteY18" fmla="*/ 2569028 h 4481303"/>
                <a:gd name="connsiteX19" fmla="*/ 166007 w 4190433"/>
                <a:gd name="connsiteY19" fmla="*/ 2641374 h 4481303"/>
                <a:gd name="connsiteX20" fmla="*/ 10318 w 4190433"/>
                <a:gd name="connsiteY20" fmla="*/ 2743200 h 4481303"/>
                <a:gd name="connsiteX21" fmla="*/ 34358 w 4190433"/>
                <a:gd name="connsiteY21" fmla="*/ 3018064 h 4481303"/>
                <a:gd name="connsiteX22" fmla="*/ 193721 w 4190433"/>
                <a:gd name="connsiteY22" fmla="*/ 3129749 h 4481303"/>
                <a:gd name="connsiteX23" fmla="*/ 530452 w 4190433"/>
                <a:gd name="connsiteY23" fmla="*/ 3181803 h 4481303"/>
                <a:gd name="connsiteX24" fmla="*/ 1215004 w 4190433"/>
                <a:gd name="connsiteY24" fmla="*/ 3294743 h 4481303"/>
                <a:gd name="connsiteX25" fmla="*/ 1563347 w 4190433"/>
                <a:gd name="connsiteY25" fmla="*/ 3309257 h 4481303"/>
                <a:gd name="connsiteX26" fmla="*/ 2586830 w 4190433"/>
                <a:gd name="connsiteY26" fmla="*/ 3499983 h 4481303"/>
                <a:gd name="connsiteX27" fmla="*/ 2922586 w 4190433"/>
                <a:gd name="connsiteY27" fmla="*/ 3669165 h 4481303"/>
                <a:gd name="connsiteX28" fmla="*/ 2942317 w 4190433"/>
                <a:gd name="connsiteY28" fmla="*/ 3825309 h 4481303"/>
                <a:gd name="connsiteX29" fmla="*/ 2811576 w 4190433"/>
                <a:gd name="connsiteY29" fmla="*/ 3962400 h 4481303"/>
                <a:gd name="connsiteX30" fmla="*/ 2511879 w 4190433"/>
                <a:gd name="connsiteY30" fmla="*/ 4076927 h 4481303"/>
                <a:gd name="connsiteX31" fmla="*/ 2393723 w 4190433"/>
                <a:gd name="connsiteY31" fmla="*/ 4236017 h 4481303"/>
                <a:gd name="connsiteX32" fmla="*/ 2427060 w 4190433"/>
                <a:gd name="connsiteY32" fmla="*/ 4439897 h 4481303"/>
                <a:gd name="connsiteX33" fmla="*/ 2896961 w 4190433"/>
                <a:gd name="connsiteY33" fmla="*/ 4445340 h 4481303"/>
                <a:gd name="connsiteX34" fmla="*/ 3295083 w 4190433"/>
                <a:gd name="connsiteY34" fmla="*/ 3954688 h 4481303"/>
                <a:gd name="connsiteX35" fmla="*/ 3407115 w 4190433"/>
                <a:gd name="connsiteY35" fmla="*/ 3565525 h 4481303"/>
                <a:gd name="connsiteX36" fmla="*/ 3276713 w 4190433"/>
                <a:gd name="connsiteY36" fmla="*/ 3373777 h 4481303"/>
                <a:gd name="connsiteX37" fmla="*/ 2893218 w 4190433"/>
                <a:gd name="connsiteY37" fmla="*/ 3242469 h 4481303"/>
                <a:gd name="connsiteX38" fmla="*/ 2577420 w 4190433"/>
                <a:gd name="connsiteY38" fmla="*/ 3199380 h 4481303"/>
                <a:gd name="connsiteX39" fmla="*/ 1839118 w 4190433"/>
                <a:gd name="connsiteY39" fmla="*/ 3164114 h 4481303"/>
                <a:gd name="connsiteX40" fmla="*/ 1298348 w 4190433"/>
                <a:gd name="connsiteY40" fmla="*/ 3135313 h 4481303"/>
                <a:gd name="connsiteX41" fmla="*/ 1031761 w 4190433"/>
                <a:gd name="connsiteY41" fmla="*/ 3030651 h 4481303"/>
                <a:gd name="connsiteX42" fmla="*/ 1069861 w 4190433"/>
                <a:gd name="connsiteY42" fmla="*/ 2859314 h 4481303"/>
                <a:gd name="connsiteX43" fmla="*/ 1282473 w 4190433"/>
                <a:gd name="connsiteY43" fmla="*/ 2768600 h 4481303"/>
                <a:gd name="connsiteX44" fmla="*/ 1904546 w 4190433"/>
                <a:gd name="connsiteY44" fmla="*/ 2665299 h 4481303"/>
                <a:gd name="connsiteX45" fmla="*/ 2961708 w 4190433"/>
                <a:gd name="connsiteY45" fmla="*/ 2638652 h 4481303"/>
                <a:gd name="connsiteX46" fmla="*/ 3457914 w 4190433"/>
                <a:gd name="connsiteY46" fmla="*/ 2471737 h 4481303"/>
                <a:gd name="connsiteX47" fmla="*/ 3618480 w 4190433"/>
                <a:gd name="connsiteY47" fmla="*/ 2184626 h 4481303"/>
                <a:gd name="connsiteX48" fmla="*/ 3584461 w 4190433"/>
                <a:gd name="connsiteY48" fmla="*/ 1986756 h 4481303"/>
                <a:gd name="connsiteX49" fmla="*/ 3116376 w 4190433"/>
                <a:gd name="connsiteY49" fmla="*/ 1785257 h 4481303"/>
                <a:gd name="connsiteX50" fmla="*/ 2622209 w 4190433"/>
                <a:gd name="connsiteY50" fmla="*/ 1664153 h 4481303"/>
                <a:gd name="connsiteX51" fmla="*/ 2260600 w 4190433"/>
                <a:gd name="connsiteY51" fmla="*/ 1512546 h 4481303"/>
                <a:gd name="connsiteX52" fmla="*/ 2350634 w 4190433"/>
                <a:gd name="connsiteY52" fmla="*/ 1389743 h 4481303"/>
                <a:gd name="connsiteX53" fmla="*/ 2771094 w 4190433"/>
                <a:gd name="connsiteY53" fmla="*/ 1286215 h 4481303"/>
                <a:gd name="connsiteX54" fmla="*/ 3424124 w 4190433"/>
                <a:gd name="connsiteY54" fmla="*/ 991168 h 4481303"/>
                <a:gd name="connsiteX55" fmla="*/ 3693998 w 4190433"/>
                <a:gd name="connsiteY55" fmla="*/ 782411 h 4481303"/>
                <a:gd name="connsiteX56" fmla="*/ 4045290 w 4190433"/>
                <a:gd name="connsiteY56" fmla="*/ 856343 h 4481303"/>
                <a:gd name="connsiteX57" fmla="*/ 4074318 w 4190433"/>
                <a:gd name="connsiteY57" fmla="*/ 812800 h 4481303"/>
                <a:gd name="connsiteX58" fmla="*/ 4117861 w 4190433"/>
                <a:gd name="connsiteY58" fmla="*/ 769257 h 4481303"/>
                <a:gd name="connsiteX59" fmla="*/ 4146890 w 4190433"/>
                <a:gd name="connsiteY59" fmla="*/ 682171 h 4481303"/>
                <a:gd name="connsiteX60" fmla="*/ 4161404 w 4190433"/>
                <a:gd name="connsiteY60" fmla="*/ 362857 h 4481303"/>
                <a:gd name="connsiteX61" fmla="*/ 4190433 w 4190433"/>
                <a:gd name="connsiteY61" fmla="*/ 275771 h 4481303"/>
                <a:gd name="connsiteX62" fmla="*/ 4161404 w 4190433"/>
                <a:gd name="connsiteY62" fmla="*/ 43543 h 4481303"/>
                <a:gd name="connsiteX63" fmla="*/ 4016261 w 4190433"/>
                <a:gd name="connsiteY63" fmla="*/ 0 h 4481303"/>
                <a:gd name="connsiteX64" fmla="*/ 3856604 w 4190433"/>
                <a:gd name="connsiteY64" fmla="*/ 29028 h 4481303"/>
                <a:gd name="connsiteX65" fmla="*/ 3740490 w 4190433"/>
                <a:gd name="connsiteY65" fmla="*/ 246743 h 4481303"/>
                <a:gd name="connsiteX0" fmla="*/ 3742871 w 4190433"/>
                <a:gd name="connsiteY0" fmla="*/ 248784 h 4481303"/>
                <a:gd name="connsiteX1" fmla="*/ 3422309 w 4190433"/>
                <a:gd name="connsiteY1" fmla="*/ 511061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2913176 w 4190433"/>
                <a:gd name="connsiteY4" fmla="*/ 1030514 h 4481303"/>
                <a:gd name="connsiteX5" fmla="*/ 2550318 w 4190433"/>
                <a:gd name="connsiteY5" fmla="*/ 1146628 h 4481303"/>
                <a:gd name="connsiteX6" fmla="*/ 1897176 w 4190433"/>
                <a:gd name="connsiteY6" fmla="*/ 1219200 h 4481303"/>
                <a:gd name="connsiteX7" fmla="*/ 1592376 w 4190433"/>
                <a:gd name="connsiteY7" fmla="*/ 1320800 h 4481303"/>
                <a:gd name="connsiteX8" fmla="*/ 1592376 w 4190433"/>
                <a:gd name="connsiteY8" fmla="*/ 1582057 h 4481303"/>
                <a:gd name="connsiteX9" fmla="*/ 1807028 w 4190433"/>
                <a:gd name="connsiteY9" fmla="*/ 1677194 h 4481303"/>
                <a:gd name="connsiteX10" fmla="*/ 2437040 w 4190433"/>
                <a:gd name="connsiteY10" fmla="*/ 1831862 h 4481303"/>
                <a:gd name="connsiteX11" fmla="*/ 2921340 w 4190433"/>
                <a:gd name="connsiteY11" fmla="*/ 1933462 h 4481303"/>
                <a:gd name="connsiteX12" fmla="*/ 3129303 w 4190433"/>
                <a:gd name="connsiteY12" fmla="*/ 2090511 h 4481303"/>
                <a:gd name="connsiteX13" fmla="*/ 3110479 w 4190433"/>
                <a:gd name="connsiteY13" fmla="*/ 2279309 h 4481303"/>
                <a:gd name="connsiteX14" fmla="*/ 2940616 w 4190433"/>
                <a:gd name="connsiteY14" fmla="*/ 2406309 h 4481303"/>
                <a:gd name="connsiteX15" fmla="*/ 2463233 w 4190433"/>
                <a:gd name="connsiteY15" fmla="*/ 2423886 h 4481303"/>
                <a:gd name="connsiteX16" fmla="*/ 1940718 w 4190433"/>
                <a:gd name="connsiteY16" fmla="*/ 2452914 h 4481303"/>
                <a:gd name="connsiteX17" fmla="*/ 1577861 w 4190433"/>
                <a:gd name="connsiteY17" fmla="*/ 2496457 h 4481303"/>
                <a:gd name="connsiteX18" fmla="*/ 1026318 w 4190433"/>
                <a:gd name="connsiteY18" fmla="*/ 2569028 h 4481303"/>
                <a:gd name="connsiteX19" fmla="*/ 166007 w 4190433"/>
                <a:gd name="connsiteY19" fmla="*/ 2641374 h 4481303"/>
                <a:gd name="connsiteX20" fmla="*/ 10318 w 4190433"/>
                <a:gd name="connsiteY20" fmla="*/ 2743200 h 4481303"/>
                <a:gd name="connsiteX21" fmla="*/ 34358 w 4190433"/>
                <a:gd name="connsiteY21" fmla="*/ 3018064 h 4481303"/>
                <a:gd name="connsiteX22" fmla="*/ 193721 w 4190433"/>
                <a:gd name="connsiteY22" fmla="*/ 3129749 h 4481303"/>
                <a:gd name="connsiteX23" fmla="*/ 530452 w 4190433"/>
                <a:gd name="connsiteY23" fmla="*/ 3181803 h 4481303"/>
                <a:gd name="connsiteX24" fmla="*/ 1215004 w 4190433"/>
                <a:gd name="connsiteY24" fmla="*/ 3294743 h 4481303"/>
                <a:gd name="connsiteX25" fmla="*/ 1563347 w 4190433"/>
                <a:gd name="connsiteY25" fmla="*/ 3309257 h 4481303"/>
                <a:gd name="connsiteX26" fmla="*/ 2586830 w 4190433"/>
                <a:gd name="connsiteY26" fmla="*/ 3499983 h 4481303"/>
                <a:gd name="connsiteX27" fmla="*/ 2922586 w 4190433"/>
                <a:gd name="connsiteY27" fmla="*/ 3669165 h 4481303"/>
                <a:gd name="connsiteX28" fmla="*/ 2942317 w 4190433"/>
                <a:gd name="connsiteY28" fmla="*/ 3825309 h 4481303"/>
                <a:gd name="connsiteX29" fmla="*/ 2811576 w 4190433"/>
                <a:gd name="connsiteY29" fmla="*/ 3962400 h 4481303"/>
                <a:gd name="connsiteX30" fmla="*/ 2511879 w 4190433"/>
                <a:gd name="connsiteY30" fmla="*/ 4076927 h 4481303"/>
                <a:gd name="connsiteX31" fmla="*/ 2393723 w 4190433"/>
                <a:gd name="connsiteY31" fmla="*/ 4236017 h 4481303"/>
                <a:gd name="connsiteX32" fmla="*/ 2427060 w 4190433"/>
                <a:gd name="connsiteY32" fmla="*/ 4439897 h 4481303"/>
                <a:gd name="connsiteX33" fmla="*/ 2896961 w 4190433"/>
                <a:gd name="connsiteY33" fmla="*/ 4445340 h 4481303"/>
                <a:gd name="connsiteX34" fmla="*/ 3295083 w 4190433"/>
                <a:gd name="connsiteY34" fmla="*/ 3954688 h 4481303"/>
                <a:gd name="connsiteX35" fmla="*/ 3407115 w 4190433"/>
                <a:gd name="connsiteY35" fmla="*/ 3565525 h 4481303"/>
                <a:gd name="connsiteX36" fmla="*/ 3276713 w 4190433"/>
                <a:gd name="connsiteY36" fmla="*/ 3373777 h 4481303"/>
                <a:gd name="connsiteX37" fmla="*/ 2893218 w 4190433"/>
                <a:gd name="connsiteY37" fmla="*/ 3242469 h 4481303"/>
                <a:gd name="connsiteX38" fmla="*/ 2577420 w 4190433"/>
                <a:gd name="connsiteY38" fmla="*/ 3199380 h 4481303"/>
                <a:gd name="connsiteX39" fmla="*/ 1839118 w 4190433"/>
                <a:gd name="connsiteY39" fmla="*/ 3164114 h 4481303"/>
                <a:gd name="connsiteX40" fmla="*/ 1298348 w 4190433"/>
                <a:gd name="connsiteY40" fmla="*/ 3135313 h 4481303"/>
                <a:gd name="connsiteX41" fmla="*/ 1031761 w 4190433"/>
                <a:gd name="connsiteY41" fmla="*/ 3030651 h 4481303"/>
                <a:gd name="connsiteX42" fmla="*/ 1069861 w 4190433"/>
                <a:gd name="connsiteY42" fmla="*/ 2859314 h 4481303"/>
                <a:gd name="connsiteX43" fmla="*/ 1282473 w 4190433"/>
                <a:gd name="connsiteY43" fmla="*/ 2768600 h 4481303"/>
                <a:gd name="connsiteX44" fmla="*/ 1904546 w 4190433"/>
                <a:gd name="connsiteY44" fmla="*/ 2665299 h 4481303"/>
                <a:gd name="connsiteX45" fmla="*/ 2961708 w 4190433"/>
                <a:gd name="connsiteY45" fmla="*/ 2638652 h 4481303"/>
                <a:gd name="connsiteX46" fmla="*/ 3457914 w 4190433"/>
                <a:gd name="connsiteY46" fmla="*/ 2471737 h 4481303"/>
                <a:gd name="connsiteX47" fmla="*/ 3618480 w 4190433"/>
                <a:gd name="connsiteY47" fmla="*/ 2184626 h 4481303"/>
                <a:gd name="connsiteX48" fmla="*/ 3584461 w 4190433"/>
                <a:gd name="connsiteY48" fmla="*/ 1986756 h 4481303"/>
                <a:gd name="connsiteX49" fmla="*/ 3116376 w 4190433"/>
                <a:gd name="connsiteY49" fmla="*/ 1785257 h 4481303"/>
                <a:gd name="connsiteX50" fmla="*/ 2622209 w 4190433"/>
                <a:gd name="connsiteY50" fmla="*/ 1664153 h 4481303"/>
                <a:gd name="connsiteX51" fmla="*/ 2260600 w 4190433"/>
                <a:gd name="connsiteY51" fmla="*/ 1512546 h 4481303"/>
                <a:gd name="connsiteX52" fmla="*/ 2350634 w 4190433"/>
                <a:gd name="connsiteY52" fmla="*/ 1389743 h 4481303"/>
                <a:gd name="connsiteX53" fmla="*/ 2771094 w 4190433"/>
                <a:gd name="connsiteY53" fmla="*/ 1286215 h 4481303"/>
                <a:gd name="connsiteX54" fmla="*/ 3424124 w 4190433"/>
                <a:gd name="connsiteY54" fmla="*/ 991168 h 4481303"/>
                <a:gd name="connsiteX55" fmla="*/ 3693998 w 4190433"/>
                <a:gd name="connsiteY55" fmla="*/ 782411 h 4481303"/>
                <a:gd name="connsiteX56" fmla="*/ 4045290 w 4190433"/>
                <a:gd name="connsiteY56" fmla="*/ 856343 h 4481303"/>
                <a:gd name="connsiteX57" fmla="*/ 4117861 w 4190433"/>
                <a:gd name="connsiteY57" fmla="*/ 769257 h 4481303"/>
                <a:gd name="connsiteX58" fmla="*/ 4146890 w 4190433"/>
                <a:gd name="connsiteY58" fmla="*/ 682171 h 4481303"/>
                <a:gd name="connsiteX59" fmla="*/ 4161404 w 4190433"/>
                <a:gd name="connsiteY59" fmla="*/ 362857 h 4481303"/>
                <a:gd name="connsiteX60" fmla="*/ 4190433 w 4190433"/>
                <a:gd name="connsiteY60" fmla="*/ 275771 h 4481303"/>
                <a:gd name="connsiteX61" fmla="*/ 4161404 w 4190433"/>
                <a:gd name="connsiteY61" fmla="*/ 43543 h 4481303"/>
                <a:gd name="connsiteX62" fmla="*/ 4016261 w 4190433"/>
                <a:gd name="connsiteY62" fmla="*/ 0 h 4481303"/>
                <a:gd name="connsiteX63" fmla="*/ 3856604 w 4190433"/>
                <a:gd name="connsiteY63" fmla="*/ 29028 h 4481303"/>
                <a:gd name="connsiteX64" fmla="*/ 3740490 w 4190433"/>
                <a:gd name="connsiteY64" fmla="*/ 246743 h 4481303"/>
                <a:gd name="connsiteX0" fmla="*/ 3742871 w 4190433"/>
                <a:gd name="connsiteY0" fmla="*/ 248784 h 4481303"/>
                <a:gd name="connsiteX1" fmla="*/ 3422309 w 4190433"/>
                <a:gd name="connsiteY1" fmla="*/ 511061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2913176 w 4190433"/>
                <a:gd name="connsiteY4" fmla="*/ 1030514 h 4481303"/>
                <a:gd name="connsiteX5" fmla="*/ 2550318 w 4190433"/>
                <a:gd name="connsiteY5" fmla="*/ 1146628 h 4481303"/>
                <a:gd name="connsiteX6" fmla="*/ 1897176 w 4190433"/>
                <a:gd name="connsiteY6" fmla="*/ 1219200 h 4481303"/>
                <a:gd name="connsiteX7" fmla="*/ 1592376 w 4190433"/>
                <a:gd name="connsiteY7" fmla="*/ 1320800 h 4481303"/>
                <a:gd name="connsiteX8" fmla="*/ 1592376 w 4190433"/>
                <a:gd name="connsiteY8" fmla="*/ 1582057 h 4481303"/>
                <a:gd name="connsiteX9" fmla="*/ 1807028 w 4190433"/>
                <a:gd name="connsiteY9" fmla="*/ 1677194 h 4481303"/>
                <a:gd name="connsiteX10" fmla="*/ 2437040 w 4190433"/>
                <a:gd name="connsiteY10" fmla="*/ 1831862 h 4481303"/>
                <a:gd name="connsiteX11" fmla="*/ 2921340 w 4190433"/>
                <a:gd name="connsiteY11" fmla="*/ 1933462 h 4481303"/>
                <a:gd name="connsiteX12" fmla="*/ 3129303 w 4190433"/>
                <a:gd name="connsiteY12" fmla="*/ 2090511 h 4481303"/>
                <a:gd name="connsiteX13" fmla="*/ 3110479 w 4190433"/>
                <a:gd name="connsiteY13" fmla="*/ 2279309 h 4481303"/>
                <a:gd name="connsiteX14" fmla="*/ 2940616 w 4190433"/>
                <a:gd name="connsiteY14" fmla="*/ 2406309 h 4481303"/>
                <a:gd name="connsiteX15" fmla="*/ 2463233 w 4190433"/>
                <a:gd name="connsiteY15" fmla="*/ 2423886 h 4481303"/>
                <a:gd name="connsiteX16" fmla="*/ 1940718 w 4190433"/>
                <a:gd name="connsiteY16" fmla="*/ 2452914 h 4481303"/>
                <a:gd name="connsiteX17" fmla="*/ 1577861 w 4190433"/>
                <a:gd name="connsiteY17" fmla="*/ 2496457 h 4481303"/>
                <a:gd name="connsiteX18" fmla="*/ 1026318 w 4190433"/>
                <a:gd name="connsiteY18" fmla="*/ 2569028 h 4481303"/>
                <a:gd name="connsiteX19" fmla="*/ 166007 w 4190433"/>
                <a:gd name="connsiteY19" fmla="*/ 2641374 h 4481303"/>
                <a:gd name="connsiteX20" fmla="*/ 10318 w 4190433"/>
                <a:gd name="connsiteY20" fmla="*/ 2743200 h 4481303"/>
                <a:gd name="connsiteX21" fmla="*/ 34358 w 4190433"/>
                <a:gd name="connsiteY21" fmla="*/ 3018064 h 4481303"/>
                <a:gd name="connsiteX22" fmla="*/ 193721 w 4190433"/>
                <a:gd name="connsiteY22" fmla="*/ 3129749 h 4481303"/>
                <a:gd name="connsiteX23" fmla="*/ 530452 w 4190433"/>
                <a:gd name="connsiteY23" fmla="*/ 3181803 h 4481303"/>
                <a:gd name="connsiteX24" fmla="*/ 1215004 w 4190433"/>
                <a:gd name="connsiteY24" fmla="*/ 3294743 h 4481303"/>
                <a:gd name="connsiteX25" fmla="*/ 1563347 w 4190433"/>
                <a:gd name="connsiteY25" fmla="*/ 3309257 h 4481303"/>
                <a:gd name="connsiteX26" fmla="*/ 2586830 w 4190433"/>
                <a:gd name="connsiteY26" fmla="*/ 3499983 h 4481303"/>
                <a:gd name="connsiteX27" fmla="*/ 2922586 w 4190433"/>
                <a:gd name="connsiteY27" fmla="*/ 3669165 h 4481303"/>
                <a:gd name="connsiteX28" fmla="*/ 2942317 w 4190433"/>
                <a:gd name="connsiteY28" fmla="*/ 3825309 h 4481303"/>
                <a:gd name="connsiteX29" fmla="*/ 2811576 w 4190433"/>
                <a:gd name="connsiteY29" fmla="*/ 3962400 h 4481303"/>
                <a:gd name="connsiteX30" fmla="*/ 2511879 w 4190433"/>
                <a:gd name="connsiteY30" fmla="*/ 4076927 h 4481303"/>
                <a:gd name="connsiteX31" fmla="*/ 2393723 w 4190433"/>
                <a:gd name="connsiteY31" fmla="*/ 4236017 h 4481303"/>
                <a:gd name="connsiteX32" fmla="*/ 2427060 w 4190433"/>
                <a:gd name="connsiteY32" fmla="*/ 4439897 h 4481303"/>
                <a:gd name="connsiteX33" fmla="*/ 2896961 w 4190433"/>
                <a:gd name="connsiteY33" fmla="*/ 4445340 h 4481303"/>
                <a:gd name="connsiteX34" fmla="*/ 3295083 w 4190433"/>
                <a:gd name="connsiteY34" fmla="*/ 3954688 h 4481303"/>
                <a:gd name="connsiteX35" fmla="*/ 3407115 w 4190433"/>
                <a:gd name="connsiteY35" fmla="*/ 3565525 h 4481303"/>
                <a:gd name="connsiteX36" fmla="*/ 3276713 w 4190433"/>
                <a:gd name="connsiteY36" fmla="*/ 3373777 h 4481303"/>
                <a:gd name="connsiteX37" fmla="*/ 2893218 w 4190433"/>
                <a:gd name="connsiteY37" fmla="*/ 3242469 h 4481303"/>
                <a:gd name="connsiteX38" fmla="*/ 2577420 w 4190433"/>
                <a:gd name="connsiteY38" fmla="*/ 3199380 h 4481303"/>
                <a:gd name="connsiteX39" fmla="*/ 1839118 w 4190433"/>
                <a:gd name="connsiteY39" fmla="*/ 3164114 h 4481303"/>
                <a:gd name="connsiteX40" fmla="*/ 1298348 w 4190433"/>
                <a:gd name="connsiteY40" fmla="*/ 3135313 h 4481303"/>
                <a:gd name="connsiteX41" fmla="*/ 1031761 w 4190433"/>
                <a:gd name="connsiteY41" fmla="*/ 3030651 h 4481303"/>
                <a:gd name="connsiteX42" fmla="*/ 1069861 w 4190433"/>
                <a:gd name="connsiteY42" fmla="*/ 2859314 h 4481303"/>
                <a:gd name="connsiteX43" fmla="*/ 1282473 w 4190433"/>
                <a:gd name="connsiteY43" fmla="*/ 2768600 h 4481303"/>
                <a:gd name="connsiteX44" fmla="*/ 1904546 w 4190433"/>
                <a:gd name="connsiteY44" fmla="*/ 2665299 h 4481303"/>
                <a:gd name="connsiteX45" fmla="*/ 2961708 w 4190433"/>
                <a:gd name="connsiteY45" fmla="*/ 2638652 h 4481303"/>
                <a:gd name="connsiteX46" fmla="*/ 3457914 w 4190433"/>
                <a:gd name="connsiteY46" fmla="*/ 2471737 h 4481303"/>
                <a:gd name="connsiteX47" fmla="*/ 3618480 w 4190433"/>
                <a:gd name="connsiteY47" fmla="*/ 2184626 h 4481303"/>
                <a:gd name="connsiteX48" fmla="*/ 3584461 w 4190433"/>
                <a:gd name="connsiteY48" fmla="*/ 1986756 h 4481303"/>
                <a:gd name="connsiteX49" fmla="*/ 3116376 w 4190433"/>
                <a:gd name="connsiteY49" fmla="*/ 1785257 h 4481303"/>
                <a:gd name="connsiteX50" fmla="*/ 2622209 w 4190433"/>
                <a:gd name="connsiteY50" fmla="*/ 1664153 h 4481303"/>
                <a:gd name="connsiteX51" fmla="*/ 2260600 w 4190433"/>
                <a:gd name="connsiteY51" fmla="*/ 1512546 h 4481303"/>
                <a:gd name="connsiteX52" fmla="*/ 2350634 w 4190433"/>
                <a:gd name="connsiteY52" fmla="*/ 1389743 h 4481303"/>
                <a:gd name="connsiteX53" fmla="*/ 2771094 w 4190433"/>
                <a:gd name="connsiteY53" fmla="*/ 1286215 h 4481303"/>
                <a:gd name="connsiteX54" fmla="*/ 3424124 w 4190433"/>
                <a:gd name="connsiteY54" fmla="*/ 991168 h 4481303"/>
                <a:gd name="connsiteX55" fmla="*/ 3693998 w 4190433"/>
                <a:gd name="connsiteY55" fmla="*/ 782411 h 4481303"/>
                <a:gd name="connsiteX56" fmla="*/ 4117861 w 4190433"/>
                <a:gd name="connsiteY56" fmla="*/ 769257 h 4481303"/>
                <a:gd name="connsiteX57" fmla="*/ 4146890 w 4190433"/>
                <a:gd name="connsiteY57" fmla="*/ 682171 h 4481303"/>
                <a:gd name="connsiteX58" fmla="*/ 4161404 w 4190433"/>
                <a:gd name="connsiteY58" fmla="*/ 362857 h 4481303"/>
                <a:gd name="connsiteX59" fmla="*/ 4190433 w 4190433"/>
                <a:gd name="connsiteY59" fmla="*/ 275771 h 4481303"/>
                <a:gd name="connsiteX60" fmla="*/ 4161404 w 4190433"/>
                <a:gd name="connsiteY60" fmla="*/ 43543 h 4481303"/>
                <a:gd name="connsiteX61" fmla="*/ 4016261 w 4190433"/>
                <a:gd name="connsiteY61" fmla="*/ 0 h 4481303"/>
                <a:gd name="connsiteX62" fmla="*/ 3856604 w 4190433"/>
                <a:gd name="connsiteY62" fmla="*/ 29028 h 4481303"/>
                <a:gd name="connsiteX63" fmla="*/ 3740490 w 4190433"/>
                <a:gd name="connsiteY63" fmla="*/ 246743 h 4481303"/>
                <a:gd name="connsiteX0" fmla="*/ 3742871 w 4190433"/>
                <a:gd name="connsiteY0" fmla="*/ 248784 h 4481303"/>
                <a:gd name="connsiteX1" fmla="*/ 3422309 w 4190433"/>
                <a:gd name="connsiteY1" fmla="*/ 511061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2913176 w 4190433"/>
                <a:gd name="connsiteY4" fmla="*/ 1030514 h 4481303"/>
                <a:gd name="connsiteX5" fmla="*/ 2550318 w 4190433"/>
                <a:gd name="connsiteY5" fmla="*/ 1146628 h 4481303"/>
                <a:gd name="connsiteX6" fmla="*/ 1897176 w 4190433"/>
                <a:gd name="connsiteY6" fmla="*/ 1219200 h 4481303"/>
                <a:gd name="connsiteX7" fmla="*/ 1592376 w 4190433"/>
                <a:gd name="connsiteY7" fmla="*/ 1320800 h 4481303"/>
                <a:gd name="connsiteX8" fmla="*/ 1592376 w 4190433"/>
                <a:gd name="connsiteY8" fmla="*/ 1582057 h 4481303"/>
                <a:gd name="connsiteX9" fmla="*/ 1807028 w 4190433"/>
                <a:gd name="connsiteY9" fmla="*/ 1677194 h 4481303"/>
                <a:gd name="connsiteX10" fmla="*/ 2437040 w 4190433"/>
                <a:gd name="connsiteY10" fmla="*/ 1831862 h 4481303"/>
                <a:gd name="connsiteX11" fmla="*/ 2921340 w 4190433"/>
                <a:gd name="connsiteY11" fmla="*/ 1933462 h 4481303"/>
                <a:gd name="connsiteX12" fmla="*/ 3129303 w 4190433"/>
                <a:gd name="connsiteY12" fmla="*/ 2090511 h 4481303"/>
                <a:gd name="connsiteX13" fmla="*/ 3110479 w 4190433"/>
                <a:gd name="connsiteY13" fmla="*/ 2279309 h 4481303"/>
                <a:gd name="connsiteX14" fmla="*/ 2940616 w 4190433"/>
                <a:gd name="connsiteY14" fmla="*/ 2406309 h 4481303"/>
                <a:gd name="connsiteX15" fmla="*/ 2463233 w 4190433"/>
                <a:gd name="connsiteY15" fmla="*/ 2423886 h 4481303"/>
                <a:gd name="connsiteX16" fmla="*/ 1940718 w 4190433"/>
                <a:gd name="connsiteY16" fmla="*/ 2452914 h 4481303"/>
                <a:gd name="connsiteX17" fmla="*/ 1577861 w 4190433"/>
                <a:gd name="connsiteY17" fmla="*/ 2496457 h 4481303"/>
                <a:gd name="connsiteX18" fmla="*/ 1026318 w 4190433"/>
                <a:gd name="connsiteY18" fmla="*/ 2569028 h 4481303"/>
                <a:gd name="connsiteX19" fmla="*/ 166007 w 4190433"/>
                <a:gd name="connsiteY19" fmla="*/ 2641374 h 4481303"/>
                <a:gd name="connsiteX20" fmla="*/ 10318 w 4190433"/>
                <a:gd name="connsiteY20" fmla="*/ 2743200 h 4481303"/>
                <a:gd name="connsiteX21" fmla="*/ 34358 w 4190433"/>
                <a:gd name="connsiteY21" fmla="*/ 3018064 h 4481303"/>
                <a:gd name="connsiteX22" fmla="*/ 193721 w 4190433"/>
                <a:gd name="connsiteY22" fmla="*/ 3129749 h 4481303"/>
                <a:gd name="connsiteX23" fmla="*/ 530452 w 4190433"/>
                <a:gd name="connsiteY23" fmla="*/ 3181803 h 4481303"/>
                <a:gd name="connsiteX24" fmla="*/ 1215004 w 4190433"/>
                <a:gd name="connsiteY24" fmla="*/ 3294743 h 4481303"/>
                <a:gd name="connsiteX25" fmla="*/ 1563347 w 4190433"/>
                <a:gd name="connsiteY25" fmla="*/ 3309257 h 4481303"/>
                <a:gd name="connsiteX26" fmla="*/ 2586830 w 4190433"/>
                <a:gd name="connsiteY26" fmla="*/ 3499983 h 4481303"/>
                <a:gd name="connsiteX27" fmla="*/ 2922586 w 4190433"/>
                <a:gd name="connsiteY27" fmla="*/ 3669165 h 4481303"/>
                <a:gd name="connsiteX28" fmla="*/ 2942317 w 4190433"/>
                <a:gd name="connsiteY28" fmla="*/ 3825309 h 4481303"/>
                <a:gd name="connsiteX29" fmla="*/ 2811576 w 4190433"/>
                <a:gd name="connsiteY29" fmla="*/ 3962400 h 4481303"/>
                <a:gd name="connsiteX30" fmla="*/ 2511879 w 4190433"/>
                <a:gd name="connsiteY30" fmla="*/ 4076927 h 4481303"/>
                <a:gd name="connsiteX31" fmla="*/ 2393723 w 4190433"/>
                <a:gd name="connsiteY31" fmla="*/ 4236017 h 4481303"/>
                <a:gd name="connsiteX32" fmla="*/ 2427060 w 4190433"/>
                <a:gd name="connsiteY32" fmla="*/ 4439897 h 4481303"/>
                <a:gd name="connsiteX33" fmla="*/ 2896961 w 4190433"/>
                <a:gd name="connsiteY33" fmla="*/ 4445340 h 4481303"/>
                <a:gd name="connsiteX34" fmla="*/ 3295083 w 4190433"/>
                <a:gd name="connsiteY34" fmla="*/ 3954688 h 4481303"/>
                <a:gd name="connsiteX35" fmla="*/ 3407115 w 4190433"/>
                <a:gd name="connsiteY35" fmla="*/ 3565525 h 4481303"/>
                <a:gd name="connsiteX36" fmla="*/ 3276713 w 4190433"/>
                <a:gd name="connsiteY36" fmla="*/ 3373777 h 4481303"/>
                <a:gd name="connsiteX37" fmla="*/ 2893218 w 4190433"/>
                <a:gd name="connsiteY37" fmla="*/ 3242469 h 4481303"/>
                <a:gd name="connsiteX38" fmla="*/ 2577420 w 4190433"/>
                <a:gd name="connsiteY38" fmla="*/ 3199380 h 4481303"/>
                <a:gd name="connsiteX39" fmla="*/ 1839118 w 4190433"/>
                <a:gd name="connsiteY39" fmla="*/ 3164114 h 4481303"/>
                <a:gd name="connsiteX40" fmla="*/ 1298348 w 4190433"/>
                <a:gd name="connsiteY40" fmla="*/ 3135313 h 4481303"/>
                <a:gd name="connsiteX41" fmla="*/ 1031761 w 4190433"/>
                <a:gd name="connsiteY41" fmla="*/ 3030651 h 4481303"/>
                <a:gd name="connsiteX42" fmla="*/ 1069861 w 4190433"/>
                <a:gd name="connsiteY42" fmla="*/ 2859314 h 4481303"/>
                <a:gd name="connsiteX43" fmla="*/ 1282473 w 4190433"/>
                <a:gd name="connsiteY43" fmla="*/ 2768600 h 4481303"/>
                <a:gd name="connsiteX44" fmla="*/ 1904546 w 4190433"/>
                <a:gd name="connsiteY44" fmla="*/ 2665299 h 4481303"/>
                <a:gd name="connsiteX45" fmla="*/ 2961708 w 4190433"/>
                <a:gd name="connsiteY45" fmla="*/ 2638652 h 4481303"/>
                <a:gd name="connsiteX46" fmla="*/ 3457914 w 4190433"/>
                <a:gd name="connsiteY46" fmla="*/ 2471737 h 4481303"/>
                <a:gd name="connsiteX47" fmla="*/ 3618480 w 4190433"/>
                <a:gd name="connsiteY47" fmla="*/ 2184626 h 4481303"/>
                <a:gd name="connsiteX48" fmla="*/ 3584461 w 4190433"/>
                <a:gd name="connsiteY48" fmla="*/ 1986756 h 4481303"/>
                <a:gd name="connsiteX49" fmla="*/ 3116376 w 4190433"/>
                <a:gd name="connsiteY49" fmla="*/ 1785257 h 4481303"/>
                <a:gd name="connsiteX50" fmla="*/ 2622209 w 4190433"/>
                <a:gd name="connsiteY50" fmla="*/ 1664153 h 4481303"/>
                <a:gd name="connsiteX51" fmla="*/ 2260600 w 4190433"/>
                <a:gd name="connsiteY51" fmla="*/ 1512546 h 4481303"/>
                <a:gd name="connsiteX52" fmla="*/ 2350634 w 4190433"/>
                <a:gd name="connsiteY52" fmla="*/ 1389743 h 4481303"/>
                <a:gd name="connsiteX53" fmla="*/ 2771094 w 4190433"/>
                <a:gd name="connsiteY53" fmla="*/ 1286215 h 4481303"/>
                <a:gd name="connsiteX54" fmla="*/ 3424124 w 4190433"/>
                <a:gd name="connsiteY54" fmla="*/ 991168 h 4481303"/>
                <a:gd name="connsiteX55" fmla="*/ 3693998 w 4190433"/>
                <a:gd name="connsiteY55" fmla="*/ 782411 h 4481303"/>
                <a:gd name="connsiteX56" fmla="*/ 4048805 w 4190433"/>
                <a:gd name="connsiteY56" fmla="*/ 559707 h 4481303"/>
                <a:gd name="connsiteX57" fmla="*/ 4146890 w 4190433"/>
                <a:gd name="connsiteY57" fmla="*/ 682171 h 4481303"/>
                <a:gd name="connsiteX58" fmla="*/ 4161404 w 4190433"/>
                <a:gd name="connsiteY58" fmla="*/ 362857 h 4481303"/>
                <a:gd name="connsiteX59" fmla="*/ 4190433 w 4190433"/>
                <a:gd name="connsiteY59" fmla="*/ 275771 h 4481303"/>
                <a:gd name="connsiteX60" fmla="*/ 4161404 w 4190433"/>
                <a:gd name="connsiteY60" fmla="*/ 43543 h 4481303"/>
                <a:gd name="connsiteX61" fmla="*/ 4016261 w 4190433"/>
                <a:gd name="connsiteY61" fmla="*/ 0 h 4481303"/>
                <a:gd name="connsiteX62" fmla="*/ 3856604 w 4190433"/>
                <a:gd name="connsiteY62" fmla="*/ 29028 h 4481303"/>
                <a:gd name="connsiteX63" fmla="*/ 3740490 w 4190433"/>
                <a:gd name="connsiteY63" fmla="*/ 246743 h 4481303"/>
                <a:gd name="connsiteX0" fmla="*/ 3742871 w 4190433"/>
                <a:gd name="connsiteY0" fmla="*/ 248784 h 4481303"/>
                <a:gd name="connsiteX1" fmla="*/ 3422309 w 4190433"/>
                <a:gd name="connsiteY1" fmla="*/ 511061 h 4481303"/>
                <a:gd name="connsiteX2" fmla="*/ 3190308 w 4190433"/>
                <a:gd name="connsiteY2" fmla="*/ 575582 h 4481303"/>
                <a:gd name="connsiteX3" fmla="*/ 3072833 w 4190433"/>
                <a:gd name="connsiteY3" fmla="*/ 856343 h 4481303"/>
                <a:gd name="connsiteX4" fmla="*/ 2913176 w 4190433"/>
                <a:gd name="connsiteY4" fmla="*/ 1030514 h 4481303"/>
                <a:gd name="connsiteX5" fmla="*/ 2550318 w 4190433"/>
                <a:gd name="connsiteY5" fmla="*/ 1146628 h 4481303"/>
                <a:gd name="connsiteX6" fmla="*/ 1897176 w 4190433"/>
                <a:gd name="connsiteY6" fmla="*/ 1219200 h 4481303"/>
                <a:gd name="connsiteX7" fmla="*/ 1592376 w 4190433"/>
                <a:gd name="connsiteY7" fmla="*/ 1320800 h 4481303"/>
                <a:gd name="connsiteX8" fmla="*/ 1592376 w 4190433"/>
                <a:gd name="connsiteY8" fmla="*/ 1582057 h 4481303"/>
                <a:gd name="connsiteX9" fmla="*/ 1807028 w 4190433"/>
                <a:gd name="connsiteY9" fmla="*/ 1677194 h 4481303"/>
                <a:gd name="connsiteX10" fmla="*/ 2437040 w 4190433"/>
                <a:gd name="connsiteY10" fmla="*/ 1831862 h 4481303"/>
                <a:gd name="connsiteX11" fmla="*/ 2921340 w 4190433"/>
                <a:gd name="connsiteY11" fmla="*/ 1933462 h 4481303"/>
                <a:gd name="connsiteX12" fmla="*/ 3129303 w 4190433"/>
                <a:gd name="connsiteY12" fmla="*/ 2090511 h 4481303"/>
                <a:gd name="connsiteX13" fmla="*/ 3110479 w 4190433"/>
                <a:gd name="connsiteY13" fmla="*/ 2279309 h 4481303"/>
                <a:gd name="connsiteX14" fmla="*/ 2940616 w 4190433"/>
                <a:gd name="connsiteY14" fmla="*/ 2406309 h 4481303"/>
                <a:gd name="connsiteX15" fmla="*/ 2463233 w 4190433"/>
                <a:gd name="connsiteY15" fmla="*/ 2423886 h 4481303"/>
                <a:gd name="connsiteX16" fmla="*/ 1940718 w 4190433"/>
                <a:gd name="connsiteY16" fmla="*/ 2452914 h 4481303"/>
                <a:gd name="connsiteX17" fmla="*/ 1577861 w 4190433"/>
                <a:gd name="connsiteY17" fmla="*/ 2496457 h 4481303"/>
                <a:gd name="connsiteX18" fmla="*/ 1026318 w 4190433"/>
                <a:gd name="connsiteY18" fmla="*/ 2569028 h 4481303"/>
                <a:gd name="connsiteX19" fmla="*/ 166007 w 4190433"/>
                <a:gd name="connsiteY19" fmla="*/ 2641374 h 4481303"/>
                <a:gd name="connsiteX20" fmla="*/ 10318 w 4190433"/>
                <a:gd name="connsiteY20" fmla="*/ 2743200 h 4481303"/>
                <a:gd name="connsiteX21" fmla="*/ 34358 w 4190433"/>
                <a:gd name="connsiteY21" fmla="*/ 3018064 h 4481303"/>
                <a:gd name="connsiteX22" fmla="*/ 193721 w 4190433"/>
                <a:gd name="connsiteY22" fmla="*/ 3129749 h 4481303"/>
                <a:gd name="connsiteX23" fmla="*/ 530452 w 4190433"/>
                <a:gd name="connsiteY23" fmla="*/ 3181803 h 4481303"/>
                <a:gd name="connsiteX24" fmla="*/ 1215004 w 4190433"/>
                <a:gd name="connsiteY24" fmla="*/ 3294743 h 4481303"/>
                <a:gd name="connsiteX25" fmla="*/ 1563347 w 4190433"/>
                <a:gd name="connsiteY25" fmla="*/ 3309257 h 4481303"/>
                <a:gd name="connsiteX26" fmla="*/ 2586830 w 4190433"/>
                <a:gd name="connsiteY26" fmla="*/ 3499983 h 4481303"/>
                <a:gd name="connsiteX27" fmla="*/ 2922586 w 4190433"/>
                <a:gd name="connsiteY27" fmla="*/ 3669165 h 4481303"/>
                <a:gd name="connsiteX28" fmla="*/ 2942317 w 4190433"/>
                <a:gd name="connsiteY28" fmla="*/ 3825309 h 4481303"/>
                <a:gd name="connsiteX29" fmla="*/ 2811576 w 4190433"/>
                <a:gd name="connsiteY29" fmla="*/ 3962400 h 4481303"/>
                <a:gd name="connsiteX30" fmla="*/ 2511879 w 4190433"/>
                <a:gd name="connsiteY30" fmla="*/ 4076927 h 4481303"/>
                <a:gd name="connsiteX31" fmla="*/ 2393723 w 4190433"/>
                <a:gd name="connsiteY31" fmla="*/ 4236017 h 4481303"/>
                <a:gd name="connsiteX32" fmla="*/ 2427060 w 4190433"/>
                <a:gd name="connsiteY32" fmla="*/ 4439897 h 4481303"/>
                <a:gd name="connsiteX33" fmla="*/ 2896961 w 4190433"/>
                <a:gd name="connsiteY33" fmla="*/ 4445340 h 4481303"/>
                <a:gd name="connsiteX34" fmla="*/ 3295083 w 4190433"/>
                <a:gd name="connsiteY34" fmla="*/ 3954688 h 4481303"/>
                <a:gd name="connsiteX35" fmla="*/ 3407115 w 4190433"/>
                <a:gd name="connsiteY35" fmla="*/ 3565525 h 4481303"/>
                <a:gd name="connsiteX36" fmla="*/ 3276713 w 4190433"/>
                <a:gd name="connsiteY36" fmla="*/ 3373777 h 4481303"/>
                <a:gd name="connsiteX37" fmla="*/ 2893218 w 4190433"/>
                <a:gd name="connsiteY37" fmla="*/ 3242469 h 4481303"/>
                <a:gd name="connsiteX38" fmla="*/ 2577420 w 4190433"/>
                <a:gd name="connsiteY38" fmla="*/ 3199380 h 4481303"/>
                <a:gd name="connsiteX39" fmla="*/ 1839118 w 4190433"/>
                <a:gd name="connsiteY39" fmla="*/ 3164114 h 4481303"/>
                <a:gd name="connsiteX40" fmla="*/ 1298348 w 4190433"/>
                <a:gd name="connsiteY40" fmla="*/ 3135313 h 4481303"/>
                <a:gd name="connsiteX41" fmla="*/ 1031761 w 4190433"/>
                <a:gd name="connsiteY41" fmla="*/ 3030651 h 4481303"/>
                <a:gd name="connsiteX42" fmla="*/ 1069861 w 4190433"/>
                <a:gd name="connsiteY42" fmla="*/ 2859314 h 4481303"/>
                <a:gd name="connsiteX43" fmla="*/ 1282473 w 4190433"/>
                <a:gd name="connsiteY43" fmla="*/ 2768600 h 4481303"/>
                <a:gd name="connsiteX44" fmla="*/ 1904546 w 4190433"/>
                <a:gd name="connsiteY44" fmla="*/ 2665299 h 4481303"/>
                <a:gd name="connsiteX45" fmla="*/ 2961708 w 4190433"/>
                <a:gd name="connsiteY45" fmla="*/ 2638652 h 4481303"/>
                <a:gd name="connsiteX46" fmla="*/ 3457914 w 4190433"/>
                <a:gd name="connsiteY46" fmla="*/ 2471737 h 4481303"/>
                <a:gd name="connsiteX47" fmla="*/ 3618480 w 4190433"/>
                <a:gd name="connsiteY47" fmla="*/ 2184626 h 4481303"/>
                <a:gd name="connsiteX48" fmla="*/ 3584461 w 4190433"/>
                <a:gd name="connsiteY48" fmla="*/ 1986756 h 4481303"/>
                <a:gd name="connsiteX49" fmla="*/ 3116376 w 4190433"/>
                <a:gd name="connsiteY49" fmla="*/ 1785257 h 4481303"/>
                <a:gd name="connsiteX50" fmla="*/ 2622209 w 4190433"/>
                <a:gd name="connsiteY50" fmla="*/ 1664153 h 4481303"/>
                <a:gd name="connsiteX51" fmla="*/ 2260600 w 4190433"/>
                <a:gd name="connsiteY51" fmla="*/ 1512546 h 4481303"/>
                <a:gd name="connsiteX52" fmla="*/ 2350634 w 4190433"/>
                <a:gd name="connsiteY52" fmla="*/ 1389743 h 4481303"/>
                <a:gd name="connsiteX53" fmla="*/ 2771094 w 4190433"/>
                <a:gd name="connsiteY53" fmla="*/ 1286215 h 4481303"/>
                <a:gd name="connsiteX54" fmla="*/ 3424124 w 4190433"/>
                <a:gd name="connsiteY54" fmla="*/ 991168 h 4481303"/>
                <a:gd name="connsiteX55" fmla="*/ 3693998 w 4190433"/>
                <a:gd name="connsiteY55" fmla="*/ 782411 h 4481303"/>
                <a:gd name="connsiteX56" fmla="*/ 4048805 w 4190433"/>
                <a:gd name="connsiteY56" fmla="*/ 559707 h 4481303"/>
                <a:gd name="connsiteX57" fmla="*/ 4161404 w 4190433"/>
                <a:gd name="connsiteY57" fmla="*/ 362857 h 4481303"/>
                <a:gd name="connsiteX58" fmla="*/ 4190433 w 4190433"/>
                <a:gd name="connsiteY58" fmla="*/ 275771 h 4481303"/>
                <a:gd name="connsiteX59" fmla="*/ 4161404 w 4190433"/>
                <a:gd name="connsiteY59" fmla="*/ 43543 h 4481303"/>
                <a:gd name="connsiteX60" fmla="*/ 4016261 w 4190433"/>
                <a:gd name="connsiteY60" fmla="*/ 0 h 4481303"/>
                <a:gd name="connsiteX61" fmla="*/ 3856604 w 4190433"/>
                <a:gd name="connsiteY61" fmla="*/ 29028 h 4481303"/>
                <a:gd name="connsiteX62" fmla="*/ 3740490 w 4190433"/>
                <a:gd name="connsiteY62" fmla="*/ 246743 h 4481303"/>
                <a:gd name="connsiteX0" fmla="*/ 3742871 w 4190739"/>
                <a:gd name="connsiteY0" fmla="*/ 248784 h 4481303"/>
                <a:gd name="connsiteX1" fmla="*/ 3422309 w 4190739"/>
                <a:gd name="connsiteY1" fmla="*/ 511061 h 4481303"/>
                <a:gd name="connsiteX2" fmla="*/ 3190308 w 4190739"/>
                <a:gd name="connsiteY2" fmla="*/ 575582 h 4481303"/>
                <a:gd name="connsiteX3" fmla="*/ 3072833 w 4190739"/>
                <a:gd name="connsiteY3" fmla="*/ 856343 h 4481303"/>
                <a:gd name="connsiteX4" fmla="*/ 2913176 w 4190739"/>
                <a:gd name="connsiteY4" fmla="*/ 1030514 h 4481303"/>
                <a:gd name="connsiteX5" fmla="*/ 2550318 w 4190739"/>
                <a:gd name="connsiteY5" fmla="*/ 1146628 h 4481303"/>
                <a:gd name="connsiteX6" fmla="*/ 1897176 w 4190739"/>
                <a:gd name="connsiteY6" fmla="*/ 1219200 h 4481303"/>
                <a:gd name="connsiteX7" fmla="*/ 1592376 w 4190739"/>
                <a:gd name="connsiteY7" fmla="*/ 1320800 h 4481303"/>
                <a:gd name="connsiteX8" fmla="*/ 1592376 w 4190739"/>
                <a:gd name="connsiteY8" fmla="*/ 1582057 h 4481303"/>
                <a:gd name="connsiteX9" fmla="*/ 1807028 w 4190739"/>
                <a:gd name="connsiteY9" fmla="*/ 1677194 h 4481303"/>
                <a:gd name="connsiteX10" fmla="*/ 2437040 w 4190739"/>
                <a:gd name="connsiteY10" fmla="*/ 1831862 h 4481303"/>
                <a:gd name="connsiteX11" fmla="*/ 2921340 w 4190739"/>
                <a:gd name="connsiteY11" fmla="*/ 1933462 h 4481303"/>
                <a:gd name="connsiteX12" fmla="*/ 3129303 w 4190739"/>
                <a:gd name="connsiteY12" fmla="*/ 2090511 h 4481303"/>
                <a:gd name="connsiteX13" fmla="*/ 3110479 w 4190739"/>
                <a:gd name="connsiteY13" fmla="*/ 2279309 h 4481303"/>
                <a:gd name="connsiteX14" fmla="*/ 2940616 w 4190739"/>
                <a:gd name="connsiteY14" fmla="*/ 2406309 h 4481303"/>
                <a:gd name="connsiteX15" fmla="*/ 2463233 w 4190739"/>
                <a:gd name="connsiteY15" fmla="*/ 2423886 h 4481303"/>
                <a:gd name="connsiteX16" fmla="*/ 1940718 w 4190739"/>
                <a:gd name="connsiteY16" fmla="*/ 2452914 h 4481303"/>
                <a:gd name="connsiteX17" fmla="*/ 1577861 w 4190739"/>
                <a:gd name="connsiteY17" fmla="*/ 2496457 h 4481303"/>
                <a:gd name="connsiteX18" fmla="*/ 1026318 w 4190739"/>
                <a:gd name="connsiteY18" fmla="*/ 2569028 h 4481303"/>
                <a:gd name="connsiteX19" fmla="*/ 166007 w 4190739"/>
                <a:gd name="connsiteY19" fmla="*/ 2641374 h 4481303"/>
                <a:gd name="connsiteX20" fmla="*/ 10318 w 4190739"/>
                <a:gd name="connsiteY20" fmla="*/ 2743200 h 4481303"/>
                <a:gd name="connsiteX21" fmla="*/ 34358 w 4190739"/>
                <a:gd name="connsiteY21" fmla="*/ 3018064 h 4481303"/>
                <a:gd name="connsiteX22" fmla="*/ 193721 w 4190739"/>
                <a:gd name="connsiteY22" fmla="*/ 3129749 h 4481303"/>
                <a:gd name="connsiteX23" fmla="*/ 530452 w 4190739"/>
                <a:gd name="connsiteY23" fmla="*/ 3181803 h 4481303"/>
                <a:gd name="connsiteX24" fmla="*/ 1215004 w 4190739"/>
                <a:gd name="connsiteY24" fmla="*/ 3294743 h 4481303"/>
                <a:gd name="connsiteX25" fmla="*/ 1563347 w 4190739"/>
                <a:gd name="connsiteY25" fmla="*/ 3309257 h 4481303"/>
                <a:gd name="connsiteX26" fmla="*/ 2586830 w 4190739"/>
                <a:gd name="connsiteY26" fmla="*/ 3499983 h 4481303"/>
                <a:gd name="connsiteX27" fmla="*/ 2922586 w 4190739"/>
                <a:gd name="connsiteY27" fmla="*/ 3669165 h 4481303"/>
                <a:gd name="connsiteX28" fmla="*/ 2942317 w 4190739"/>
                <a:gd name="connsiteY28" fmla="*/ 3825309 h 4481303"/>
                <a:gd name="connsiteX29" fmla="*/ 2811576 w 4190739"/>
                <a:gd name="connsiteY29" fmla="*/ 3962400 h 4481303"/>
                <a:gd name="connsiteX30" fmla="*/ 2511879 w 4190739"/>
                <a:gd name="connsiteY30" fmla="*/ 4076927 h 4481303"/>
                <a:gd name="connsiteX31" fmla="*/ 2393723 w 4190739"/>
                <a:gd name="connsiteY31" fmla="*/ 4236017 h 4481303"/>
                <a:gd name="connsiteX32" fmla="*/ 2427060 w 4190739"/>
                <a:gd name="connsiteY32" fmla="*/ 4439897 h 4481303"/>
                <a:gd name="connsiteX33" fmla="*/ 2896961 w 4190739"/>
                <a:gd name="connsiteY33" fmla="*/ 4445340 h 4481303"/>
                <a:gd name="connsiteX34" fmla="*/ 3295083 w 4190739"/>
                <a:gd name="connsiteY34" fmla="*/ 3954688 h 4481303"/>
                <a:gd name="connsiteX35" fmla="*/ 3407115 w 4190739"/>
                <a:gd name="connsiteY35" fmla="*/ 3565525 h 4481303"/>
                <a:gd name="connsiteX36" fmla="*/ 3276713 w 4190739"/>
                <a:gd name="connsiteY36" fmla="*/ 3373777 h 4481303"/>
                <a:gd name="connsiteX37" fmla="*/ 2893218 w 4190739"/>
                <a:gd name="connsiteY37" fmla="*/ 3242469 h 4481303"/>
                <a:gd name="connsiteX38" fmla="*/ 2577420 w 4190739"/>
                <a:gd name="connsiteY38" fmla="*/ 3199380 h 4481303"/>
                <a:gd name="connsiteX39" fmla="*/ 1839118 w 4190739"/>
                <a:gd name="connsiteY39" fmla="*/ 3164114 h 4481303"/>
                <a:gd name="connsiteX40" fmla="*/ 1298348 w 4190739"/>
                <a:gd name="connsiteY40" fmla="*/ 3135313 h 4481303"/>
                <a:gd name="connsiteX41" fmla="*/ 1031761 w 4190739"/>
                <a:gd name="connsiteY41" fmla="*/ 3030651 h 4481303"/>
                <a:gd name="connsiteX42" fmla="*/ 1069861 w 4190739"/>
                <a:gd name="connsiteY42" fmla="*/ 2859314 h 4481303"/>
                <a:gd name="connsiteX43" fmla="*/ 1282473 w 4190739"/>
                <a:gd name="connsiteY43" fmla="*/ 2768600 h 4481303"/>
                <a:gd name="connsiteX44" fmla="*/ 1904546 w 4190739"/>
                <a:gd name="connsiteY44" fmla="*/ 2665299 h 4481303"/>
                <a:gd name="connsiteX45" fmla="*/ 2961708 w 4190739"/>
                <a:gd name="connsiteY45" fmla="*/ 2638652 h 4481303"/>
                <a:gd name="connsiteX46" fmla="*/ 3457914 w 4190739"/>
                <a:gd name="connsiteY46" fmla="*/ 2471737 h 4481303"/>
                <a:gd name="connsiteX47" fmla="*/ 3618480 w 4190739"/>
                <a:gd name="connsiteY47" fmla="*/ 2184626 h 4481303"/>
                <a:gd name="connsiteX48" fmla="*/ 3584461 w 4190739"/>
                <a:gd name="connsiteY48" fmla="*/ 1986756 h 4481303"/>
                <a:gd name="connsiteX49" fmla="*/ 3116376 w 4190739"/>
                <a:gd name="connsiteY49" fmla="*/ 1785257 h 4481303"/>
                <a:gd name="connsiteX50" fmla="*/ 2622209 w 4190739"/>
                <a:gd name="connsiteY50" fmla="*/ 1664153 h 4481303"/>
                <a:gd name="connsiteX51" fmla="*/ 2260600 w 4190739"/>
                <a:gd name="connsiteY51" fmla="*/ 1512546 h 4481303"/>
                <a:gd name="connsiteX52" fmla="*/ 2350634 w 4190739"/>
                <a:gd name="connsiteY52" fmla="*/ 1389743 h 4481303"/>
                <a:gd name="connsiteX53" fmla="*/ 2771094 w 4190739"/>
                <a:gd name="connsiteY53" fmla="*/ 1286215 h 4481303"/>
                <a:gd name="connsiteX54" fmla="*/ 3424124 w 4190739"/>
                <a:gd name="connsiteY54" fmla="*/ 991168 h 4481303"/>
                <a:gd name="connsiteX55" fmla="*/ 3693998 w 4190739"/>
                <a:gd name="connsiteY55" fmla="*/ 782411 h 4481303"/>
                <a:gd name="connsiteX56" fmla="*/ 4048805 w 4190739"/>
                <a:gd name="connsiteY56" fmla="*/ 559707 h 4481303"/>
                <a:gd name="connsiteX57" fmla="*/ 4161404 w 4190739"/>
                <a:gd name="connsiteY57" fmla="*/ 362857 h 4481303"/>
                <a:gd name="connsiteX58" fmla="*/ 4190433 w 4190739"/>
                <a:gd name="connsiteY58" fmla="*/ 275771 h 4481303"/>
                <a:gd name="connsiteX59" fmla="*/ 4149497 w 4190739"/>
                <a:gd name="connsiteY59" fmla="*/ 143556 h 4481303"/>
                <a:gd name="connsiteX60" fmla="*/ 4016261 w 4190739"/>
                <a:gd name="connsiteY60" fmla="*/ 0 h 4481303"/>
                <a:gd name="connsiteX61" fmla="*/ 3856604 w 4190739"/>
                <a:gd name="connsiteY61" fmla="*/ 29028 h 4481303"/>
                <a:gd name="connsiteX62" fmla="*/ 3740490 w 4190739"/>
                <a:gd name="connsiteY62" fmla="*/ 246743 h 4481303"/>
                <a:gd name="connsiteX0" fmla="*/ 3742871 w 4190739"/>
                <a:gd name="connsiteY0" fmla="*/ 224388 h 4456907"/>
                <a:gd name="connsiteX1" fmla="*/ 3422309 w 4190739"/>
                <a:gd name="connsiteY1" fmla="*/ 486665 h 4456907"/>
                <a:gd name="connsiteX2" fmla="*/ 3190308 w 4190739"/>
                <a:gd name="connsiteY2" fmla="*/ 551186 h 4456907"/>
                <a:gd name="connsiteX3" fmla="*/ 3072833 w 4190739"/>
                <a:gd name="connsiteY3" fmla="*/ 831947 h 4456907"/>
                <a:gd name="connsiteX4" fmla="*/ 2913176 w 4190739"/>
                <a:gd name="connsiteY4" fmla="*/ 1006118 h 4456907"/>
                <a:gd name="connsiteX5" fmla="*/ 2550318 w 4190739"/>
                <a:gd name="connsiteY5" fmla="*/ 1122232 h 4456907"/>
                <a:gd name="connsiteX6" fmla="*/ 1897176 w 4190739"/>
                <a:gd name="connsiteY6" fmla="*/ 1194804 h 4456907"/>
                <a:gd name="connsiteX7" fmla="*/ 1592376 w 4190739"/>
                <a:gd name="connsiteY7" fmla="*/ 1296404 h 4456907"/>
                <a:gd name="connsiteX8" fmla="*/ 1592376 w 4190739"/>
                <a:gd name="connsiteY8" fmla="*/ 1557661 h 4456907"/>
                <a:gd name="connsiteX9" fmla="*/ 1807028 w 4190739"/>
                <a:gd name="connsiteY9" fmla="*/ 1652798 h 4456907"/>
                <a:gd name="connsiteX10" fmla="*/ 2437040 w 4190739"/>
                <a:gd name="connsiteY10" fmla="*/ 1807466 h 4456907"/>
                <a:gd name="connsiteX11" fmla="*/ 2921340 w 4190739"/>
                <a:gd name="connsiteY11" fmla="*/ 1909066 h 4456907"/>
                <a:gd name="connsiteX12" fmla="*/ 3129303 w 4190739"/>
                <a:gd name="connsiteY12" fmla="*/ 2066115 h 4456907"/>
                <a:gd name="connsiteX13" fmla="*/ 3110479 w 4190739"/>
                <a:gd name="connsiteY13" fmla="*/ 2254913 h 4456907"/>
                <a:gd name="connsiteX14" fmla="*/ 2940616 w 4190739"/>
                <a:gd name="connsiteY14" fmla="*/ 2381913 h 4456907"/>
                <a:gd name="connsiteX15" fmla="*/ 2463233 w 4190739"/>
                <a:gd name="connsiteY15" fmla="*/ 2399490 h 4456907"/>
                <a:gd name="connsiteX16" fmla="*/ 1940718 w 4190739"/>
                <a:gd name="connsiteY16" fmla="*/ 2428518 h 4456907"/>
                <a:gd name="connsiteX17" fmla="*/ 1577861 w 4190739"/>
                <a:gd name="connsiteY17" fmla="*/ 2472061 h 4456907"/>
                <a:gd name="connsiteX18" fmla="*/ 1026318 w 4190739"/>
                <a:gd name="connsiteY18" fmla="*/ 2544632 h 4456907"/>
                <a:gd name="connsiteX19" fmla="*/ 166007 w 4190739"/>
                <a:gd name="connsiteY19" fmla="*/ 2616978 h 4456907"/>
                <a:gd name="connsiteX20" fmla="*/ 10318 w 4190739"/>
                <a:gd name="connsiteY20" fmla="*/ 2718804 h 4456907"/>
                <a:gd name="connsiteX21" fmla="*/ 34358 w 4190739"/>
                <a:gd name="connsiteY21" fmla="*/ 2993668 h 4456907"/>
                <a:gd name="connsiteX22" fmla="*/ 193721 w 4190739"/>
                <a:gd name="connsiteY22" fmla="*/ 3105353 h 4456907"/>
                <a:gd name="connsiteX23" fmla="*/ 530452 w 4190739"/>
                <a:gd name="connsiteY23" fmla="*/ 3157407 h 4456907"/>
                <a:gd name="connsiteX24" fmla="*/ 1215004 w 4190739"/>
                <a:gd name="connsiteY24" fmla="*/ 3270347 h 4456907"/>
                <a:gd name="connsiteX25" fmla="*/ 1563347 w 4190739"/>
                <a:gd name="connsiteY25" fmla="*/ 3284861 h 4456907"/>
                <a:gd name="connsiteX26" fmla="*/ 2586830 w 4190739"/>
                <a:gd name="connsiteY26" fmla="*/ 3475587 h 4456907"/>
                <a:gd name="connsiteX27" fmla="*/ 2922586 w 4190739"/>
                <a:gd name="connsiteY27" fmla="*/ 3644769 h 4456907"/>
                <a:gd name="connsiteX28" fmla="*/ 2942317 w 4190739"/>
                <a:gd name="connsiteY28" fmla="*/ 3800913 h 4456907"/>
                <a:gd name="connsiteX29" fmla="*/ 2811576 w 4190739"/>
                <a:gd name="connsiteY29" fmla="*/ 3938004 h 4456907"/>
                <a:gd name="connsiteX30" fmla="*/ 2511879 w 4190739"/>
                <a:gd name="connsiteY30" fmla="*/ 4052531 h 4456907"/>
                <a:gd name="connsiteX31" fmla="*/ 2393723 w 4190739"/>
                <a:gd name="connsiteY31" fmla="*/ 4211621 h 4456907"/>
                <a:gd name="connsiteX32" fmla="*/ 2427060 w 4190739"/>
                <a:gd name="connsiteY32" fmla="*/ 4415501 h 4456907"/>
                <a:gd name="connsiteX33" fmla="*/ 2896961 w 4190739"/>
                <a:gd name="connsiteY33" fmla="*/ 4420944 h 4456907"/>
                <a:gd name="connsiteX34" fmla="*/ 3295083 w 4190739"/>
                <a:gd name="connsiteY34" fmla="*/ 3930292 h 4456907"/>
                <a:gd name="connsiteX35" fmla="*/ 3407115 w 4190739"/>
                <a:gd name="connsiteY35" fmla="*/ 3541129 h 4456907"/>
                <a:gd name="connsiteX36" fmla="*/ 3276713 w 4190739"/>
                <a:gd name="connsiteY36" fmla="*/ 3349381 h 4456907"/>
                <a:gd name="connsiteX37" fmla="*/ 2893218 w 4190739"/>
                <a:gd name="connsiteY37" fmla="*/ 3218073 h 4456907"/>
                <a:gd name="connsiteX38" fmla="*/ 2577420 w 4190739"/>
                <a:gd name="connsiteY38" fmla="*/ 3174984 h 4456907"/>
                <a:gd name="connsiteX39" fmla="*/ 1839118 w 4190739"/>
                <a:gd name="connsiteY39" fmla="*/ 3139718 h 4456907"/>
                <a:gd name="connsiteX40" fmla="*/ 1298348 w 4190739"/>
                <a:gd name="connsiteY40" fmla="*/ 3110917 h 4456907"/>
                <a:gd name="connsiteX41" fmla="*/ 1031761 w 4190739"/>
                <a:gd name="connsiteY41" fmla="*/ 3006255 h 4456907"/>
                <a:gd name="connsiteX42" fmla="*/ 1069861 w 4190739"/>
                <a:gd name="connsiteY42" fmla="*/ 2834918 h 4456907"/>
                <a:gd name="connsiteX43" fmla="*/ 1282473 w 4190739"/>
                <a:gd name="connsiteY43" fmla="*/ 2744204 h 4456907"/>
                <a:gd name="connsiteX44" fmla="*/ 1904546 w 4190739"/>
                <a:gd name="connsiteY44" fmla="*/ 2640903 h 4456907"/>
                <a:gd name="connsiteX45" fmla="*/ 2961708 w 4190739"/>
                <a:gd name="connsiteY45" fmla="*/ 2614256 h 4456907"/>
                <a:gd name="connsiteX46" fmla="*/ 3457914 w 4190739"/>
                <a:gd name="connsiteY46" fmla="*/ 2447341 h 4456907"/>
                <a:gd name="connsiteX47" fmla="*/ 3618480 w 4190739"/>
                <a:gd name="connsiteY47" fmla="*/ 2160230 h 4456907"/>
                <a:gd name="connsiteX48" fmla="*/ 3584461 w 4190739"/>
                <a:gd name="connsiteY48" fmla="*/ 1962360 h 4456907"/>
                <a:gd name="connsiteX49" fmla="*/ 3116376 w 4190739"/>
                <a:gd name="connsiteY49" fmla="*/ 1760861 h 4456907"/>
                <a:gd name="connsiteX50" fmla="*/ 2622209 w 4190739"/>
                <a:gd name="connsiteY50" fmla="*/ 1639757 h 4456907"/>
                <a:gd name="connsiteX51" fmla="*/ 2260600 w 4190739"/>
                <a:gd name="connsiteY51" fmla="*/ 1488150 h 4456907"/>
                <a:gd name="connsiteX52" fmla="*/ 2350634 w 4190739"/>
                <a:gd name="connsiteY52" fmla="*/ 1365347 h 4456907"/>
                <a:gd name="connsiteX53" fmla="*/ 2771094 w 4190739"/>
                <a:gd name="connsiteY53" fmla="*/ 1261819 h 4456907"/>
                <a:gd name="connsiteX54" fmla="*/ 3424124 w 4190739"/>
                <a:gd name="connsiteY54" fmla="*/ 966772 h 4456907"/>
                <a:gd name="connsiteX55" fmla="*/ 3693998 w 4190739"/>
                <a:gd name="connsiteY55" fmla="*/ 758015 h 4456907"/>
                <a:gd name="connsiteX56" fmla="*/ 4048805 w 4190739"/>
                <a:gd name="connsiteY56" fmla="*/ 535311 h 4456907"/>
                <a:gd name="connsiteX57" fmla="*/ 4161404 w 4190739"/>
                <a:gd name="connsiteY57" fmla="*/ 338461 h 4456907"/>
                <a:gd name="connsiteX58" fmla="*/ 4190433 w 4190739"/>
                <a:gd name="connsiteY58" fmla="*/ 251375 h 4456907"/>
                <a:gd name="connsiteX59" fmla="*/ 4149497 w 4190739"/>
                <a:gd name="connsiteY59" fmla="*/ 119160 h 4456907"/>
                <a:gd name="connsiteX60" fmla="*/ 3999592 w 4190739"/>
                <a:gd name="connsiteY60" fmla="*/ 66092 h 4456907"/>
                <a:gd name="connsiteX61" fmla="*/ 3856604 w 4190739"/>
                <a:gd name="connsiteY61" fmla="*/ 4632 h 4456907"/>
                <a:gd name="connsiteX62" fmla="*/ 3740490 w 4190739"/>
                <a:gd name="connsiteY62" fmla="*/ 222347 h 4456907"/>
                <a:gd name="connsiteX0" fmla="*/ 3742871 w 4190739"/>
                <a:gd name="connsiteY0" fmla="*/ 158296 h 4390815"/>
                <a:gd name="connsiteX1" fmla="*/ 3422309 w 4190739"/>
                <a:gd name="connsiteY1" fmla="*/ 420573 h 4390815"/>
                <a:gd name="connsiteX2" fmla="*/ 3190308 w 4190739"/>
                <a:gd name="connsiteY2" fmla="*/ 485094 h 4390815"/>
                <a:gd name="connsiteX3" fmla="*/ 3072833 w 4190739"/>
                <a:gd name="connsiteY3" fmla="*/ 765855 h 4390815"/>
                <a:gd name="connsiteX4" fmla="*/ 2913176 w 4190739"/>
                <a:gd name="connsiteY4" fmla="*/ 940026 h 4390815"/>
                <a:gd name="connsiteX5" fmla="*/ 2550318 w 4190739"/>
                <a:gd name="connsiteY5" fmla="*/ 1056140 h 4390815"/>
                <a:gd name="connsiteX6" fmla="*/ 1897176 w 4190739"/>
                <a:gd name="connsiteY6" fmla="*/ 1128712 h 4390815"/>
                <a:gd name="connsiteX7" fmla="*/ 1592376 w 4190739"/>
                <a:gd name="connsiteY7" fmla="*/ 1230312 h 4390815"/>
                <a:gd name="connsiteX8" fmla="*/ 1592376 w 4190739"/>
                <a:gd name="connsiteY8" fmla="*/ 1491569 h 4390815"/>
                <a:gd name="connsiteX9" fmla="*/ 1807028 w 4190739"/>
                <a:gd name="connsiteY9" fmla="*/ 1586706 h 4390815"/>
                <a:gd name="connsiteX10" fmla="*/ 2437040 w 4190739"/>
                <a:gd name="connsiteY10" fmla="*/ 1741374 h 4390815"/>
                <a:gd name="connsiteX11" fmla="*/ 2921340 w 4190739"/>
                <a:gd name="connsiteY11" fmla="*/ 1842974 h 4390815"/>
                <a:gd name="connsiteX12" fmla="*/ 3129303 w 4190739"/>
                <a:gd name="connsiteY12" fmla="*/ 2000023 h 4390815"/>
                <a:gd name="connsiteX13" fmla="*/ 3110479 w 4190739"/>
                <a:gd name="connsiteY13" fmla="*/ 2188821 h 4390815"/>
                <a:gd name="connsiteX14" fmla="*/ 2940616 w 4190739"/>
                <a:gd name="connsiteY14" fmla="*/ 2315821 h 4390815"/>
                <a:gd name="connsiteX15" fmla="*/ 2463233 w 4190739"/>
                <a:gd name="connsiteY15" fmla="*/ 2333398 h 4390815"/>
                <a:gd name="connsiteX16" fmla="*/ 1940718 w 4190739"/>
                <a:gd name="connsiteY16" fmla="*/ 2362426 h 4390815"/>
                <a:gd name="connsiteX17" fmla="*/ 1577861 w 4190739"/>
                <a:gd name="connsiteY17" fmla="*/ 2405969 h 4390815"/>
                <a:gd name="connsiteX18" fmla="*/ 1026318 w 4190739"/>
                <a:gd name="connsiteY18" fmla="*/ 2478540 h 4390815"/>
                <a:gd name="connsiteX19" fmla="*/ 166007 w 4190739"/>
                <a:gd name="connsiteY19" fmla="*/ 2550886 h 4390815"/>
                <a:gd name="connsiteX20" fmla="*/ 10318 w 4190739"/>
                <a:gd name="connsiteY20" fmla="*/ 2652712 h 4390815"/>
                <a:gd name="connsiteX21" fmla="*/ 34358 w 4190739"/>
                <a:gd name="connsiteY21" fmla="*/ 2927576 h 4390815"/>
                <a:gd name="connsiteX22" fmla="*/ 193721 w 4190739"/>
                <a:gd name="connsiteY22" fmla="*/ 3039261 h 4390815"/>
                <a:gd name="connsiteX23" fmla="*/ 530452 w 4190739"/>
                <a:gd name="connsiteY23" fmla="*/ 3091315 h 4390815"/>
                <a:gd name="connsiteX24" fmla="*/ 1215004 w 4190739"/>
                <a:gd name="connsiteY24" fmla="*/ 3204255 h 4390815"/>
                <a:gd name="connsiteX25" fmla="*/ 1563347 w 4190739"/>
                <a:gd name="connsiteY25" fmla="*/ 3218769 h 4390815"/>
                <a:gd name="connsiteX26" fmla="*/ 2586830 w 4190739"/>
                <a:gd name="connsiteY26" fmla="*/ 3409495 h 4390815"/>
                <a:gd name="connsiteX27" fmla="*/ 2922586 w 4190739"/>
                <a:gd name="connsiteY27" fmla="*/ 3578677 h 4390815"/>
                <a:gd name="connsiteX28" fmla="*/ 2942317 w 4190739"/>
                <a:gd name="connsiteY28" fmla="*/ 3734821 h 4390815"/>
                <a:gd name="connsiteX29" fmla="*/ 2811576 w 4190739"/>
                <a:gd name="connsiteY29" fmla="*/ 3871912 h 4390815"/>
                <a:gd name="connsiteX30" fmla="*/ 2511879 w 4190739"/>
                <a:gd name="connsiteY30" fmla="*/ 3986439 h 4390815"/>
                <a:gd name="connsiteX31" fmla="*/ 2393723 w 4190739"/>
                <a:gd name="connsiteY31" fmla="*/ 4145529 h 4390815"/>
                <a:gd name="connsiteX32" fmla="*/ 2427060 w 4190739"/>
                <a:gd name="connsiteY32" fmla="*/ 4349409 h 4390815"/>
                <a:gd name="connsiteX33" fmla="*/ 2896961 w 4190739"/>
                <a:gd name="connsiteY33" fmla="*/ 4354852 h 4390815"/>
                <a:gd name="connsiteX34" fmla="*/ 3295083 w 4190739"/>
                <a:gd name="connsiteY34" fmla="*/ 3864200 h 4390815"/>
                <a:gd name="connsiteX35" fmla="*/ 3407115 w 4190739"/>
                <a:gd name="connsiteY35" fmla="*/ 3475037 h 4390815"/>
                <a:gd name="connsiteX36" fmla="*/ 3276713 w 4190739"/>
                <a:gd name="connsiteY36" fmla="*/ 3283289 h 4390815"/>
                <a:gd name="connsiteX37" fmla="*/ 2893218 w 4190739"/>
                <a:gd name="connsiteY37" fmla="*/ 3151981 h 4390815"/>
                <a:gd name="connsiteX38" fmla="*/ 2577420 w 4190739"/>
                <a:gd name="connsiteY38" fmla="*/ 3108892 h 4390815"/>
                <a:gd name="connsiteX39" fmla="*/ 1839118 w 4190739"/>
                <a:gd name="connsiteY39" fmla="*/ 3073626 h 4390815"/>
                <a:gd name="connsiteX40" fmla="*/ 1298348 w 4190739"/>
                <a:gd name="connsiteY40" fmla="*/ 3044825 h 4390815"/>
                <a:gd name="connsiteX41" fmla="*/ 1031761 w 4190739"/>
                <a:gd name="connsiteY41" fmla="*/ 2940163 h 4390815"/>
                <a:gd name="connsiteX42" fmla="*/ 1069861 w 4190739"/>
                <a:gd name="connsiteY42" fmla="*/ 2768826 h 4390815"/>
                <a:gd name="connsiteX43" fmla="*/ 1282473 w 4190739"/>
                <a:gd name="connsiteY43" fmla="*/ 2678112 h 4390815"/>
                <a:gd name="connsiteX44" fmla="*/ 1904546 w 4190739"/>
                <a:gd name="connsiteY44" fmla="*/ 2574811 h 4390815"/>
                <a:gd name="connsiteX45" fmla="*/ 2961708 w 4190739"/>
                <a:gd name="connsiteY45" fmla="*/ 2548164 h 4390815"/>
                <a:gd name="connsiteX46" fmla="*/ 3457914 w 4190739"/>
                <a:gd name="connsiteY46" fmla="*/ 2381249 h 4390815"/>
                <a:gd name="connsiteX47" fmla="*/ 3618480 w 4190739"/>
                <a:gd name="connsiteY47" fmla="*/ 2094138 h 4390815"/>
                <a:gd name="connsiteX48" fmla="*/ 3584461 w 4190739"/>
                <a:gd name="connsiteY48" fmla="*/ 1896268 h 4390815"/>
                <a:gd name="connsiteX49" fmla="*/ 3116376 w 4190739"/>
                <a:gd name="connsiteY49" fmla="*/ 1694769 h 4390815"/>
                <a:gd name="connsiteX50" fmla="*/ 2622209 w 4190739"/>
                <a:gd name="connsiteY50" fmla="*/ 1573665 h 4390815"/>
                <a:gd name="connsiteX51" fmla="*/ 2260600 w 4190739"/>
                <a:gd name="connsiteY51" fmla="*/ 1422058 h 4390815"/>
                <a:gd name="connsiteX52" fmla="*/ 2350634 w 4190739"/>
                <a:gd name="connsiteY52" fmla="*/ 1299255 h 4390815"/>
                <a:gd name="connsiteX53" fmla="*/ 2771094 w 4190739"/>
                <a:gd name="connsiteY53" fmla="*/ 1195727 h 4390815"/>
                <a:gd name="connsiteX54" fmla="*/ 3424124 w 4190739"/>
                <a:gd name="connsiteY54" fmla="*/ 900680 h 4390815"/>
                <a:gd name="connsiteX55" fmla="*/ 3693998 w 4190739"/>
                <a:gd name="connsiteY55" fmla="*/ 691923 h 4390815"/>
                <a:gd name="connsiteX56" fmla="*/ 4048805 w 4190739"/>
                <a:gd name="connsiteY56" fmla="*/ 469219 h 4390815"/>
                <a:gd name="connsiteX57" fmla="*/ 4161404 w 4190739"/>
                <a:gd name="connsiteY57" fmla="*/ 272369 h 4390815"/>
                <a:gd name="connsiteX58" fmla="*/ 4190433 w 4190739"/>
                <a:gd name="connsiteY58" fmla="*/ 185283 h 4390815"/>
                <a:gd name="connsiteX59" fmla="*/ 4149497 w 4190739"/>
                <a:gd name="connsiteY59" fmla="*/ 53068 h 4390815"/>
                <a:gd name="connsiteX60" fmla="*/ 3999592 w 4190739"/>
                <a:gd name="connsiteY60" fmla="*/ 0 h 4390815"/>
                <a:gd name="connsiteX61" fmla="*/ 3740490 w 4190739"/>
                <a:gd name="connsiteY61" fmla="*/ 156255 h 4390815"/>
                <a:gd name="connsiteX0" fmla="*/ 3742871 w 4190739"/>
                <a:gd name="connsiteY0" fmla="*/ 165439 h 4397958"/>
                <a:gd name="connsiteX1" fmla="*/ 3422309 w 4190739"/>
                <a:gd name="connsiteY1" fmla="*/ 427716 h 4397958"/>
                <a:gd name="connsiteX2" fmla="*/ 3190308 w 4190739"/>
                <a:gd name="connsiteY2" fmla="*/ 492237 h 4397958"/>
                <a:gd name="connsiteX3" fmla="*/ 3072833 w 4190739"/>
                <a:gd name="connsiteY3" fmla="*/ 772998 h 4397958"/>
                <a:gd name="connsiteX4" fmla="*/ 2913176 w 4190739"/>
                <a:gd name="connsiteY4" fmla="*/ 947169 h 4397958"/>
                <a:gd name="connsiteX5" fmla="*/ 2550318 w 4190739"/>
                <a:gd name="connsiteY5" fmla="*/ 1063283 h 4397958"/>
                <a:gd name="connsiteX6" fmla="*/ 1897176 w 4190739"/>
                <a:gd name="connsiteY6" fmla="*/ 1135855 h 4397958"/>
                <a:gd name="connsiteX7" fmla="*/ 1592376 w 4190739"/>
                <a:gd name="connsiteY7" fmla="*/ 1237455 h 4397958"/>
                <a:gd name="connsiteX8" fmla="*/ 1592376 w 4190739"/>
                <a:gd name="connsiteY8" fmla="*/ 1498712 h 4397958"/>
                <a:gd name="connsiteX9" fmla="*/ 1807028 w 4190739"/>
                <a:gd name="connsiteY9" fmla="*/ 1593849 h 4397958"/>
                <a:gd name="connsiteX10" fmla="*/ 2437040 w 4190739"/>
                <a:gd name="connsiteY10" fmla="*/ 1748517 h 4397958"/>
                <a:gd name="connsiteX11" fmla="*/ 2921340 w 4190739"/>
                <a:gd name="connsiteY11" fmla="*/ 1850117 h 4397958"/>
                <a:gd name="connsiteX12" fmla="*/ 3129303 w 4190739"/>
                <a:gd name="connsiteY12" fmla="*/ 2007166 h 4397958"/>
                <a:gd name="connsiteX13" fmla="*/ 3110479 w 4190739"/>
                <a:gd name="connsiteY13" fmla="*/ 2195964 h 4397958"/>
                <a:gd name="connsiteX14" fmla="*/ 2940616 w 4190739"/>
                <a:gd name="connsiteY14" fmla="*/ 2322964 h 4397958"/>
                <a:gd name="connsiteX15" fmla="*/ 2463233 w 4190739"/>
                <a:gd name="connsiteY15" fmla="*/ 2340541 h 4397958"/>
                <a:gd name="connsiteX16" fmla="*/ 1940718 w 4190739"/>
                <a:gd name="connsiteY16" fmla="*/ 2369569 h 4397958"/>
                <a:gd name="connsiteX17" fmla="*/ 1577861 w 4190739"/>
                <a:gd name="connsiteY17" fmla="*/ 2413112 h 4397958"/>
                <a:gd name="connsiteX18" fmla="*/ 1026318 w 4190739"/>
                <a:gd name="connsiteY18" fmla="*/ 2485683 h 4397958"/>
                <a:gd name="connsiteX19" fmla="*/ 166007 w 4190739"/>
                <a:gd name="connsiteY19" fmla="*/ 2558029 h 4397958"/>
                <a:gd name="connsiteX20" fmla="*/ 10318 w 4190739"/>
                <a:gd name="connsiteY20" fmla="*/ 2659855 h 4397958"/>
                <a:gd name="connsiteX21" fmla="*/ 34358 w 4190739"/>
                <a:gd name="connsiteY21" fmla="*/ 2934719 h 4397958"/>
                <a:gd name="connsiteX22" fmla="*/ 193721 w 4190739"/>
                <a:gd name="connsiteY22" fmla="*/ 3046404 h 4397958"/>
                <a:gd name="connsiteX23" fmla="*/ 530452 w 4190739"/>
                <a:gd name="connsiteY23" fmla="*/ 3098458 h 4397958"/>
                <a:gd name="connsiteX24" fmla="*/ 1215004 w 4190739"/>
                <a:gd name="connsiteY24" fmla="*/ 3211398 h 4397958"/>
                <a:gd name="connsiteX25" fmla="*/ 1563347 w 4190739"/>
                <a:gd name="connsiteY25" fmla="*/ 3225912 h 4397958"/>
                <a:gd name="connsiteX26" fmla="*/ 2586830 w 4190739"/>
                <a:gd name="connsiteY26" fmla="*/ 3416638 h 4397958"/>
                <a:gd name="connsiteX27" fmla="*/ 2922586 w 4190739"/>
                <a:gd name="connsiteY27" fmla="*/ 3585820 h 4397958"/>
                <a:gd name="connsiteX28" fmla="*/ 2942317 w 4190739"/>
                <a:gd name="connsiteY28" fmla="*/ 3741964 h 4397958"/>
                <a:gd name="connsiteX29" fmla="*/ 2811576 w 4190739"/>
                <a:gd name="connsiteY29" fmla="*/ 3879055 h 4397958"/>
                <a:gd name="connsiteX30" fmla="*/ 2511879 w 4190739"/>
                <a:gd name="connsiteY30" fmla="*/ 3993582 h 4397958"/>
                <a:gd name="connsiteX31" fmla="*/ 2393723 w 4190739"/>
                <a:gd name="connsiteY31" fmla="*/ 4152672 h 4397958"/>
                <a:gd name="connsiteX32" fmla="*/ 2427060 w 4190739"/>
                <a:gd name="connsiteY32" fmla="*/ 4356552 h 4397958"/>
                <a:gd name="connsiteX33" fmla="*/ 2896961 w 4190739"/>
                <a:gd name="connsiteY33" fmla="*/ 4361995 h 4397958"/>
                <a:gd name="connsiteX34" fmla="*/ 3295083 w 4190739"/>
                <a:gd name="connsiteY34" fmla="*/ 3871343 h 4397958"/>
                <a:gd name="connsiteX35" fmla="*/ 3407115 w 4190739"/>
                <a:gd name="connsiteY35" fmla="*/ 3482180 h 4397958"/>
                <a:gd name="connsiteX36" fmla="*/ 3276713 w 4190739"/>
                <a:gd name="connsiteY36" fmla="*/ 3290432 h 4397958"/>
                <a:gd name="connsiteX37" fmla="*/ 2893218 w 4190739"/>
                <a:gd name="connsiteY37" fmla="*/ 3159124 h 4397958"/>
                <a:gd name="connsiteX38" fmla="*/ 2577420 w 4190739"/>
                <a:gd name="connsiteY38" fmla="*/ 3116035 h 4397958"/>
                <a:gd name="connsiteX39" fmla="*/ 1839118 w 4190739"/>
                <a:gd name="connsiteY39" fmla="*/ 3080769 h 4397958"/>
                <a:gd name="connsiteX40" fmla="*/ 1298348 w 4190739"/>
                <a:gd name="connsiteY40" fmla="*/ 3051968 h 4397958"/>
                <a:gd name="connsiteX41" fmla="*/ 1031761 w 4190739"/>
                <a:gd name="connsiteY41" fmla="*/ 2947306 h 4397958"/>
                <a:gd name="connsiteX42" fmla="*/ 1069861 w 4190739"/>
                <a:gd name="connsiteY42" fmla="*/ 2775969 h 4397958"/>
                <a:gd name="connsiteX43" fmla="*/ 1282473 w 4190739"/>
                <a:gd name="connsiteY43" fmla="*/ 2685255 h 4397958"/>
                <a:gd name="connsiteX44" fmla="*/ 1904546 w 4190739"/>
                <a:gd name="connsiteY44" fmla="*/ 2581954 h 4397958"/>
                <a:gd name="connsiteX45" fmla="*/ 2961708 w 4190739"/>
                <a:gd name="connsiteY45" fmla="*/ 2555307 h 4397958"/>
                <a:gd name="connsiteX46" fmla="*/ 3457914 w 4190739"/>
                <a:gd name="connsiteY46" fmla="*/ 2388392 h 4397958"/>
                <a:gd name="connsiteX47" fmla="*/ 3618480 w 4190739"/>
                <a:gd name="connsiteY47" fmla="*/ 2101281 h 4397958"/>
                <a:gd name="connsiteX48" fmla="*/ 3584461 w 4190739"/>
                <a:gd name="connsiteY48" fmla="*/ 1903411 h 4397958"/>
                <a:gd name="connsiteX49" fmla="*/ 3116376 w 4190739"/>
                <a:gd name="connsiteY49" fmla="*/ 1701912 h 4397958"/>
                <a:gd name="connsiteX50" fmla="*/ 2622209 w 4190739"/>
                <a:gd name="connsiteY50" fmla="*/ 1580808 h 4397958"/>
                <a:gd name="connsiteX51" fmla="*/ 2260600 w 4190739"/>
                <a:gd name="connsiteY51" fmla="*/ 1429201 h 4397958"/>
                <a:gd name="connsiteX52" fmla="*/ 2350634 w 4190739"/>
                <a:gd name="connsiteY52" fmla="*/ 1306398 h 4397958"/>
                <a:gd name="connsiteX53" fmla="*/ 2771094 w 4190739"/>
                <a:gd name="connsiteY53" fmla="*/ 1202870 h 4397958"/>
                <a:gd name="connsiteX54" fmla="*/ 3424124 w 4190739"/>
                <a:gd name="connsiteY54" fmla="*/ 907823 h 4397958"/>
                <a:gd name="connsiteX55" fmla="*/ 3693998 w 4190739"/>
                <a:gd name="connsiteY55" fmla="*/ 699066 h 4397958"/>
                <a:gd name="connsiteX56" fmla="*/ 4048805 w 4190739"/>
                <a:gd name="connsiteY56" fmla="*/ 476362 h 4397958"/>
                <a:gd name="connsiteX57" fmla="*/ 4161404 w 4190739"/>
                <a:gd name="connsiteY57" fmla="*/ 279512 h 4397958"/>
                <a:gd name="connsiteX58" fmla="*/ 4190433 w 4190739"/>
                <a:gd name="connsiteY58" fmla="*/ 192426 h 4397958"/>
                <a:gd name="connsiteX59" fmla="*/ 4149497 w 4190739"/>
                <a:gd name="connsiteY59" fmla="*/ 60211 h 4397958"/>
                <a:gd name="connsiteX60" fmla="*/ 3894817 w 4190739"/>
                <a:gd name="connsiteY60" fmla="*/ 0 h 4397958"/>
                <a:gd name="connsiteX61" fmla="*/ 3740490 w 4190739"/>
                <a:gd name="connsiteY61" fmla="*/ 163398 h 4397958"/>
                <a:gd name="connsiteX0" fmla="*/ 3742871 w 4194291"/>
                <a:gd name="connsiteY0" fmla="*/ 165439 h 4397958"/>
                <a:gd name="connsiteX1" fmla="*/ 3422309 w 4194291"/>
                <a:gd name="connsiteY1" fmla="*/ 427716 h 4397958"/>
                <a:gd name="connsiteX2" fmla="*/ 3190308 w 4194291"/>
                <a:gd name="connsiteY2" fmla="*/ 492237 h 4397958"/>
                <a:gd name="connsiteX3" fmla="*/ 3072833 w 4194291"/>
                <a:gd name="connsiteY3" fmla="*/ 772998 h 4397958"/>
                <a:gd name="connsiteX4" fmla="*/ 2913176 w 4194291"/>
                <a:gd name="connsiteY4" fmla="*/ 947169 h 4397958"/>
                <a:gd name="connsiteX5" fmla="*/ 2550318 w 4194291"/>
                <a:gd name="connsiteY5" fmla="*/ 1063283 h 4397958"/>
                <a:gd name="connsiteX6" fmla="*/ 1897176 w 4194291"/>
                <a:gd name="connsiteY6" fmla="*/ 1135855 h 4397958"/>
                <a:gd name="connsiteX7" fmla="*/ 1592376 w 4194291"/>
                <a:gd name="connsiteY7" fmla="*/ 1237455 h 4397958"/>
                <a:gd name="connsiteX8" fmla="*/ 1592376 w 4194291"/>
                <a:gd name="connsiteY8" fmla="*/ 1498712 h 4397958"/>
                <a:gd name="connsiteX9" fmla="*/ 1807028 w 4194291"/>
                <a:gd name="connsiteY9" fmla="*/ 1593849 h 4397958"/>
                <a:gd name="connsiteX10" fmla="*/ 2437040 w 4194291"/>
                <a:gd name="connsiteY10" fmla="*/ 1748517 h 4397958"/>
                <a:gd name="connsiteX11" fmla="*/ 2921340 w 4194291"/>
                <a:gd name="connsiteY11" fmla="*/ 1850117 h 4397958"/>
                <a:gd name="connsiteX12" fmla="*/ 3129303 w 4194291"/>
                <a:gd name="connsiteY12" fmla="*/ 2007166 h 4397958"/>
                <a:gd name="connsiteX13" fmla="*/ 3110479 w 4194291"/>
                <a:gd name="connsiteY13" fmla="*/ 2195964 h 4397958"/>
                <a:gd name="connsiteX14" fmla="*/ 2940616 w 4194291"/>
                <a:gd name="connsiteY14" fmla="*/ 2322964 h 4397958"/>
                <a:gd name="connsiteX15" fmla="*/ 2463233 w 4194291"/>
                <a:gd name="connsiteY15" fmla="*/ 2340541 h 4397958"/>
                <a:gd name="connsiteX16" fmla="*/ 1940718 w 4194291"/>
                <a:gd name="connsiteY16" fmla="*/ 2369569 h 4397958"/>
                <a:gd name="connsiteX17" fmla="*/ 1577861 w 4194291"/>
                <a:gd name="connsiteY17" fmla="*/ 2413112 h 4397958"/>
                <a:gd name="connsiteX18" fmla="*/ 1026318 w 4194291"/>
                <a:gd name="connsiteY18" fmla="*/ 2485683 h 4397958"/>
                <a:gd name="connsiteX19" fmla="*/ 166007 w 4194291"/>
                <a:gd name="connsiteY19" fmla="*/ 2558029 h 4397958"/>
                <a:gd name="connsiteX20" fmla="*/ 10318 w 4194291"/>
                <a:gd name="connsiteY20" fmla="*/ 2659855 h 4397958"/>
                <a:gd name="connsiteX21" fmla="*/ 34358 w 4194291"/>
                <a:gd name="connsiteY21" fmla="*/ 2934719 h 4397958"/>
                <a:gd name="connsiteX22" fmla="*/ 193721 w 4194291"/>
                <a:gd name="connsiteY22" fmla="*/ 3046404 h 4397958"/>
                <a:gd name="connsiteX23" fmla="*/ 530452 w 4194291"/>
                <a:gd name="connsiteY23" fmla="*/ 3098458 h 4397958"/>
                <a:gd name="connsiteX24" fmla="*/ 1215004 w 4194291"/>
                <a:gd name="connsiteY24" fmla="*/ 3211398 h 4397958"/>
                <a:gd name="connsiteX25" fmla="*/ 1563347 w 4194291"/>
                <a:gd name="connsiteY25" fmla="*/ 3225912 h 4397958"/>
                <a:gd name="connsiteX26" fmla="*/ 2586830 w 4194291"/>
                <a:gd name="connsiteY26" fmla="*/ 3416638 h 4397958"/>
                <a:gd name="connsiteX27" fmla="*/ 2922586 w 4194291"/>
                <a:gd name="connsiteY27" fmla="*/ 3585820 h 4397958"/>
                <a:gd name="connsiteX28" fmla="*/ 2942317 w 4194291"/>
                <a:gd name="connsiteY28" fmla="*/ 3741964 h 4397958"/>
                <a:gd name="connsiteX29" fmla="*/ 2811576 w 4194291"/>
                <a:gd name="connsiteY29" fmla="*/ 3879055 h 4397958"/>
                <a:gd name="connsiteX30" fmla="*/ 2511879 w 4194291"/>
                <a:gd name="connsiteY30" fmla="*/ 3993582 h 4397958"/>
                <a:gd name="connsiteX31" fmla="*/ 2393723 w 4194291"/>
                <a:gd name="connsiteY31" fmla="*/ 4152672 h 4397958"/>
                <a:gd name="connsiteX32" fmla="*/ 2427060 w 4194291"/>
                <a:gd name="connsiteY32" fmla="*/ 4356552 h 4397958"/>
                <a:gd name="connsiteX33" fmla="*/ 2896961 w 4194291"/>
                <a:gd name="connsiteY33" fmla="*/ 4361995 h 4397958"/>
                <a:gd name="connsiteX34" fmla="*/ 3295083 w 4194291"/>
                <a:gd name="connsiteY34" fmla="*/ 3871343 h 4397958"/>
                <a:gd name="connsiteX35" fmla="*/ 3407115 w 4194291"/>
                <a:gd name="connsiteY35" fmla="*/ 3482180 h 4397958"/>
                <a:gd name="connsiteX36" fmla="*/ 3276713 w 4194291"/>
                <a:gd name="connsiteY36" fmla="*/ 3290432 h 4397958"/>
                <a:gd name="connsiteX37" fmla="*/ 2893218 w 4194291"/>
                <a:gd name="connsiteY37" fmla="*/ 3159124 h 4397958"/>
                <a:gd name="connsiteX38" fmla="*/ 2577420 w 4194291"/>
                <a:gd name="connsiteY38" fmla="*/ 3116035 h 4397958"/>
                <a:gd name="connsiteX39" fmla="*/ 1839118 w 4194291"/>
                <a:gd name="connsiteY39" fmla="*/ 3080769 h 4397958"/>
                <a:gd name="connsiteX40" fmla="*/ 1298348 w 4194291"/>
                <a:gd name="connsiteY40" fmla="*/ 3051968 h 4397958"/>
                <a:gd name="connsiteX41" fmla="*/ 1031761 w 4194291"/>
                <a:gd name="connsiteY41" fmla="*/ 2947306 h 4397958"/>
                <a:gd name="connsiteX42" fmla="*/ 1069861 w 4194291"/>
                <a:gd name="connsiteY42" fmla="*/ 2775969 h 4397958"/>
                <a:gd name="connsiteX43" fmla="*/ 1282473 w 4194291"/>
                <a:gd name="connsiteY43" fmla="*/ 2685255 h 4397958"/>
                <a:gd name="connsiteX44" fmla="*/ 1904546 w 4194291"/>
                <a:gd name="connsiteY44" fmla="*/ 2581954 h 4397958"/>
                <a:gd name="connsiteX45" fmla="*/ 2961708 w 4194291"/>
                <a:gd name="connsiteY45" fmla="*/ 2555307 h 4397958"/>
                <a:gd name="connsiteX46" fmla="*/ 3457914 w 4194291"/>
                <a:gd name="connsiteY46" fmla="*/ 2388392 h 4397958"/>
                <a:gd name="connsiteX47" fmla="*/ 3618480 w 4194291"/>
                <a:gd name="connsiteY47" fmla="*/ 2101281 h 4397958"/>
                <a:gd name="connsiteX48" fmla="*/ 3584461 w 4194291"/>
                <a:gd name="connsiteY48" fmla="*/ 1903411 h 4397958"/>
                <a:gd name="connsiteX49" fmla="*/ 3116376 w 4194291"/>
                <a:gd name="connsiteY49" fmla="*/ 1701912 h 4397958"/>
                <a:gd name="connsiteX50" fmla="*/ 2622209 w 4194291"/>
                <a:gd name="connsiteY50" fmla="*/ 1580808 h 4397958"/>
                <a:gd name="connsiteX51" fmla="*/ 2260600 w 4194291"/>
                <a:gd name="connsiteY51" fmla="*/ 1429201 h 4397958"/>
                <a:gd name="connsiteX52" fmla="*/ 2350634 w 4194291"/>
                <a:gd name="connsiteY52" fmla="*/ 1306398 h 4397958"/>
                <a:gd name="connsiteX53" fmla="*/ 2771094 w 4194291"/>
                <a:gd name="connsiteY53" fmla="*/ 1202870 h 4397958"/>
                <a:gd name="connsiteX54" fmla="*/ 3424124 w 4194291"/>
                <a:gd name="connsiteY54" fmla="*/ 907823 h 4397958"/>
                <a:gd name="connsiteX55" fmla="*/ 3693998 w 4194291"/>
                <a:gd name="connsiteY55" fmla="*/ 699066 h 4397958"/>
                <a:gd name="connsiteX56" fmla="*/ 4048805 w 4194291"/>
                <a:gd name="connsiteY56" fmla="*/ 476362 h 4397958"/>
                <a:gd name="connsiteX57" fmla="*/ 4161404 w 4194291"/>
                <a:gd name="connsiteY57" fmla="*/ 279512 h 4397958"/>
                <a:gd name="connsiteX58" fmla="*/ 4190433 w 4194291"/>
                <a:gd name="connsiteY58" fmla="*/ 192426 h 4397958"/>
                <a:gd name="connsiteX59" fmla="*/ 4089966 w 4194291"/>
                <a:gd name="connsiteY59" fmla="*/ 60211 h 4397958"/>
                <a:gd name="connsiteX60" fmla="*/ 3894817 w 4194291"/>
                <a:gd name="connsiteY60" fmla="*/ 0 h 4397958"/>
                <a:gd name="connsiteX61" fmla="*/ 3740490 w 4194291"/>
                <a:gd name="connsiteY61" fmla="*/ 163398 h 4397958"/>
                <a:gd name="connsiteX0" fmla="*/ 3742871 w 4162289"/>
                <a:gd name="connsiteY0" fmla="*/ 165439 h 4397958"/>
                <a:gd name="connsiteX1" fmla="*/ 3422309 w 4162289"/>
                <a:gd name="connsiteY1" fmla="*/ 427716 h 4397958"/>
                <a:gd name="connsiteX2" fmla="*/ 3190308 w 4162289"/>
                <a:gd name="connsiteY2" fmla="*/ 492237 h 4397958"/>
                <a:gd name="connsiteX3" fmla="*/ 3072833 w 4162289"/>
                <a:gd name="connsiteY3" fmla="*/ 772998 h 4397958"/>
                <a:gd name="connsiteX4" fmla="*/ 2913176 w 4162289"/>
                <a:gd name="connsiteY4" fmla="*/ 947169 h 4397958"/>
                <a:gd name="connsiteX5" fmla="*/ 2550318 w 4162289"/>
                <a:gd name="connsiteY5" fmla="*/ 1063283 h 4397958"/>
                <a:gd name="connsiteX6" fmla="*/ 1897176 w 4162289"/>
                <a:gd name="connsiteY6" fmla="*/ 1135855 h 4397958"/>
                <a:gd name="connsiteX7" fmla="*/ 1592376 w 4162289"/>
                <a:gd name="connsiteY7" fmla="*/ 1237455 h 4397958"/>
                <a:gd name="connsiteX8" fmla="*/ 1592376 w 4162289"/>
                <a:gd name="connsiteY8" fmla="*/ 1498712 h 4397958"/>
                <a:gd name="connsiteX9" fmla="*/ 1807028 w 4162289"/>
                <a:gd name="connsiteY9" fmla="*/ 1593849 h 4397958"/>
                <a:gd name="connsiteX10" fmla="*/ 2437040 w 4162289"/>
                <a:gd name="connsiteY10" fmla="*/ 1748517 h 4397958"/>
                <a:gd name="connsiteX11" fmla="*/ 2921340 w 4162289"/>
                <a:gd name="connsiteY11" fmla="*/ 1850117 h 4397958"/>
                <a:gd name="connsiteX12" fmla="*/ 3129303 w 4162289"/>
                <a:gd name="connsiteY12" fmla="*/ 2007166 h 4397958"/>
                <a:gd name="connsiteX13" fmla="*/ 3110479 w 4162289"/>
                <a:gd name="connsiteY13" fmla="*/ 2195964 h 4397958"/>
                <a:gd name="connsiteX14" fmla="*/ 2940616 w 4162289"/>
                <a:gd name="connsiteY14" fmla="*/ 2322964 h 4397958"/>
                <a:gd name="connsiteX15" fmla="*/ 2463233 w 4162289"/>
                <a:gd name="connsiteY15" fmla="*/ 2340541 h 4397958"/>
                <a:gd name="connsiteX16" fmla="*/ 1940718 w 4162289"/>
                <a:gd name="connsiteY16" fmla="*/ 2369569 h 4397958"/>
                <a:gd name="connsiteX17" fmla="*/ 1577861 w 4162289"/>
                <a:gd name="connsiteY17" fmla="*/ 2413112 h 4397958"/>
                <a:gd name="connsiteX18" fmla="*/ 1026318 w 4162289"/>
                <a:gd name="connsiteY18" fmla="*/ 2485683 h 4397958"/>
                <a:gd name="connsiteX19" fmla="*/ 166007 w 4162289"/>
                <a:gd name="connsiteY19" fmla="*/ 2558029 h 4397958"/>
                <a:gd name="connsiteX20" fmla="*/ 10318 w 4162289"/>
                <a:gd name="connsiteY20" fmla="*/ 2659855 h 4397958"/>
                <a:gd name="connsiteX21" fmla="*/ 34358 w 4162289"/>
                <a:gd name="connsiteY21" fmla="*/ 2934719 h 4397958"/>
                <a:gd name="connsiteX22" fmla="*/ 193721 w 4162289"/>
                <a:gd name="connsiteY22" fmla="*/ 3046404 h 4397958"/>
                <a:gd name="connsiteX23" fmla="*/ 530452 w 4162289"/>
                <a:gd name="connsiteY23" fmla="*/ 3098458 h 4397958"/>
                <a:gd name="connsiteX24" fmla="*/ 1215004 w 4162289"/>
                <a:gd name="connsiteY24" fmla="*/ 3211398 h 4397958"/>
                <a:gd name="connsiteX25" fmla="*/ 1563347 w 4162289"/>
                <a:gd name="connsiteY25" fmla="*/ 3225912 h 4397958"/>
                <a:gd name="connsiteX26" fmla="*/ 2586830 w 4162289"/>
                <a:gd name="connsiteY26" fmla="*/ 3416638 h 4397958"/>
                <a:gd name="connsiteX27" fmla="*/ 2922586 w 4162289"/>
                <a:gd name="connsiteY27" fmla="*/ 3585820 h 4397958"/>
                <a:gd name="connsiteX28" fmla="*/ 2942317 w 4162289"/>
                <a:gd name="connsiteY28" fmla="*/ 3741964 h 4397958"/>
                <a:gd name="connsiteX29" fmla="*/ 2811576 w 4162289"/>
                <a:gd name="connsiteY29" fmla="*/ 3879055 h 4397958"/>
                <a:gd name="connsiteX30" fmla="*/ 2511879 w 4162289"/>
                <a:gd name="connsiteY30" fmla="*/ 3993582 h 4397958"/>
                <a:gd name="connsiteX31" fmla="*/ 2393723 w 4162289"/>
                <a:gd name="connsiteY31" fmla="*/ 4152672 h 4397958"/>
                <a:gd name="connsiteX32" fmla="*/ 2427060 w 4162289"/>
                <a:gd name="connsiteY32" fmla="*/ 4356552 h 4397958"/>
                <a:gd name="connsiteX33" fmla="*/ 2896961 w 4162289"/>
                <a:gd name="connsiteY33" fmla="*/ 4361995 h 4397958"/>
                <a:gd name="connsiteX34" fmla="*/ 3295083 w 4162289"/>
                <a:gd name="connsiteY34" fmla="*/ 3871343 h 4397958"/>
                <a:gd name="connsiteX35" fmla="*/ 3407115 w 4162289"/>
                <a:gd name="connsiteY35" fmla="*/ 3482180 h 4397958"/>
                <a:gd name="connsiteX36" fmla="*/ 3276713 w 4162289"/>
                <a:gd name="connsiteY36" fmla="*/ 3290432 h 4397958"/>
                <a:gd name="connsiteX37" fmla="*/ 2893218 w 4162289"/>
                <a:gd name="connsiteY37" fmla="*/ 3159124 h 4397958"/>
                <a:gd name="connsiteX38" fmla="*/ 2577420 w 4162289"/>
                <a:gd name="connsiteY38" fmla="*/ 3116035 h 4397958"/>
                <a:gd name="connsiteX39" fmla="*/ 1839118 w 4162289"/>
                <a:gd name="connsiteY39" fmla="*/ 3080769 h 4397958"/>
                <a:gd name="connsiteX40" fmla="*/ 1298348 w 4162289"/>
                <a:gd name="connsiteY40" fmla="*/ 3051968 h 4397958"/>
                <a:gd name="connsiteX41" fmla="*/ 1031761 w 4162289"/>
                <a:gd name="connsiteY41" fmla="*/ 2947306 h 4397958"/>
                <a:gd name="connsiteX42" fmla="*/ 1069861 w 4162289"/>
                <a:gd name="connsiteY42" fmla="*/ 2775969 h 4397958"/>
                <a:gd name="connsiteX43" fmla="*/ 1282473 w 4162289"/>
                <a:gd name="connsiteY43" fmla="*/ 2685255 h 4397958"/>
                <a:gd name="connsiteX44" fmla="*/ 1904546 w 4162289"/>
                <a:gd name="connsiteY44" fmla="*/ 2581954 h 4397958"/>
                <a:gd name="connsiteX45" fmla="*/ 2961708 w 4162289"/>
                <a:gd name="connsiteY45" fmla="*/ 2555307 h 4397958"/>
                <a:gd name="connsiteX46" fmla="*/ 3457914 w 4162289"/>
                <a:gd name="connsiteY46" fmla="*/ 2388392 h 4397958"/>
                <a:gd name="connsiteX47" fmla="*/ 3618480 w 4162289"/>
                <a:gd name="connsiteY47" fmla="*/ 2101281 h 4397958"/>
                <a:gd name="connsiteX48" fmla="*/ 3584461 w 4162289"/>
                <a:gd name="connsiteY48" fmla="*/ 1903411 h 4397958"/>
                <a:gd name="connsiteX49" fmla="*/ 3116376 w 4162289"/>
                <a:gd name="connsiteY49" fmla="*/ 1701912 h 4397958"/>
                <a:gd name="connsiteX50" fmla="*/ 2622209 w 4162289"/>
                <a:gd name="connsiteY50" fmla="*/ 1580808 h 4397958"/>
                <a:gd name="connsiteX51" fmla="*/ 2260600 w 4162289"/>
                <a:gd name="connsiteY51" fmla="*/ 1429201 h 4397958"/>
                <a:gd name="connsiteX52" fmla="*/ 2350634 w 4162289"/>
                <a:gd name="connsiteY52" fmla="*/ 1306398 h 4397958"/>
                <a:gd name="connsiteX53" fmla="*/ 2771094 w 4162289"/>
                <a:gd name="connsiteY53" fmla="*/ 1202870 h 4397958"/>
                <a:gd name="connsiteX54" fmla="*/ 3424124 w 4162289"/>
                <a:gd name="connsiteY54" fmla="*/ 907823 h 4397958"/>
                <a:gd name="connsiteX55" fmla="*/ 3693998 w 4162289"/>
                <a:gd name="connsiteY55" fmla="*/ 699066 h 4397958"/>
                <a:gd name="connsiteX56" fmla="*/ 4048805 w 4162289"/>
                <a:gd name="connsiteY56" fmla="*/ 476362 h 4397958"/>
                <a:gd name="connsiteX57" fmla="*/ 4161404 w 4162289"/>
                <a:gd name="connsiteY57" fmla="*/ 279512 h 4397958"/>
                <a:gd name="connsiteX58" fmla="*/ 4089966 w 4162289"/>
                <a:gd name="connsiteY58" fmla="*/ 60211 h 4397958"/>
                <a:gd name="connsiteX59" fmla="*/ 3894817 w 4162289"/>
                <a:gd name="connsiteY59" fmla="*/ 0 h 4397958"/>
                <a:gd name="connsiteX60" fmla="*/ 3740490 w 4162289"/>
                <a:gd name="connsiteY60" fmla="*/ 163398 h 4397958"/>
                <a:gd name="connsiteX0" fmla="*/ 3742871 w 4163375"/>
                <a:gd name="connsiteY0" fmla="*/ 107677 h 4340196"/>
                <a:gd name="connsiteX1" fmla="*/ 3422309 w 4163375"/>
                <a:gd name="connsiteY1" fmla="*/ 369954 h 4340196"/>
                <a:gd name="connsiteX2" fmla="*/ 3190308 w 4163375"/>
                <a:gd name="connsiteY2" fmla="*/ 434475 h 4340196"/>
                <a:gd name="connsiteX3" fmla="*/ 3072833 w 4163375"/>
                <a:gd name="connsiteY3" fmla="*/ 715236 h 4340196"/>
                <a:gd name="connsiteX4" fmla="*/ 2913176 w 4163375"/>
                <a:gd name="connsiteY4" fmla="*/ 889407 h 4340196"/>
                <a:gd name="connsiteX5" fmla="*/ 2550318 w 4163375"/>
                <a:gd name="connsiteY5" fmla="*/ 1005521 h 4340196"/>
                <a:gd name="connsiteX6" fmla="*/ 1897176 w 4163375"/>
                <a:gd name="connsiteY6" fmla="*/ 1078093 h 4340196"/>
                <a:gd name="connsiteX7" fmla="*/ 1592376 w 4163375"/>
                <a:gd name="connsiteY7" fmla="*/ 1179693 h 4340196"/>
                <a:gd name="connsiteX8" fmla="*/ 1592376 w 4163375"/>
                <a:gd name="connsiteY8" fmla="*/ 1440950 h 4340196"/>
                <a:gd name="connsiteX9" fmla="*/ 1807028 w 4163375"/>
                <a:gd name="connsiteY9" fmla="*/ 1536087 h 4340196"/>
                <a:gd name="connsiteX10" fmla="*/ 2437040 w 4163375"/>
                <a:gd name="connsiteY10" fmla="*/ 1690755 h 4340196"/>
                <a:gd name="connsiteX11" fmla="*/ 2921340 w 4163375"/>
                <a:gd name="connsiteY11" fmla="*/ 1792355 h 4340196"/>
                <a:gd name="connsiteX12" fmla="*/ 3129303 w 4163375"/>
                <a:gd name="connsiteY12" fmla="*/ 1949404 h 4340196"/>
                <a:gd name="connsiteX13" fmla="*/ 3110479 w 4163375"/>
                <a:gd name="connsiteY13" fmla="*/ 2138202 h 4340196"/>
                <a:gd name="connsiteX14" fmla="*/ 2940616 w 4163375"/>
                <a:gd name="connsiteY14" fmla="*/ 2265202 h 4340196"/>
                <a:gd name="connsiteX15" fmla="*/ 2463233 w 4163375"/>
                <a:gd name="connsiteY15" fmla="*/ 2282779 h 4340196"/>
                <a:gd name="connsiteX16" fmla="*/ 1940718 w 4163375"/>
                <a:gd name="connsiteY16" fmla="*/ 2311807 h 4340196"/>
                <a:gd name="connsiteX17" fmla="*/ 1577861 w 4163375"/>
                <a:gd name="connsiteY17" fmla="*/ 2355350 h 4340196"/>
                <a:gd name="connsiteX18" fmla="*/ 1026318 w 4163375"/>
                <a:gd name="connsiteY18" fmla="*/ 2427921 h 4340196"/>
                <a:gd name="connsiteX19" fmla="*/ 166007 w 4163375"/>
                <a:gd name="connsiteY19" fmla="*/ 2500267 h 4340196"/>
                <a:gd name="connsiteX20" fmla="*/ 10318 w 4163375"/>
                <a:gd name="connsiteY20" fmla="*/ 2602093 h 4340196"/>
                <a:gd name="connsiteX21" fmla="*/ 34358 w 4163375"/>
                <a:gd name="connsiteY21" fmla="*/ 2876957 h 4340196"/>
                <a:gd name="connsiteX22" fmla="*/ 193721 w 4163375"/>
                <a:gd name="connsiteY22" fmla="*/ 2988642 h 4340196"/>
                <a:gd name="connsiteX23" fmla="*/ 530452 w 4163375"/>
                <a:gd name="connsiteY23" fmla="*/ 3040696 h 4340196"/>
                <a:gd name="connsiteX24" fmla="*/ 1215004 w 4163375"/>
                <a:gd name="connsiteY24" fmla="*/ 3153636 h 4340196"/>
                <a:gd name="connsiteX25" fmla="*/ 1563347 w 4163375"/>
                <a:gd name="connsiteY25" fmla="*/ 3168150 h 4340196"/>
                <a:gd name="connsiteX26" fmla="*/ 2586830 w 4163375"/>
                <a:gd name="connsiteY26" fmla="*/ 3358876 h 4340196"/>
                <a:gd name="connsiteX27" fmla="*/ 2922586 w 4163375"/>
                <a:gd name="connsiteY27" fmla="*/ 3528058 h 4340196"/>
                <a:gd name="connsiteX28" fmla="*/ 2942317 w 4163375"/>
                <a:gd name="connsiteY28" fmla="*/ 3684202 h 4340196"/>
                <a:gd name="connsiteX29" fmla="*/ 2811576 w 4163375"/>
                <a:gd name="connsiteY29" fmla="*/ 3821293 h 4340196"/>
                <a:gd name="connsiteX30" fmla="*/ 2511879 w 4163375"/>
                <a:gd name="connsiteY30" fmla="*/ 3935820 h 4340196"/>
                <a:gd name="connsiteX31" fmla="*/ 2393723 w 4163375"/>
                <a:gd name="connsiteY31" fmla="*/ 4094910 h 4340196"/>
                <a:gd name="connsiteX32" fmla="*/ 2427060 w 4163375"/>
                <a:gd name="connsiteY32" fmla="*/ 4298790 h 4340196"/>
                <a:gd name="connsiteX33" fmla="*/ 2896961 w 4163375"/>
                <a:gd name="connsiteY33" fmla="*/ 4304233 h 4340196"/>
                <a:gd name="connsiteX34" fmla="*/ 3295083 w 4163375"/>
                <a:gd name="connsiteY34" fmla="*/ 3813581 h 4340196"/>
                <a:gd name="connsiteX35" fmla="*/ 3407115 w 4163375"/>
                <a:gd name="connsiteY35" fmla="*/ 3424418 h 4340196"/>
                <a:gd name="connsiteX36" fmla="*/ 3276713 w 4163375"/>
                <a:gd name="connsiteY36" fmla="*/ 3232670 h 4340196"/>
                <a:gd name="connsiteX37" fmla="*/ 2893218 w 4163375"/>
                <a:gd name="connsiteY37" fmla="*/ 3101362 h 4340196"/>
                <a:gd name="connsiteX38" fmla="*/ 2577420 w 4163375"/>
                <a:gd name="connsiteY38" fmla="*/ 3058273 h 4340196"/>
                <a:gd name="connsiteX39" fmla="*/ 1839118 w 4163375"/>
                <a:gd name="connsiteY39" fmla="*/ 3023007 h 4340196"/>
                <a:gd name="connsiteX40" fmla="*/ 1298348 w 4163375"/>
                <a:gd name="connsiteY40" fmla="*/ 2994206 h 4340196"/>
                <a:gd name="connsiteX41" fmla="*/ 1031761 w 4163375"/>
                <a:gd name="connsiteY41" fmla="*/ 2889544 h 4340196"/>
                <a:gd name="connsiteX42" fmla="*/ 1069861 w 4163375"/>
                <a:gd name="connsiteY42" fmla="*/ 2718207 h 4340196"/>
                <a:gd name="connsiteX43" fmla="*/ 1282473 w 4163375"/>
                <a:gd name="connsiteY43" fmla="*/ 2627493 h 4340196"/>
                <a:gd name="connsiteX44" fmla="*/ 1904546 w 4163375"/>
                <a:gd name="connsiteY44" fmla="*/ 2524192 h 4340196"/>
                <a:gd name="connsiteX45" fmla="*/ 2961708 w 4163375"/>
                <a:gd name="connsiteY45" fmla="*/ 2497545 h 4340196"/>
                <a:gd name="connsiteX46" fmla="*/ 3457914 w 4163375"/>
                <a:gd name="connsiteY46" fmla="*/ 2330630 h 4340196"/>
                <a:gd name="connsiteX47" fmla="*/ 3618480 w 4163375"/>
                <a:gd name="connsiteY47" fmla="*/ 2043519 h 4340196"/>
                <a:gd name="connsiteX48" fmla="*/ 3584461 w 4163375"/>
                <a:gd name="connsiteY48" fmla="*/ 1845649 h 4340196"/>
                <a:gd name="connsiteX49" fmla="*/ 3116376 w 4163375"/>
                <a:gd name="connsiteY49" fmla="*/ 1644150 h 4340196"/>
                <a:gd name="connsiteX50" fmla="*/ 2622209 w 4163375"/>
                <a:gd name="connsiteY50" fmla="*/ 1523046 h 4340196"/>
                <a:gd name="connsiteX51" fmla="*/ 2260600 w 4163375"/>
                <a:gd name="connsiteY51" fmla="*/ 1371439 h 4340196"/>
                <a:gd name="connsiteX52" fmla="*/ 2350634 w 4163375"/>
                <a:gd name="connsiteY52" fmla="*/ 1248636 h 4340196"/>
                <a:gd name="connsiteX53" fmla="*/ 2771094 w 4163375"/>
                <a:gd name="connsiteY53" fmla="*/ 1145108 h 4340196"/>
                <a:gd name="connsiteX54" fmla="*/ 3424124 w 4163375"/>
                <a:gd name="connsiteY54" fmla="*/ 850061 h 4340196"/>
                <a:gd name="connsiteX55" fmla="*/ 3693998 w 4163375"/>
                <a:gd name="connsiteY55" fmla="*/ 641304 h 4340196"/>
                <a:gd name="connsiteX56" fmla="*/ 4048805 w 4163375"/>
                <a:gd name="connsiteY56" fmla="*/ 418600 h 4340196"/>
                <a:gd name="connsiteX57" fmla="*/ 4161404 w 4163375"/>
                <a:gd name="connsiteY57" fmla="*/ 221750 h 4340196"/>
                <a:gd name="connsiteX58" fmla="*/ 4089966 w 4163375"/>
                <a:gd name="connsiteY58" fmla="*/ 2449 h 4340196"/>
                <a:gd name="connsiteX59" fmla="*/ 3740490 w 4163375"/>
                <a:gd name="connsiteY59" fmla="*/ 105636 h 4340196"/>
                <a:gd name="connsiteX0" fmla="*/ 3742871 w 4162574"/>
                <a:gd name="connsiteY0" fmla="*/ 129323 h 4361842"/>
                <a:gd name="connsiteX1" fmla="*/ 3422309 w 4162574"/>
                <a:gd name="connsiteY1" fmla="*/ 391600 h 4361842"/>
                <a:gd name="connsiteX2" fmla="*/ 3190308 w 4162574"/>
                <a:gd name="connsiteY2" fmla="*/ 456121 h 4361842"/>
                <a:gd name="connsiteX3" fmla="*/ 3072833 w 4162574"/>
                <a:gd name="connsiteY3" fmla="*/ 736882 h 4361842"/>
                <a:gd name="connsiteX4" fmla="*/ 2913176 w 4162574"/>
                <a:gd name="connsiteY4" fmla="*/ 911053 h 4361842"/>
                <a:gd name="connsiteX5" fmla="*/ 2550318 w 4162574"/>
                <a:gd name="connsiteY5" fmla="*/ 1027167 h 4361842"/>
                <a:gd name="connsiteX6" fmla="*/ 1897176 w 4162574"/>
                <a:gd name="connsiteY6" fmla="*/ 1099739 h 4361842"/>
                <a:gd name="connsiteX7" fmla="*/ 1592376 w 4162574"/>
                <a:gd name="connsiteY7" fmla="*/ 1201339 h 4361842"/>
                <a:gd name="connsiteX8" fmla="*/ 1592376 w 4162574"/>
                <a:gd name="connsiteY8" fmla="*/ 1462596 h 4361842"/>
                <a:gd name="connsiteX9" fmla="*/ 1807028 w 4162574"/>
                <a:gd name="connsiteY9" fmla="*/ 1557733 h 4361842"/>
                <a:gd name="connsiteX10" fmla="*/ 2437040 w 4162574"/>
                <a:gd name="connsiteY10" fmla="*/ 1712401 h 4361842"/>
                <a:gd name="connsiteX11" fmla="*/ 2921340 w 4162574"/>
                <a:gd name="connsiteY11" fmla="*/ 1814001 h 4361842"/>
                <a:gd name="connsiteX12" fmla="*/ 3129303 w 4162574"/>
                <a:gd name="connsiteY12" fmla="*/ 1971050 h 4361842"/>
                <a:gd name="connsiteX13" fmla="*/ 3110479 w 4162574"/>
                <a:gd name="connsiteY13" fmla="*/ 2159848 h 4361842"/>
                <a:gd name="connsiteX14" fmla="*/ 2940616 w 4162574"/>
                <a:gd name="connsiteY14" fmla="*/ 2286848 h 4361842"/>
                <a:gd name="connsiteX15" fmla="*/ 2463233 w 4162574"/>
                <a:gd name="connsiteY15" fmla="*/ 2304425 h 4361842"/>
                <a:gd name="connsiteX16" fmla="*/ 1940718 w 4162574"/>
                <a:gd name="connsiteY16" fmla="*/ 2333453 h 4361842"/>
                <a:gd name="connsiteX17" fmla="*/ 1577861 w 4162574"/>
                <a:gd name="connsiteY17" fmla="*/ 2376996 h 4361842"/>
                <a:gd name="connsiteX18" fmla="*/ 1026318 w 4162574"/>
                <a:gd name="connsiteY18" fmla="*/ 2449567 h 4361842"/>
                <a:gd name="connsiteX19" fmla="*/ 166007 w 4162574"/>
                <a:gd name="connsiteY19" fmla="*/ 2521913 h 4361842"/>
                <a:gd name="connsiteX20" fmla="*/ 10318 w 4162574"/>
                <a:gd name="connsiteY20" fmla="*/ 2623739 h 4361842"/>
                <a:gd name="connsiteX21" fmla="*/ 34358 w 4162574"/>
                <a:gd name="connsiteY21" fmla="*/ 2898603 h 4361842"/>
                <a:gd name="connsiteX22" fmla="*/ 193721 w 4162574"/>
                <a:gd name="connsiteY22" fmla="*/ 3010288 h 4361842"/>
                <a:gd name="connsiteX23" fmla="*/ 530452 w 4162574"/>
                <a:gd name="connsiteY23" fmla="*/ 3062342 h 4361842"/>
                <a:gd name="connsiteX24" fmla="*/ 1215004 w 4162574"/>
                <a:gd name="connsiteY24" fmla="*/ 3175282 h 4361842"/>
                <a:gd name="connsiteX25" fmla="*/ 1563347 w 4162574"/>
                <a:gd name="connsiteY25" fmla="*/ 3189796 h 4361842"/>
                <a:gd name="connsiteX26" fmla="*/ 2586830 w 4162574"/>
                <a:gd name="connsiteY26" fmla="*/ 3380522 h 4361842"/>
                <a:gd name="connsiteX27" fmla="*/ 2922586 w 4162574"/>
                <a:gd name="connsiteY27" fmla="*/ 3549704 h 4361842"/>
                <a:gd name="connsiteX28" fmla="*/ 2942317 w 4162574"/>
                <a:gd name="connsiteY28" fmla="*/ 3705848 h 4361842"/>
                <a:gd name="connsiteX29" fmla="*/ 2811576 w 4162574"/>
                <a:gd name="connsiteY29" fmla="*/ 3842939 h 4361842"/>
                <a:gd name="connsiteX30" fmla="*/ 2511879 w 4162574"/>
                <a:gd name="connsiteY30" fmla="*/ 3957466 h 4361842"/>
                <a:gd name="connsiteX31" fmla="*/ 2393723 w 4162574"/>
                <a:gd name="connsiteY31" fmla="*/ 4116556 h 4361842"/>
                <a:gd name="connsiteX32" fmla="*/ 2427060 w 4162574"/>
                <a:gd name="connsiteY32" fmla="*/ 4320436 h 4361842"/>
                <a:gd name="connsiteX33" fmla="*/ 2896961 w 4162574"/>
                <a:gd name="connsiteY33" fmla="*/ 4325879 h 4361842"/>
                <a:gd name="connsiteX34" fmla="*/ 3295083 w 4162574"/>
                <a:gd name="connsiteY34" fmla="*/ 3835227 h 4361842"/>
                <a:gd name="connsiteX35" fmla="*/ 3407115 w 4162574"/>
                <a:gd name="connsiteY35" fmla="*/ 3446064 h 4361842"/>
                <a:gd name="connsiteX36" fmla="*/ 3276713 w 4162574"/>
                <a:gd name="connsiteY36" fmla="*/ 3254316 h 4361842"/>
                <a:gd name="connsiteX37" fmla="*/ 2893218 w 4162574"/>
                <a:gd name="connsiteY37" fmla="*/ 3123008 h 4361842"/>
                <a:gd name="connsiteX38" fmla="*/ 2577420 w 4162574"/>
                <a:gd name="connsiteY38" fmla="*/ 3079919 h 4361842"/>
                <a:gd name="connsiteX39" fmla="*/ 1839118 w 4162574"/>
                <a:gd name="connsiteY39" fmla="*/ 3044653 h 4361842"/>
                <a:gd name="connsiteX40" fmla="*/ 1298348 w 4162574"/>
                <a:gd name="connsiteY40" fmla="*/ 3015852 h 4361842"/>
                <a:gd name="connsiteX41" fmla="*/ 1031761 w 4162574"/>
                <a:gd name="connsiteY41" fmla="*/ 2911190 h 4361842"/>
                <a:gd name="connsiteX42" fmla="*/ 1069861 w 4162574"/>
                <a:gd name="connsiteY42" fmla="*/ 2739853 h 4361842"/>
                <a:gd name="connsiteX43" fmla="*/ 1282473 w 4162574"/>
                <a:gd name="connsiteY43" fmla="*/ 2649139 h 4361842"/>
                <a:gd name="connsiteX44" fmla="*/ 1904546 w 4162574"/>
                <a:gd name="connsiteY44" fmla="*/ 2545838 h 4361842"/>
                <a:gd name="connsiteX45" fmla="*/ 2961708 w 4162574"/>
                <a:gd name="connsiteY45" fmla="*/ 2519191 h 4361842"/>
                <a:gd name="connsiteX46" fmla="*/ 3457914 w 4162574"/>
                <a:gd name="connsiteY46" fmla="*/ 2352276 h 4361842"/>
                <a:gd name="connsiteX47" fmla="*/ 3618480 w 4162574"/>
                <a:gd name="connsiteY47" fmla="*/ 2065165 h 4361842"/>
                <a:gd name="connsiteX48" fmla="*/ 3584461 w 4162574"/>
                <a:gd name="connsiteY48" fmla="*/ 1867295 h 4361842"/>
                <a:gd name="connsiteX49" fmla="*/ 3116376 w 4162574"/>
                <a:gd name="connsiteY49" fmla="*/ 1665796 h 4361842"/>
                <a:gd name="connsiteX50" fmla="*/ 2622209 w 4162574"/>
                <a:gd name="connsiteY50" fmla="*/ 1544692 h 4361842"/>
                <a:gd name="connsiteX51" fmla="*/ 2260600 w 4162574"/>
                <a:gd name="connsiteY51" fmla="*/ 1393085 h 4361842"/>
                <a:gd name="connsiteX52" fmla="*/ 2350634 w 4162574"/>
                <a:gd name="connsiteY52" fmla="*/ 1270282 h 4361842"/>
                <a:gd name="connsiteX53" fmla="*/ 2771094 w 4162574"/>
                <a:gd name="connsiteY53" fmla="*/ 1166754 h 4361842"/>
                <a:gd name="connsiteX54" fmla="*/ 3424124 w 4162574"/>
                <a:gd name="connsiteY54" fmla="*/ 871707 h 4361842"/>
                <a:gd name="connsiteX55" fmla="*/ 3693998 w 4162574"/>
                <a:gd name="connsiteY55" fmla="*/ 662950 h 4361842"/>
                <a:gd name="connsiteX56" fmla="*/ 4048805 w 4162574"/>
                <a:gd name="connsiteY56" fmla="*/ 440246 h 4361842"/>
                <a:gd name="connsiteX57" fmla="*/ 4161404 w 4162574"/>
                <a:gd name="connsiteY57" fmla="*/ 243396 h 4361842"/>
                <a:gd name="connsiteX58" fmla="*/ 4089966 w 4162574"/>
                <a:gd name="connsiteY58" fmla="*/ 24095 h 4361842"/>
                <a:gd name="connsiteX59" fmla="*/ 3830977 w 4162574"/>
                <a:gd name="connsiteY59" fmla="*/ 20126 h 4361842"/>
                <a:gd name="connsiteX0" fmla="*/ 3823834 w 4162574"/>
                <a:gd name="connsiteY0" fmla="*/ 29311 h 4361842"/>
                <a:gd name="connsiteX1" fmla="*/ 3422309 w 4162574"/>
                <a:gd name="connsiteY1" fmla="*/ 391600 h 4361842"/>
                <a:gd name="connsiteX2" fmla="*/ 3190308 w 4162574"/>
                <a:gd name="connsiteY2" fmla="*/ 456121 h 4361842"/>
                <a:gd name="connsiteX3" fmla="*/ 3072833 w 4162574"/>
                <a:gd name="connsiteY3" fmla="*/ 736882 h 4361842"/>
                <a:gd name="connsiteX4" fmla="*/ 2913176 w 4162574"/>
                <a:gd name="connsiteY4" fmla="*/ 911053 h 4361842"/>
                <a:gd name="connsiteX5" fmla="*/ 2550318 w 4162574"/>
                <a:gd name="connsiteY5" fmla="*/ 1027167 h 4361842"/>
                <a:gd name="connsiteX6" fmla="*/ 1897176 w 4162574"/>
                <a:gd name="connsiteY6" fmla="*/ 1099739 h 4361842"/>
                <a:gd name="connsiteX7" fmla="*/ 1592376 w 4162574"/>
                <a:gd name="connsiteY7" fmla="*/ 1201339 h 4361842"/>
                <a:gd name="connsiteX8" fmla="*/ 1592376 w 4162574"/>
                <a:gd name="connsiteY8" fmla="*/ 1462596 h 4361842"/>
                <a:gd name="connsiteX9" fmla="*/ 1807028 w 4162574"/>
                <a:gd name="connsiteY9" fmla="*/ 1557733 h 4361842"/>
                <a:gd name="connsiteX10" fmla="*/ 2437040 w 4162574"/>
                <a:gd name="connsiteY10" fmla="*/ 1712401 h 4361842"/>
                <a:gd name="connsiteX11" fmla="*/ 2921340 w 4162574"/>
                <a:gd name="connsiteY11" fmla="*/ 1814001 h 4361842"/>
                <a:gd name="connsiteX12" fmla="*/ 3129303 w 4162574"/>
                <a:gd name="connsiteY12" fmla="*/ 1971050 h 4361842"/>
                <a:gd name="connsiteX13" fmla="*/ 3110479 w 4162574"/>
                <a:gd name="connsiteY13" fmla="*/ 2159848 h 4361842"/>
                <a:gd name="connsiteX14" fmla="*/ 2940616 w 4162574"/>
                <a:gd name="connsiteY14" fmla="*/ 2286848 h 4361842"/>
                <a:gd name="connsiteX15" fmla="*/ 2463233 w 4162574"/>
                <a:gd name="connsiteY15" fmla="*/ 2304425 h 4361842"/>
                <a:gd name="connsiteX16" fmla="*/ 1940718 w 4162574"/>
                <a:gd name="connsiteY16" fmla="*/ 2333453 h 4361842"/>
                <a:gd name="connsiteX17" fmla="*/ 1577861 w 4162574"/>
                <a:gd name="connsiteY17" fmla="*/ 2376996 h 4361842"/>
                <a:gd name="connsiteX18" fmla="*/ 1026318 w 4162574"/>
                <a:gd name="connsiteY18" fmla="*/ 2449567 h 4361842"/>
                <a:gd name="connsiteX19" fmla="*/ 166007 w 4162574"/>
                <a:gd name="connsiteY19" fmla="*/ 2521913 h 4361842"/>
                <a:gd name="connsiteX20" fmla="*/ 10318 w 4162574"/>
                <a:gd name="connsiteY20" fmla="*/ 2623739 h 4361842"/>
                <a:gd name="connsiteX21" fmla="*/ 34358 w 4162574"/>
                <a:gd name="connsiteY21" fmla="*/ 2898603 h 4361842"/>
                <a:gd name="connsiteX22" fmla="*/ 193721 w 4162574"/>
                <a:gd name="connsiteY22" fmla="*/ 3010288 h 4361842"/>
                <a:gd name="connsiteX23" fmla="*/ 530452 w 4162574"/>
                <a:gd name="connsiteY23" fmla="*/ 3062342 h 4361842"/>
                <a:gd name="connsiteX24" fmla="*/ 1215004 w 4162574"/>
                <a:gd name="connsiteY24" fmla="*/ 3175282 h 4361842"/>
                <a:gd name="connsiteX25" fmla="*/ 1563347 w 4162574"/>
                <a:gd name="connsiteY25" fmla="*/ 3189796 h 4361842"/>
                <a:gd name="connsiteX26" fmla="*/ 2586830 w 4162574"/>
                <a:gd name="connsiteY26" fmla="*/ 3380522 h 4361842"/>
                <a:gd name="connsiteX27" fmla="*/ 2922586 w 4162574"/>
                <a:gd name="connsiteY27" fmla="*/ 3549704 h 4361842"/>
                <a:gd name="connsiteX28" fmla="*/ 2942317 w 4162574"/>
                <a:gd name="connsiteY28" fmla="*/ 3705848 h 4361842"/>
                <a:gd name="connsiteX29" fmla="*/ 2811576 w 4162574"/>
                <a:gd name="connsiteY29" fmla="*/ 3842939 h 4361842"/>
                <a:gd name="connsiteX30" fmla="*/ 2511879 w 4162574"/>
                <a:gd name="connsiteY30" fmla="*/ 3957466 h 4361842"/>
                <a:gd name="connsiteX31" fmla="*/ 2393723 w 4162574"/>
                <a:gd name="connsiteY31" fmla="*/ 4116556 h 4361842"/>
                <a:gd name="connsiteX32" fmla="*/ 2427060 w 4162574"/>
                <a:gd name="connsiteY32" fmla="*/ 4320436 h 4361842"/>
                <a:gd name="connsiteX33" fmla="*/ 2896961 w 4162574"/>
                <a:gd name="connsiteY33" fmla="*/ 4325879 h 4361842"/>
                <a:gd name="connsiteX34" fmla="*/ 3295083 w 4162574"/>
                <a:gd name="connsiteY34" fmla="*/ 3835227 h 4361842"/>
                <a:gd name="connsiteX35" fmla="*/ 3407115 w 4162574"/>
                <a:gd name="connsiteY35" fmla="*/ 3446064 h 4361842"/>
                <a:gd name="connsiteX36" fmla="*/ 3276713 w 4162574"/>
                <a:gd name="connsiteY36" fmla="*/ 3254316 h 4361842"/>
                <a:gd name="connsiteX37" fmla="*/ 2893218 w 4162574"/>
                <a:gd name="connsiteY37" fmla="*/ 3123008 h 4361842"/>
                <a:gd name="connsiteX38" fmla="*/ 2577420 w 4162574"/>
                <a:gd name="connsiteY38" fmla="*/ 3079919 h 4361842"/>
                <a:gd name="connsiteX39" fmla="*/ 1839118 w 4162574"/>
                <a:gd name="connsiteY39" fmla="*/ 3044653 h 4361842"/>
                <a:gd name="connsiteX40" fmla="*/ 1298348 w 4162574"/>
                <a:gd name="connsiteY40" fmla="*/ 3015852 h 4361842"/>
                <a:gd name="connsiteX41" fmla="*/ 1031761 w 4162574"/>
                <a:gd name="connsiteY41" fmla="*/ 2911190 h 4361842"/>
                <a:gd name="connsiteX42" fmla="*/ 1069861 w 4162574"/>
                <a:gd name="connsiteY42" fmla="*/ 2739853 h 4361842"/>
                <a:gd name="connsiteX43" fmla="*/ 1282473 w 4162574"/>
                <a:gd name="connsiteY43" fmla="*/ 2649139 h 4361842"/>
                <a:gd name="connsiteX44" fmla="*/ 1904546 w 4162574"/>
                <a:gd name="connsiteY44" fmla="*/ 2545838 h 4361842"/>
                <a:gd name="connsiteX45" fmla="*/ 2961708 w 4162574"/>
                <a:gd name="connsiteY45" fmla="*/ 2519191 h 4361842"/>
                <a:gd name="connsiteX46" fmla="*/ 3457914 w 4162574"/>
                <a:gd name="connsiteY46" fmla="*/ 2352276 h 4361842"/>
                <a:gd name="connsiteX47" fmla="*/ 3618480 w 4162574"/>
                <a:gd name="connsiteY47" fmla="*/ 2065165 h 4361842"/>
                <a:gd name="connsiteX48" fmla="*/ 3584461 w 4162574"/>
                <a:gd name="connsiteY48" fmla="*/ 1867295 h 4361842"/>
                <a:gd name="connsiteX49" fmla="*/ 3116376 w 4162574"/>
                <a:gd name="connsiteY49" fmla="*/ 1665796 h 4361842"/>
                <a:gd name="connsiteX50" fmla="*/ 2622209 w 4162574"/>
                <a:gd name="connsiteY50" fmla="*/ 1544692 h 4361842"/>
                <a:gd name="connsiteX51" fmla="*/ 2260600 w 4162574"/>
                <a:gd name="connsiteY51" fmla="*/ 1393085 h 4361842"/>
                <a:gd name="connsiteX52" fmla="*/ 2350634 w 4162574"/>
                <a:gd name="connsiteY52" fmla="*/ 1270282 h 4361842"/>
                <a:gd name="connsiteX53" fmla="*/ 2771094 w 4162574"/>
                <a:gd name="connsiteY53" fmla="*/ 1166754 h 4361842"/>
                <a:gd name="connsiteX54" fmla="*/ 3424124 w 4162574"/>
                <a:gd name="connsiteY54" fmla="*/ 871707 h 4361842"/>
                <a:gd name="connsiteX55" fmla="*/ 3693998 w 4162574"/>
                <a:gd name="connsiteY55" fmla="*/ 662950 h 4361842"/>
                <a:gd name="connsiteX56" fmla="*/ 4048805 w 4162574"/>
                <a:gd name="connsiteY56" fmla="*/ 440246 h 4361842"/>
                <a:gd name="connsiteX57" fmla="*/ 4161404 w 4162574"/>
                <a:gd name="connsiteY57" fmla="*/ 243396 h 4361842"/>
                <a:gd name="connsiteX58" fmla="*/ 4089966 w 4162574"/>
                <a:gd name="connsiteY58" fmla="*/ 24095 h 4361842"/>
                <a:gd name="connsiteX59" fmla="*/ 3830977 w 4162574"/>
                <a:gd name="connsiteY59" fmla="*/ 20126 h 4361842"/>
                <a:gd name="connsiteX0" fmla="*/ 3823834 w 4162574"/>
                <a:gd name="connsiteY0" fmla="*/ 29311 h 4361842"/>
                <a:gd name="connsiteX1" fmla="*/ 3422309 w 4162574"/>
                <a:gd name="connsiteY1" fmla="*/ 391600 h 4361842"/>
                <a:gd name="connsiteX2" fmla="*/ 3190308 w 4162574"/>
                <a:gd name="connsiteY2" fmla="*/ 456121 h 4361842"/>
                <a:gd name="connsiteX3" fmla="*/ 3072833 w 4162574"/>
                <a:gd name="connsiteY3" fmla="*/ 736882 h 4361842"/>
                <a:gd name="connsiteX4" fmla="*/ 2913176 w 4162574"/>
                <a:gd name="connsiteY4" fmla="*/ 911053 h 4361842"/>
                <a:gd name="connsiteX5" fmla="*/ 2550318 w 4162574"/>
                <a:gd name="connsiteY5" fmla="*/ 1027167 h 4361842"/>
                <a:gd name="connsiteX6" fmla="*/ 1897176 w 4162574"/>
                <a:gd name="connsiteY6" fmla="*/ 1099739 h 4361842"/>
                <a:gd name="connsiteX7" fmla="*/ 1592376 w 4162574"/>
                <a:gd name="connsiteY7" fmla="*/ 1201339 h 4361842"/>
                <a:gd name="connsiteX8" fmla="*/ 1592376 w 4162574"/>
                <a:gd name="connsiteY8" fmla="*/ 1462596 h 4361842"/>
                <a:gd name="connsiteX9" fmla="*/ 1807028 w 4162574"/>
                <a:gd name="connsiteY9" fmla="*/ 1557733 h 4361842"/>
                <a:gd name="connsiteX10" fmla="*/ 2437040 w 4162574"/>
                <a:gd name="connsiteY10" fmla="*/ 1712401 h 4361842"/>
                <a:gd name="connsiteX11" fmla="*/ 2921340 w 4162574"/>
                <a:gd name="connsiteY11" fmla="*/ 1814001 h 4361842"/>
                <a:gd name="connsiteX12" fmla="*/ 3129303 w 4162574"/>
                <a:gd name="connsiteY12" fmla="*/ 1971050 h 4361842"/>
                <a:gd name="connsiteX13" fmla="*/ 3110479 w 4162574"/>
                <a:gd name="connsiteY13" fmla="*/ 2159848 h 4361842"/>
                <a:gd name="connsiteX14" fmla="*/ 2940616 w 4162574"/>
                <a:gd name="connsiteY14" fmla="*/ 2286848 h 4361842"/>
                <a:gd name="connsiteX15" fmla="*/ 2463233 w 4162574"/>
                <a:gd name="connsiteY15" fmla="*/ 2304425 h 4361842"/>
                <a:gd name="connsiteX16" fmla="*/ 1940718 w 4162574"/>
                <a:gd name="connsiteY16" fmla="*/ 2333453 h 4361842"/>
                <a:gd name="connsiteX17" fmla="*/ 1577861 w 4162574"/>
                <a:gd name="connsiteY17" fmla="*/ 2376996 h 4361842"/>
                <a:gd name="connsiteX18" fmla="*/ 1026318 w 4162574"/>
                <a:gd name="connsiteY18" fmla="*/ 2449567 h 4361842"/>
                <a:gd name="connsiteX19" fmla="*/ 166007 w 4162574"/>
                <a:gd name="connsiteY19" fmla="*/ 2521913 h 4361842"/>
                <a:gd name="connsiteX20" fmla="*/ 10318 w 4162574"/>
                <a:gd name="connsiteY20" fmla="*/ 2623739 h 4361842"/>
                <a:gd name="connsiteX21" fmla="*/ 34358 w 4162574"/>
                <a:gd name="connsiteY21" fmla="*/ 2898603 h 4361842"/>
                <a:gd name="connsiteX22" fmla="*/ 193721 w 4162574"/>
                <a:gd name="connsiteY22" fmla="*/ 3010288 h 4361842"/>
                <a:gd name="connsiteX23" fmla="*/ 530452 w 4162574"/>
                <a:gd name="connsiteY23" fmla="*/ 3062342 h 4361842"/>
                <a:gd name="connsiteX24" fmla="*/ 1215004 w 4162574"/>
                <a:gd name="connsiteY24" fmla="*/ 3175282 h 4361842"/>
                <a:gd name="connsiteX25" fmla="*/ 1563347 w 4162574"/>
                <a:gd name="connsiteY25" fmla="*/ 3189796 h 4361842"/>
                <a:gd name="connsiteX26" fmla="*/ 2586830 w 4162574"/>
                <a:gd name="connsiteY26" fmla="*/ 3380522 h 4361842"/>
                <a:gd name="connsiteX27" fmla="*/ 2922586 w 4162574"/>
                <a:gd name="connsiteY27" fmla="*/ 3549704 h 4361842"/>
                <a:gd name="connsiteX28" fmla="*/ 2942317 w 4162574"/>
                <a:gd name="connsiteY28" fmla="*/ 3705848 h 4361842"/>
                <a:gd name="connsiteX29" fmla="*/ 2811576 w 4162574"/>
                <a:gd name="connsiteY29" fmla="*/ 3842939 h 4361842"/>
                <a:gd name="connsiteX30" fmla="*/ 2511879 w 4162574"/>
                <a:gd name="connsiteY30" fmla="*/ 3957466 h 4361842"/>
                <a:gd name="connsiteX31" fmla="*/ 2393723 w 4162574"/>
                <a:gd name="connsiteY31" fmla="*/ 4116556 h 4361842"/>
                <a:gd name="connsiteX32" fmla="*/ 2427060 w 4162574"/>
                <a:gd name="connsiteY32" fmla="*/ 4320436 h 4361842"/>
                <a:gd name="connsiteX33" fmla="*/ 2896961 w 4162574"/>
                <a:gd name="connsiteY33" fmla="*/ 4325879 h 4361842"/>
                <a:gd name="connsiteX34" fmla="*/ 3295083 w 4162574"/>
                <a:gd name="connsiteY34" fmla="*/ 3835227 h 4361842"/>
                <a:gd name="connsiteX35" fmla="*/ 3407115 w 4162574"/>
                <a:gd name="connsiteY35" fmla="*/ 3446064 h 4361842"/>
                <a:gd name="connsiteX36" fmla="*/ 3276713 w 4162574"/>
                <a:gd name="connsiteY36" fmla="*/ 3254316 h 4361842"/>
                <a:gd name="connsiteX37" fmla="*/ 2893218 w 4162574"/>
                <a:gd name="connsiteY37" fmla="*/ 3123008 h 4361842"/>
                <a:gd name="connsiteX38" fmla="*/ 2577420 w 4162574"/>
                <a:gd name="connsiteY38" fmla="*/ 3079919 h 4361842"/>
                <a:gd name="connsiteX39" fmla="*/ 1839118 w 4162574"/>
                <a:gd name="connsiteY39" fmla="*/ 3044653 h 4361842"/>
                <a:gd name="connsiteX40" fmla="*/ 1304698 w 4162574"/>
                <a:gd name="connsiteY40" fmla="*/ 3022202 h 4361842"/>
                <a:gd name="connsiteX41" fmla="*/ 1031761 w 4162574"/>
                <a:gd name="connsiteY41" fmla="*/ 2911190 h 4361842"/>
                <a:gd name="connsiteX42" fmla="*/ 1069861 w 4162574"/>
                <a:gd name="connsiteY42" fmla="*/ 2739853 h 4361842"/>
                <a:gd name="connsiteX43" fmla="*/ 1282473 w 4162574"/>
                <a:gd name="connsiteY43" fmla="*/ 2649139 h 4361842"/>
                <a:gd name="connsiteX44" fmla="*/ 1904546 w 4162574"/>
                <a:gd name="connsiteY44" fmla="*/ 2545838 h 4361842"/>
                <a:gd name="connsiteX45" fmla="*/ 2961708 w 4162574"/>
                <a:gd name="connsiteY45" fmla="*/ 2519191 h 4361842"/>
                <a:gd name="connsiteX46" fmla="*/ 3457914 w 4162574"/>
                <a:gd name="connsiteY46" fmla="*/ 2352276 h 4361842"/>
                <a:gd name="connsiteX47" fmla="*/ 3618480 w 4162574"/>
                <a:gd name="connsiteY47" fmla="*/ 2065165 h 4361842"/>
                <a:gd name="connsiteX48" fmla="*/ 3584461 w 4162574"/>
                <a:gd name="connsiteY48" fmla="*/ 1867295 h 4361842"/>
                <a:gd name="connsiteX49" fmla="*/ 3116376 w 4162574"/>
                <a:gd name="connsiteY49" fmla="*/ 1665796 h 4361842"/>
                <a:gd name="connsiteX50" fmla="*/ 2622209 w 4162574"/>
                <a:gd name="connsiteY50" fmla="*/ 1544692 h 4361842"/>
                <a:gd name="connsiteX51" fmla="*/ 2260600 w 4162574"/>
                <a:gd name="connsiteY51" fmla="*/ 1393085 h 4361842"/>
                <a:gd name="connsiteX52" fmla="*/ 2350634 w 4162574"/>
                <a:gd name="connsiteY52" fmla="*/ 1270282 h 4361842"/>
                <a:gd name="connsiteX53" fmla="*/ 2771094 w 4162574"/>
                <a:gd name="connsiteY53" fmla="*/ 1166754 h 4361842"/>
                <a:gd name="connsiteX54" fmla="*/ 3424124 w 4162574"/>
                <a:gd name="connsiteY54" fmla="*/ 871707 h 4361842"/>
                <a:gd name="connsiteX55" fmla="*/ 3693998 w 4162574"/>
                <a:gd name="connsiteY55" fmla="*/ 662950 h 4361842"/>
                <a:gd name="connsiteX56" fmla="*/ 4048805 w 4162574"/>
                <a:gd name="connsiteY56" fmla="*/ 440246 h 4361842"/>
                <a:gd name="connsiteX57" fmla="*/ 4161404 w 4162574"/>
                <a:gd name="connsiteY57" fmla="*/ 243396 h 4361842"/>
                <a:gd name="connsiteX58" fmla="*/ 4089966 w 4162574"/>
                <a:gd name="connsiteY58" fmla="*/ 24095 h 4361842"/>
                <a:gd name="connsiteX59" fmla="*/ 3830977 w 4162574"/>
                <a:gd name="connsiteY59" fmla="*/ 20126 h 4361842"/>
                <a:gd name="connsiteX0" fmla="*/ 3823834 w 4162574"/>
                <a:gd name="connsiteY0" fmla="*/ 29311 h 4361842"/>
                <a:gd name="connsiteX1" fmla="*/ 3422309 w 4162574"/>
                <a:gd name="connsiteY1" fmla="*/ 391600 h 4361842"/>
                <a:gd name="connsiteX2" fmla="*/ 3190308 w 4162574"/>
                <a:gd name="connsiteY2" fmla="*/ 456121 h 4361842"/>
                <a:gd name="connsiteX3" fmla="*/ 3072833 w 4162574"/>
                <a:gd name="connsiteY3" fmla="*/ 736882 h 4361842"/>
                <a:gd name="connsiteX4" fmla="*/ 2913176 w 4162574"/>
                <a:gd name="connsiteY4" fmla="*/ 911053 h 4361842"/>
                <a:gd name="connsiteX5" fmla="*/ 2550318 w 4162574"/>
                <a:gd name="connsiteY5" fmla="*/ 1027167 h 4361842"/>
                <a:gd name="connsiteX6" fmla="*/ 1897176 w 4162574"/>
                <a:gd name="connsiteY6" fmla="*/ 1099739 h 4361842"/>
                <a:gd name="connsiteX7" fmla="*/ 1592376 w 4162574"/>
                <a:gd name="connsiteY7" fmla="*/ 1201339 h 4361842"/>
                <a:gd name="connsiteX8" fmla="*/ 1592376 w 4162574"/>
                <a:gd name="connsiteY8" fmla="*/ 1462596 h 4361842"/>
                <a:gd name="connsiteX9" fmla="*/ 1807028 w 4162574"/>
                <a:gd name="connsiteY9" fmla="*/ 1557733 h 4361842"/>
                <a:gd name="connsiteX10" fmla="*/ 2437040 w 4162574"/>
                <a:gd name="connsiteY10" fmla="*/ 1712401 h 4361842"/>
                <a:gd name="connsiteX11" fmla="*/ 2921340 w 4162574"/>
                <a:gd name="connsiteY11" fmla="*/ 1814001 h 4361842"/>
                <a:gd name="connsiteX12" fmla="*/ 3129303 w 4162574"/>
                <a:gd name="connsiteY12" fmla="*/ 1971050 h 4361842"/>
                <a:gd name="connsiteX13" fmla="*/ 3110479 w 4162574"/>
                <a:gd name="connsiteY13" fmla="*/ 2159848 h 4361842"/>
                <a:gd name="connsiteX14" fmla="*/ 2940616 w 4162574"/>
                <a:gd name="connsiteY14" fmla="*/ 2286848 h 4361842"/>
                <a:gd name="connsiteX15" fmla="*/ 2463233 w 4162574"/>
                <a:gd name="connsiteY15" fmla="*/ 2304425 h 4361842"/>
                <a:gd name="connsiteX16" fmla="*/ 1940718 w 4162574"/>
                <a:gd name="connsiteY16" fmla="*/ 2333453 h 4361842"/>
                <a:gd name="connsiteX17" fmla="*/ 1577861 w 4162574"/>
                <a:gd name="connsiteY17" fmla="*/ 2376996 h 4361842"/>
                <a:gd name="connsiteX18" fmla="*/ 1026318 w 4162574"/>
                <a:gd name="connsiteY18" fmla="*/ 2449567 h 4361842"/>
                <a:gd name="connsiteX19" fmla="*/ 166007 w 4162574"/>
                <a:gd name="connsiteY19" fmla="*/ 2521913 h 4361842"/>
                <a:gd name="connsiteX20" fmla="*/ 10318 w 4162574"/>
                <a:gd name="connsiteY20" fmla="*/ 2623739 h 4361842"/>
                <a:gd name="connsiteX21" fmla="*/ 34358 w 4162574"/>
                <a:gd name="connsiteY21" fmla="*/ 2898603 h 4361842"/>
                <a:gd name="connsiteX22" fmla="*/ 193721 w 4162574"/>
                <a:gd name="connsiteY22" fmla="*/ 3010288 h 4361842"/>
                <a:gd name="connsiteX23" fmla="*/ 530452 w 4162574"/>
                <a:gd name="connsiteY23" fmla="*/ 3062342 h 4361842"/>
                <a:gd name="connsiteX24" fmla="*/ 1215004 w 4162574"/>
                <a:gd name="connsiteY24" fmla="*/ 3175282 h 4361842"/>
                <a:gd name="connsiteX25" fmla="*/ 1607797 w 4162574"/>
                <a:gd name="connsiteY25" fmla="*/ 3253296 h 4361842"/>
                <a:gd name="connsiteX26" fmla="*/ 2586830 w 4162574"/>
                <a:gd name="connsiteY26" fmla="*/ 3380522 h 4361842"/>
                <a:gd name="connsiteX27" fmla="*/ 2922586 w 4162574"/>
                <a:gd name="connsiteY27" fmla="*/ 3549704 h 4361842"/>
                <a:gd name="connsiteX28" fmla="*/ 2942317 w 4162574"/>
                <a:gd name="connsiteY28" fmla="*/ 3705848 h 4361842"/>
                <a:gd name="connsiteX29" fmla="*/ 2811576 w 4162574"/>
                <a:gd name="connsiteY29" fmla="*/ 3842939 h 4361842"/>
                <a:gd name="connsiteX30" fmla="*/ 2511879 w 4162574"/>
                <a:gd name="connsiteY30" fmla="*/ 3957466 h 4361842"/>
                <a:gd name="connsiteX31" fmla="*/ 2393723 w 4162574"/>
                <a:gd name="connsiteY31" fmla="*/ 4116556 h 4361842"/>
                <a:gd name="connsiteX32" fmla="*/ 2427060 w 4162574"/>
                <a:gd name="connsiteY32" fmla="*/ 4320436 h 4361842"/>
                <a:gd name="connsiteX33" fmla="*/ 2896961 w 4162574"/>
                <a:gd name="connsiteY33" fmla="*/ 4325879 h 4361842"/>
                <a:gd name="connsiteX34" fmla="*/ 3295083 w 4162574"/>
                <a:gd name="connsiteY34" fmla="*/ 3835227 h 4361842"/>
                <a:gd name="connsiteX35" fmla="*/ 3407115 w 4162574"/>
                <a:gd name="connsiteY35" fmla="*/ 3446064 h 4361842"/>
                <a:gd name="connsiteX36" fmla="*/ 3276713 w 4162574"/>
                <a:gd name="connsiteY36" fmla="*/ 3254316 h 4361842"/>
                <a:gd name="connsiteX37" fmla="*/ 2893218 w 4162574"/>
                <a:gd name="connsiteY37" fmla="*/ 3123008 h 4361842"/>
                <a:gd name="connsiteX38" fmla="*/ 2577420 w 4162574"/>
                <a:gd name="connsiteY38" fmla="*/ 3079919 h 4361842"/>
                <a:gd name="connsiteX39" fmla="*/ 1839118 w 4162574"/>
                <a:gd name="connsiteY39" fmla="*/ 3044653 h 4361842"/>
                <a:gd name="connsiteX40" fmla="*/ 1304698 w 4162574"/>
                <a:gd name="connsiteY40" fmla="*/ 3022202 h 4361842"/>
                <a:gd name="connsiteX41" fmla="*/ 1031761 w 4162574"/>
                <a:gd name="connsiteY41" fmla="*/ 2911190 h 4361842"/>
                <a:gd name="connsiteX42" fmla="*/ 1069861 w 4162574"/>
                <a:gd name="connsiteY42" fmla="*/ 2739853 h 4361842"/>
                <a:gd name="connsiteX43" fmla="*/ 1282473 w 4162574"/>
                <a:gd name="connsiteY43" fmla="*/ 2649139 h 4361842"/>
                <a:gd name="connsiteX44" fmla="*/ 1904546 w 4162574"/>
                <a:gd name="connsiteY44" fmla="*/ 2545838 h 4361842"/>
                <a:gd name="connsiteX45" fmla="*/ 2961708 w 4162574"/>
                <a:gd name="connsiteY45" fmla="*/ 2519191 h 4361842"/>
                <a:gd name="connsiteX46" fmla="*/ 3457914 w 4162574"/>
                <a:gd name="connsiteY46" fmla="*/ 2352276 h 4361842"/>
                <a:gd name="connsiteX47" fmla="*/ 3618480 w 4162574"/>
                <a:gd name="connsiteY47" fmla="*/ 2065165 h 4361842"/>
                <a:gd name="connsiteX48" fmla="*/ 3584461 w 4162574"/>
                <a:gd name="connsiteY48" fmla="*/ 1867295 h 4361842"/>
                <a:gd name="connsiteX49" fmla="*/ 3116376 w 4162574"/>
                <a:gd name="connsiteY49" fmla="*/ 1665796 h 4361842"/>
                <a:gd name="connsiteX50" fmla="*/ 2622209 w 4162574"/>
                <a:gd name="connsiteY50" fmla="*/ 1544692 h 4361842"/>
                <a:gd name="connsiteX51" fmla="*/ 2260600 w 4162574"/>
                <a:gd name="connsiteY51" fmla="*/ 1393085 h 4361842"/>
                <a:gd name="connsiteX52" fmla="*/ 2350634 w 4162574"/>
                <a:gd name="connsiteY52" fmla="*/ 1270282 h 4361842"/>
                <a:gd name="connsiteX53" fmla="*/ 2771094 w 4162574"/>
                <a:gd name="connsiteY53" fmla="*/ 1166754 h 4361842"/>
                <a:gd name="connsiteX54" fmla="*/ 3424124 w 4162574"/>
                <a:gd name="connsiteY54" fmla="*/ 871707 h 4361842"/>
                <a:gd name="connsiteX55" fmla="*/ 3693998 w 4162574"/>
                <a:gd name="connsiteY55" fmla="*/ 662950 h 4361842"/>
                <a:gd name="connsiteX56" fmla="*/ 4048805 w 4162574"/>
                <a:gd name="connsiteY56" fmla="*/ 440246 h 4361842"/>
                <a:gd name="connsiteX57" fmla="*/ 4161404 w 4162574"/>
                <a:gd name="connsiteY57" fmla="*/ 243396 h 4361842"/>
                <a:gd name="connsiteX58" fmla="*/ 4089966 w 4162574"/>
                <a:gd name="connsiteY58" fmla="*/ 24095 h 4361842"/>
                <a:gd name="connsiteX59" fmla="*/ 3830977 w 4162574"/>
                <a:gd name="connsiteY59" fmla="*/ 20126 h 436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162574" h="4361842">
                  <a:moveTo>
                    <a:pt x="3823834" y="29311"/>
                  </a:moveTo>
                  <a:cubicBezTo>
                    <a:pt x="3771933" y="92386"/>
                    <a:pt x="3527897" y="320465"/>
                    <a:pt x="3422309" y="391600"/>
                  </a:cubicBezTo>
                  <a:cubicBezTo>
                    <a:pt x="3316721" y="462735"/>
                    <a:pt x="3262879" y="451283"/>
                    <a:pt x="3190308" y="456121"/>
                  </a:cubicBezTo>
                  <a:cubicBezTo>
                    <a:pt x="3120156" y="506921"/>
                    <a:pt x="3118795" y="666730"/>
                    <a:pt x="3072833" y="736882"/>
                  </a:cubicBezTo>
                  <a:cubicBezTo>
                    <a:pt x="3026644" y="812704"/>
                    <a:pt x="3000262" y="862672"/>
                    <a:pt x="2913176" y="911053"/>
                  </a:cubicBezTo>
                  <a:cubicBezTo>
                    <a:pt x="2826090" y="959434"/>
                    <a:pt x="2719651" y="995719"/>
                    <a:pt x="2550318" y="1027167"/>
                  </a:cubicBezTo>
                  <a:cubicBezTo>
                    <a:pt x="2380985" y="1058615"/>
                    <a:pt x="2056833" y="1070710"/>
                    <a:pt x="1897176" y="1099739"/>
                  </a:cubicBezTo>
                  <a:cubicBezTo>
                    <a:pt x="1737519" y="1128768"/>
                    <a:pt x="1643176" y="1140863"/>
                    <a:pt x="1592376" y="1201339"/>
                  </a:cubicBezTo>
                  <a:cubicBezTo>
                    <a:pt x="1541576" y="1261815"/>
                    <a:pt x="1556601" y="1403197"/>
                    <a:pt x="1592376" y="1462596"/>
                  </a:cubicBezTo>
                  <a:cubicBezTo>
                    <a:pt x="1628151" y="1521995"/>
                    <a:pt x="1666251" y="1516099"/>
                    <a:pt x="1807028" y="1557733"/>
                  </a:cubicBezTo>
                  <a:cubicBezTo>
                    <a:pt x="1947805" y="1599367"/>
                    <a:pt x="2251321" y="1669690"/>
                    <a:pt x="2437040" y="1712401"/>
                  </a:cubicBezTo>
                  <a:cubicBezTo>
                    <a:pt x="2622759" y="1755112"/>
                    <a:pt x="2805963" y="1770893"/>
                    <a:pt x="2921340" y="1814001"/>
                  </a:cubicBezTo>
                  <a:cubicBezTo>
                    <a:pt x="3036717" y="1857109"/>
                    <a:pt x="3097780" y="1913409"/>
                    <a:pt x="3129303" y="1971050"/>
                  </a:cubicBezTo>
                  <a:cubicBezTo>
                    <a:pt x="3160826" y="2028691"/>
                    <a:pt x="3105641" y="2145334"/>
                    <a:pt x="3110479" y="2159848"/>
                  </a:cubicBezTo>
                  <a:cubicBezTo>
                    <a:pt x="3079031" y="2200972"/>
                    <a:pt x="3037378" y="2243305"/>
                    <a:pt x="2940616" y="2286848"/>
                  </a:cubicBezTo>
                  <a:cubicBezTo>
                    <a:pt x="2843854" y="2330391"/>
                    <a:pt x="2629883" y="2296658"/>
                    <a:pt x="2463233" y="2304425"/>
                  </a:cubicBezTo>
                  <a:lnTo>
                    <a:pt x="1940718" y="2333453"/>
                  </a:lnTo>
                  <a:cubicBezTo>
                    <a:pt x="1793156" y="2345548"/>
                    <a:pt x="1730261" y="2357644"/>
                    <a:pt x="1577861" y="2376996"/>
                  </a:cubicBezTo>
                  <a:cubicBezTo>
                    <a:pt x="1425461" y="2396348"/>
                    <a:pt x="1261627" y="2425414"/>
                    <a:pt x="1026318" y="2449567"/>
                  </a:cubicBezTo>
                  <a:cubicBezTo>
                    <a:pt x="791009" y="2473720"/>
                    <a:pt x="335340" y="2492884"/>
                    <a:pt x="166007" y="2521913"/>
                  </a:cubicBezTo>
                  <a:cubicBezTo>
                    <a:pt x="-3326" y="2550942"/>
                    <a:pt x="32259" y="2560957"/>
                    <a:pt x="10318" y="2623739"/>
                  </a:cubicBezTo>
                  <a:cubicBezTo>
                    <a:pt x="-11623" y="2686521"/>
                    <a:pt x="3791" y="2834178"/>
                    <a:pt x="34358" y="2898603"/>
                  </a:cubicBezTo>
                  <a:cubicBezTo>
                    <a:pt x="64925" y="2963028"/>
                    <a:pt x="111039" y="2982998"/>
                    <a:pt x="193721" y="3010288"/>
                  </a:cubicBezTo>
                  <a:cubicBezTo>
                    <a:pt x="276403" y="3037578"/>
                    <a:pt x="390147" y="3057504"/>
                    <a:pt x="530452" y="3062342"/>
                  </a:cubicBezTo>
                  <a:cubicBezTo>
                    <a:pt x="703841" y="3077141"/>
                    <a:pt x="1042855" y="3154040"/>
                    <a:pt x="1215004" y="3175282"/>
                  </a:cubicBezTo>
                  <a:cubicBezTo>
                    <a:pt x="1387153" y="3196524"/>
                    <a:pt x="1379159" y="3219089"/>
                    <a:pt x="1607797" y="3253296"/>
                  </a:cubicBezTo>
                  <a:cubicBezTo>
                    <a:pt x="1836435" y="3287503"/>
                    <a:pt x="2367699" y="3331121"/>
                    <a:pt x="2586830" y="3380522"/>
                  </a:cubicBezTo>
                  <a:cubicBezTo>
                    <a:pt x="2805961" y="3429923"/>
                    <a:pt x="2810667" y="3493310"/>
                    <a:pt x="2922586" y="3549704"/>
                  </a:cubicBezTo>
                  <a:cubicBezTo>
                    <a:pt x="2932696" y="3564868"/>
                    <a:pt x="2960819" y="3656976"/>
                    <a:pt x="2942317" y="3705848"/>
                  </a:cubicBezTo>
                  <a:cubicBezTo>
                    <a:pt x="2923815" y="3754720"/>
                    <a:pt x="2883316" y="3801003"/>
                    <a:pt x="2811576" y="3842939"/>
                  </a:cubicBezTo>
                  <a:cubicBezTo>
                    <a:pt x="2739836" y="3884875"/>
                    <a:pt x="2581521" y="3911863"/>
                    <a:pt x="2511879" y="3957466"/>
                  </a:cubicBezTo>
                  <a:cubicBezTo>
                    <a:pt x="2442237" y="4003069"/>
                    <a:pt x="2407859" y="4056061"/>
                    <a:pt x="2393723" y="4116556"/>
                  </a:cubicBezTo>
                  <a:cubicBezTo>
                    <a:pt x="2379587" y="4177051"/>
                    <a:pt x="2343187" y="4285549"/>
                    <a:pt x="2427060" y="4320436"/>
                  </a:cubicBezTo>
                  <a:cubicBezTo>
                    <a:pt x="2510933" y="4355323"/>
                    <a:pt x="2697919" y="4390286"/>
                    <a:pt x="2896961" y="4325879"/>
                  </a:cubicBezTo>
                  <a:lnTo>
                    <a:pt x="3295083" y="3835227"/>
                  </a:lnTo>
                  <a:cubicBezTo>
                    <a:pt x="3341121" y="3727957"/>
                    <a:pt x="3410177" y="3542882"/>
                    <a:pt x="3407115" y="3446064"/>
                  </a:cubicBezTo>
                  <a:cubicBezTo>
                    <a:pt x="3404053" y="3349246"/>
                    <a:pt x="3362362" y="3308159"/>
                    <a:pt x="3276713" y="3254316"/>
                  </a:cubicBezTo>
                  <a:cubicBezTo>
                    <a:pt x="3191064" y="3200473"/>
                    <a:pt x="3009767" y="3152074"/>
                    <a:pt x="2893218" y="3123008"/>
                  </a:cubicBezTo>
                  <a:cubicBezTo>
                    <a:pt x="2776669" y="3093942"/>
                    <a:pt x="2659667" y="3084757"/>
                    <a:pt x="2577420" y="3079919"/>
                  </a:cubicBezTo>
                  <a:cubicBezTo>
                    <a:pt x="2401737" y="3066860"/>
                    <a:pt x="2051238" y="3054272"/>
                    <a:pt x="1839118" y="3044653"/>
                  </a:cubicBezTo>
                  <a:lnTo>
                    <a:pt x="1304698" y="3022202"/>
                  </a:lnTo>
                  <a:cubicBezTo>
                    <a:pt x="1176489" y="2995593"/>
                    <a:pt x="1102026" y="2968831"/>
                    <a:pt x="1031761" y="2911190"/>
                  </a:cubicBezTo>
                  <a:cubicBezTo>
                    <a:pt x="993680" y="2865190"/>
                    <a:pt x="1028076" y="2783528"/>
                    <a:pt x="1069861" y="2739853"/>
                  </a:cubicBezTo>
                  <a:cubicBezTo>
                    <a:pt x="1111646" y="2696178"/>
                    <a:pt x="1143359" y="2681475"/>
                    <a:pt x="1282473" y="2649139"/>
                  </a:cubicBezTo>
                  <a:cubicBezTo>
                    <a:pt x="1421587" y="2616803"/>
                    <a:pt x="1624674" y="2567496"/>
                    <a:pt x="1904546" y="2545838"/>
                  </a:cubicBezTo>
                  <a:cubicBezTo>
                    <a:pt x="2184418" y="2524180"/>
                    <a:pt x="2525264" y="2548287"/>
                    <a:pt x="2961708" y="2519191"/>
                  </a:cubicBezTo>
                  <a:cubicBezTo>
                    <a:pt x="3300375" y="2461134"/>
                    <a:pt x="3348452" y="2427947"/>
                    <a:pt x="3457914" y="2352276"/>
                  </a:cubicBezTo>
                  <a:cubicBezTo>
                    <a:pt x="3567376" y="2276605"/>
                    <a:pt x="3597389" y="2145995"/>
                    <a:pt x="3618480" y="2065165"/>
                  </a:cubicBezTo>
                  <a:cubicBezTo>
                    <a:pt x="3639571" y="1984335"/>
                    <a:pt x="3598975" y="1872133"/>
                    <a:pt x="3584461" y="1867295"/>
                  </a:cubicBezTo>
                  <a:cubicBezTo>
                    <a:pt x="3500777" y="1800734"/>
                    <a:pt x="3276751" y="1719563"/>
                    <a:pt x="3116376" y="1665796"/>
                  </a:cubicBezTo>
                  <a:cubicBezTo>
                    <a:pt x="2956001" y="1612029"/>
                    <a:pt x="2764838" y="1590144"/>
                    <a:pt x="2622209" y="1544692"/>
                  </a:cubicBezTo>
                  <a:cubicBezTo>
                    <a:pt x="2479580" y="1499240"/>
                    <a:pt x="2359455" y="1491940"/>
                    <a:pt x="2260600" y="1393085"/>
                  </a:cubicBezTo>
                  <a:cubicBezTo>
                    <a:pt x="2250924" y="1364057"/>
                    <a:pt x="2265552" y="1308004"/>
                    <a:pt x="2350634" y="1270282"/>
                  </a:cubicBezTo>
                  <a:cubicBezTo>
                    <a:pt x="2435716" y="1232560"/>
                    <a:pt x="2592179" y="1233183"/>
                    <a:pt x="2771094" y="1166754"/>
                  </a:cubicBezTo>
                  <a:cubicBezTo>
                    <a:pt x="2950009" y="1100325"/>
                    <a:pt x="3270307" y="955674"/>
                    <a:pt x="3424124" y="871707"/>
                  </a:cubicBezTo>
                  <a:cubicBezTo>
                    <a:pt x="3577941" y="787740"/>
                    <a:pt x="3589885" y="734860"/>
                    <a:pt x="3693998" y="662950"/>
                  </a:cubicBezTo>
                  <a:cubicBezTo>
                    <a:pt x="3798111" y="591040"/>
                    <a:pt x="3970904" y="510172"/>
                    <a:pt x="4048805" y="440246"/>
                  </a:cubicBezTo>
                  <a:cubicBezTo>
                    <a:pt x="4126706" y="370320"/>
                    <a:pt x="4154544" y="312754"/>
                    <a:pt x="4161404" y="243396"/>
                  </a:cubicBezTo>
                  <a:cubicBezTo>
                    <a:pt x="4168264" y="174038"/>
                    <a:pt x="4145037" y="61307"/>
                    <a:pt x="4089966" y="24095"/>
                  </a:cubicBezTo>
                  <a:cubicBezTo>
                    <a:pt x="4034895" y="-13117"/>
                    <a:pt x="3903784" y="-1371"/>
                    <a:pt x="3830977" y="20126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1856656" y="3076794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00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856656" y="3795076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504728" y="5912336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00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2504728" y="4501204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3533096" y="5192256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00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533096" y="3795076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936776" y="2383944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00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3533096" y="1951896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6191361" y="1951896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4232920" y="2383944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5601072" y="2383944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6897216" y="2383944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8553400" y="2383944"/>
              <a:ext cx="288032" cy="2880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4016896" y="3076794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7905328" y="3076794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7041232" y="4501204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5529064" y="5192256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481392" y="4501204"/>
              <a:ext cx="288032" cy="28803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8884412" y="1951896"/>
              <a:ext cx="288032" cy="2880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5589260" y="3795076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05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7041232" y="3795076"/>
              <a:ext cx="288032" cy="28803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06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4880992" y="5912336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7545288" y="5912336"/>
              <a:ext cx="288032" cy="2880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8348683" y="381479"/>
              <a:ext cx="1062269" cy="968301"/>
              <a:chOff x="8348683" y="418423"/>
              <a:chExt cx="1062269" cy="968301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8953313" y="418423"/>
                <a:ext cx="453472" cy="2880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+mn-ea"/>
                  </a:rPr>
                  <a:t>승인됨</a:t>
                </a: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8957480" y="758558"/>
                <a:ext cx="453472" cy="2880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000" dirty="0" err="1">
                    <a:solidFill>
                      <a:schemeClr val="bg1"/>
                    </a:solidFill>
                    <a:latin typeface="+mn-ea"/>
                  </a:rPr>
                  <a:t>수정중</a:t>
                </a:r>
                <a:endParaRPr lang="ko-KR" altLang="en-US" sz="10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8957480" y="1098693"/>
                <a:ext cx="453472" cy="28803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000" dirty="0" err="1">
                    <a:solidFill>
                      <a:schemeClr val="bg1"/>
                    </a:solidFill>
                    <a:latin typeface="+mn-ea"/>
                  </a:rPr>
                  <a:t>결재중</a:t>
                </a:r>
                <a:endParaRPr lang="ko-KR" altLang="en-US" sz="10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8348683" y="418423"/>
                <a:ext cx="288032" cy="28803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버전 상태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88504" y="1591856"/>
              <a:ext cx="1494558" cy="4616440"/>
              <a:chOff x="165293" y="1628800"/>
              <a:chExt cx="1494558" cy="4616440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165293" y="1628800"/>
                <a:ext cx="899605" cy="369332"/>
              </a:xfrm>
              <a:prstGeom prst="rect">
                <a:avLst/>
              </a:prstGeom>
              <a:solidFill>
                <a:srgbClr val="0000FF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ko-KR" sz="1800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Assy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+mn-ea"/>
                    <a:ea typeface="+mn-ea"/>
                  </a:rPr>
                  <a:t> 1</a:t>
                </a:r>
                <a:endParaRPr lang="ko-KR" altLang="en-US" sz="18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440490" y="2378294"/>
                <a:ext cx="7735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+mn-ea"/>
                    <a:ea typeface="+mn-ea"/>
                  </a:rPr>
                  <a:t>Part 1</a:t>
                </a:r>
                <a:endParaRPr lang="ko-KR" altLang="en-US" sz="1600" dirty="0">
                  <a:latin typeface="+mn-ea"/>
                  <a:ea typeface="+mn-ea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440490" y="3083972"/>
                <a:ext cx="7735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+mn-ea"/>
                    <a:ea typeface="+mn-ea"/>
                  </a:rPr>
                  <a:t>Part 2</a:t>
                </a:r>
                <a:endParaRPr lang="ko-KR" altLang="en-US" sz="1600" dirty="0">
                  <a:latin typeface="+mn-ea"/>
                  <a:ea typeface="+mn-ea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682724" y="4495328"/>
                <a:ext cx="97712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+mn-ea"/>
                    <a:ea typeface="+mn-ea"/>
                  </a:rPr>
                  <a:t>Part 2-1</a:t>
                </a:r>
                <a:endParaRPr lang="ko-KR" altLang="en-US" sz="1600" dirty="0">
                  <a:latin typeface="+mn-ea"/>
                  <a:ea typeface="+mn-ea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682724" y="5201006"/>
                <a:ext cx="97712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+mn-ea"/>
                    <a:ea typeface="+mn-ea"/>
                  </a:rPr>
                  <a:t>Part 2-2</a:t>
                </a:r>
                <a:endParaRPr lang="ko-KR" altLang="en-US" sz="1600" dirty="0">
                  <a:latin typeface="+mn-ea"/>
                  <a:ea typeface="+mn-ea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440490" y="3789650"/>
                <a:ext cx="8194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 err="1">
                    <a:solidFill>
                      <a:srgbClr val="0000FF"/>
                    </a:solidFill>
                    <a:latin typeface="+mn-ea"/>
                  </a:rPr>
                  <a:t>Assy</a:t>
                </a:r>
                <a:r>
                  <a:rPr lang="en-US" altLang="ko-KR" sz="1600" dirty="0">
                    <a:solidFill>
                      <a:srgbClr val="0000FF"/>
                    </a:solidFill>
                    <a:latin typeface="+mn-ea"/>
                  </a:rPr>
                  <a:t> 2</a:t>
                </a:r>
                <a:endParaRPr lang="ko-KR" altLang="en-US" sz="1600" dirty="0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40490" y="5906686"/>
                <a:ext cx="7735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+mn-ea"/>
                    <a:ea typeface="+mn-ea"/>
                  </a:rPr>
                  <a:t>Part 3</a:t>
                </a:r>
                <a:endParaRPr lang="ko-KR" altLang="en-US" sz="1600" dirty="0">
                  <a:latin typeface="+mn-ea"/>
                  <a:ea typeface="+mn-ea"/>
                </a:endParaRPr>
              </a:p>
            </p:txBody>
          </p:sp>
          <p:cxnSp>
            <p:nvCxnSpPr>
              <p:cNvPr id="67" name="직선 연결선 70"/>
              <p:cNvCxnSpPr>
                <a:endCxn id="66" idx="1"/>
              </p:cNvCxnSpPr>
              <p:nvPr/>
            </p:nvCxnSpPr>
            <p:spPr bwMode="gray">
              <a:xfrm rot="16200000" flipH="1">
                <a:off x="-1650787" y="3984685"/>
                <a:ext cx="4015115" cy="167440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8" name="직선 연결선 70"/>
              <p:cNvCxnSpPr>
                <a:endCxn id="65" idx="1"/>
              </p:cNvCxnSpPr>
              <p:nvPr/>
            </p:nvCxnSpPr>
            <p:spPr bwMode="gray">
              <a:xfrm rot="16200000" flipH="1">
                <a:off x="-592269" y="2926167"/>
                <a:ext cx="1898079" cy="167440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직선 연결선 70"/>
              <p:cNvCxnSpPr>
                <a:endCxn id="62" idx="1"/>
              </p:cNvCxnSpPr>
              <p:nvPr/>
            </p:nvCxnSpPr>
            <p:spPr bwMode="gray">
              <a:xfrm rot="16200000" flipH="1">
                <a:off x="-275434" y="2537324"/>
                <a:ext cx="1264409" cy="167440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직선 연결선 70"/>
              <p:cNvCxnSpPr>
                <a:endCxn id="61" idx="1"/>
              </p:cNvCxnSpPr>
              <p:nvPr/>
            </p:nvCxnSpPr>
            <p:spPr bwMode="gray">
              <a:xfrm rot="16200000" flipH="1">
                <a:off x="77405" y="2184485"/>
                <a:ext cx="558731" cy="167440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직선 연결선 70"/>
              <p:cNvCxnSpPr>
                <a:endCxn id="64" idx="1"/>
              </p:cNvCxnSpPr>
              <p:nvPr/>
            </p:nvCxnSpPr>
            <p:spPr bwMode="gray">
              <a:xfrm rot="16200000" flipH="1">
                <a:off x="11017" y="4698575"/>
                <a:ext cx="1221203" cy="122212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" name="직선 연결선 70"/>
              <p:cNvCxnSpPr>
                <a:endCxn id="63" idx="1"/>
              </p:cNvCxnSpPr>
              <p:nvPr/>
            </p:nvCxnSpPr>
            <p:spPr bwMode="gray">
              <a:xfrm rot="16200000" flipH="1">
                <a:off x="363856" y="4345736"/>
                <a:ext cx="515525" cy="122212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3" name="타원 72"/>
            <p:cNvSpPr/>
            <p:nvPr/>
          </p:nvSpPr>
          <p:spPr>
            <a:xfrm>
              <a:off x="3512840" y="5912336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371344"/>
            <a:ext cx="1250388" cy="5776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7" name="타원 86"/>
          <p:cNvSpPr/>
          <p:nvPr/>
        </p:nvSpPr>
        <p:spPr>
          <a:xfrm>
            <a:off x="2092244" y="1495933"/>
            <a:ext cx="995694" cy="1949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2020-06-01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092244" y="1654426"/>
            <a:ext cx="995694" cy="1949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2020-05-15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2092244" y="1337440"/>
            <a:ext cx="995694" cy="1949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2020-06-20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092244" y="1793870"/>
            <a:ext cx="995694" cy="1949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2020-05-01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839075" y="1443352"/>
            <a:ext cx="285755" cy="451941"/>
            <a:chOff x="2365613" y="1988840"/>
            <a:chExt cx="223541" cy="451941"/>
          </a:xfrm>
        </p:grpSpPr>
        <p:cxnSp>
          <p:nvCxnSpPr>
            <p:cNvPr id="91" name="직선 연결선 90"/>
            <p:cNvCxnSpPr/>
            <p:nvPr/>
          </p:nvCxnSpPr>
          <p:spPr bwMode="gray">
            <a:xfrm flipV="1">
              <a:off x="2365613" y="2436843"/>
              <a:ext cx="219810" cy="39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직선 연결선 94"/>
            <p:cNvCxnSpPr/>
            <p:nvPr/>
          </p:nvCxnSpPr>
          <p:spPr bwMode="gray">
            <a:xfrm flipV="1">
              <a:off x="2369344" y="2276872"/>
              <a:ext cx="219810" cy="39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직선 연결선 95"/>
            <p:cNvCxnSpPr/>
            <p:nvPr/>
          </p:nvCxnSpPr>
          <p:spPr bwMode="gray">
            <a:xfrm flipV="1">
              <a:off x="2369344" y="2132856"/>
              <a:ext cx="219810" cy="39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직선 연결선 97"/>
            <p:cNvCxnSpPr/>
            <p:nvPr/>
          </p:nvCxnSpPr>
          <p:spPr bwMode="gray">
            <a:xfrm flipV="1">
              <a:off x="2369344" y="1988840"/>
              <a:ext cx="219810" cy="39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5" name="꺾인 연결선 9"/>
          <p:cNvCxnSpPr>
            <a:stCxn id="21" idx="0"/>
            <a:endCxn id="87" idx="6"/>
          </p:cNvCxnSpPr>
          <p:nvPr/>
        </p:nvCxnSpPr>
        <p:spPr bwMode="gray">
          <a:xfrm rot="16200000" flipV="1">
            <a:off x="3121356" y="1560001"/>
            <a:ext cx="844327" cy="911161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꺾인 연결선 9"/>
          <p:cNvCxnSpPr>
            <a:stCxn id="23" idx="0"/>
            <a:endCxn id="89" idx="6"/>
          </p:cNvCxnSpPr>
          <p:nvPr/>
        </p:nvCxnSpPr>
        <p:spPr bwMode="gray">
          <a:xfrm rot="16200000" flipV="1">
            <a:off x="4271267" y="251596"/>
            <a:ext cx="1002820" cy="3369478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7" name="직사각형 136"/>
          <p:cNvSpPr/>
          <p:nvPr/>
        </p:nvSpPr>
        <p:spPr>
          <a:xfrm>
            <a:off x="1188487" y="19888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0000FF"/>
                </a:solidFill>
                <a:latin typeface="+mn-ea"/>
                <a:ea typeface="+mn-ea"/>
              </a:rPr>
              <a:t>릴리즈됨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-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날짜</a:t>
            </a:r>
          </a:p>
        </p:txBody>
      </p:sp>
      <p:sp>
        <p:nvSpPr>
          <p:cNvPr id="99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9996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</a:t>
            </a: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클릭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비교할 부품 추가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기준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될 버전 선택 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릴리즈됨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기준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될 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대상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버전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비교할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결과 차이점만 표시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74230"/>
            <a:ext cx="6624637" cy="21357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411733" y="3164783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59705" y="307372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04728" y="1454784"/>
            <a:ext cx="36125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620171" y="119675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08584" y="1612133"/>
            <a:ext cx="25202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16896" y="1612132"/>
            <a:ext cx="2337597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92560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2880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4567" y="1916832"/>
            <a:ext cx="3096345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304927" y="1916832"/>
            <a:ext cx="2664197" cy="15841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41937" y="1772816"/>
            <a:ext cx="230313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541938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4063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64568" y="1916832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2075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3697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304928" y="1916832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81709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856656" y="3645024"/>
            <a:ext cx="1296144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</a:rPr>
              <a:t>기준 부품 정보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097016" y="3645024"/>
            <a:ext cx="1296144" cy="276999"/>
          </a:xfrm>
          <a:prstGeom prst="rect">
            <a:avLst/>
          </a:prstGeom>
          <a:solidFill>
            <a:srgbClr val="0000FF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</a:rPr>
              <a:t>대상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</a:rPr>
              <a:t>부품 정보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249144" y="1772816"/>
            <a:ext cx="2880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321152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836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기준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될 버전 선택 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릴리즈됨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기준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될 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대상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버전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비교할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74230"/>
            <a:ext cx="6624637" cy="21357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411733" y="3164783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59705" y="307372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08584" y="1612133"/>
            <a:ext cx="25202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16896" y="1612132"/>
            <a:ext cx="2337597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92560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2880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4063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2075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3697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81709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5191" r="8349" b="81251"/>
          <a:stretch/>
        </p:blipFill>
        <p:spPr>
          <a:xfrm>
            <a:off x="560512" y="3718593"/>
            <a:ext cx="8280920" cy="5040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2" y="4509120"/>
            <a:ext cx="1752600" cy="8096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80" y="4581128"/>
            <a:ext cx="1752600" cy="8096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7" name="꺾인 연결선 9"/>
          <p:cNvCxnSpPr>
            <a:stCxn id="48" idx="2"/>
            <a:endCxn id="46" idx="0"/>
          </p:cNvCxnSpPr>
          <p:nvPr/>
        </p:nvCxnSpPr>
        <p:spPr bwMode="gray">
          <a:xfrm rot="16200000" flipH="1">
            <a:off x="6789670" y="4131817"/>
            <a:ext cx="428081" cy="47054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FF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직사각형 47"/>
          <p:cNvSpPr/>
          <p:nvPr/>
        </p:nvSpPr>
        <p:spPr>
          <a:xfrm>
            <a:off x="5169024" y="3992364"/>
            <a:ext cx="1656184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2040" y="3992364"/>
            <a:ext cx="1656184" cy="16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50" name="꺾인 연결선 9"/>
          <p:cNvCxnSpPr>
            <a:stCxn id="49" idx="2"/>
            <a:endCxn id="45" idx="0"/>
          </p:cNvCxnSpPr>
          <p:nvPr/>
        </p:nvCxnSpPr>
        <p:spPr bwMode="gray">
          <a:xfrm rot="5400000">
            <a:off x="1805878" y="4113541"/>
            <a:ext cx="356073" cy="43508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꺾인 연결선 9"/>
          <p:cNvCxnSpPr>
            <a:stCxn id="46" idx="2"/>
            <a:endCxn id="44" idx="3"/>
          </p:cNvCxnSpPr>
          <p:nvPr/>
        </p:nvCxnSpPr>
        <p:spPr bwMode="gray">
          <a:xfrm rot="5400000">
            <a:off x="6455954" y="5021457"/>
            <a:ext cx="413731" cy="1152323"/>
          </a:xfrm>
          <a:prstGeom prst="curvedConnector2">
            <a:avLst/>
          </a:prstGeom>
          <a:noFill/>
          <a:ln w="9525">
            <a:solidFill>
              <a:srgbClr val="0000FF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직사각형 52"/>
          <p:cNvSpPr/>
          <p:nvPr/>
        </p:nvSpPr>
        <p:spPr>
          <a:xfrm>
            <a:off x="848544" y="5445224"/>
            <a:ext cx="187220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기준 부품 정보</a:t>
            </a:r>
          </a:p>
        </p:txBody>
      </p:sp>
      <p:cxnSp>
        <p:nvCxnSpPr>
          <p:cNvPr id="54" name="꺾인 연결선 9"/>
          <p:cNvCxnSpPr>
            <a:stCxn id="24" idx="2"/>
            <a:endCxn id="43" idx="0"/>
          </p:cNvCxnSpPr>
          <p:nvPr/>
        </p:nvCxnSpPr>
        <p:spPr bwMode="gray">
          <a:xfrm rot="16200000" flipH="1">
            <a:off x="2603043" y="1620664"/>
            <a:ext cx="1963610" cy="223224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직사각형 54"/>
          <p:cNvSpPr/>
          <p:nvPr/>
        </p:nvSpPr>
        <p:spPr>
          <a:xfrm>
            <a:off x="6321152" y="5517232"/>
            <a:ext cx="187220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기준 부품 정보보다 </a:t>
            </a:r>
            <a:r>
              <a:rPr lang="ko-KR" altLang="en-US" sz="1200" dirty="0" err="1">
                <a:solidFill>
                  <a:srgbClr val="0000FF"/>
                </a:solidFill>
                <a:latin typeface="+mn-ea"/>
              </a:rPr>
              <a:t>구버전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선택이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불가능하고 </a:t>
            </a:r>
            <a:r>
              <a:rPr lang="ko-KR" altLang="en-US" sz="1200" dirty="0" err="1">
                <a:solidFill>
                  <a:srgbClr val="0000FF"/>
                </a:solidFill>
                <a:latin typeface="+mn-ea"/>
              </a:rPr>
              <a:t>구버전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  <a:latin typeface="+mn-ea"/>
              </a:rPr>
              <a:t>선택시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에러 메시지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080792" y="4725144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FF0000"/>
                </a:solidFill>
                <a:latin typeface="+mn-ea"/>
                <a:ea typeface="+mn-ea"/>
              </a:rPr>
              <a:t>구버전</a:t>
            </a:r>
            <a:endParaRPr lang="ko-KR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53000" y="4725144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FF0000"/>
                </a:solidFill>
                <a:latin typeface="+mn-ea"/>
                <a:ea typeface="+mn-ea"/>
              </a:rPr>
              <a:t>신버전</a:t>
            </a:r>
            <a:endParaRPr lang="ko-KR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88904" y="4509120"/>
            <a:ext cx="50405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  <a:latin typeface="+mn-ea"/>
                <a:ea typeface="+mn-ea"/>
              </a:rPr>
              <a:t>《</a:t>
            </a:r>
            <a:endParaRPr lang="ko-KR" altLang="en-US" sz="4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56" y="5227639"/>
            <a:ext cx="1740201" cy="11536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3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6383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기준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될 버전 선택 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릴리즈됨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기준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될 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대상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버전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비교할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74230"/>
            <a:ext cx="6624637" cy="21357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411733" y="3164783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59705" y="307372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08584" y="1612133"/>
            <a:ext cx="25202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16896" y="1612132"/>
            <a:ext cx="2337597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92560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2880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4063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2075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3697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81709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5191" r="8349" b="81251"/>
          <a:stretch/>
        </p:blipFill>
        <p:spPr>
          <a:xfrm>
            <a:off x="560512" y="3573016"/>
            <a:ext cx="8280920" cy="5040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직사각형 47"/>
          <p:cNvSpPr/>
          <p:nvPr/>
        </p:nvSpPr>
        <p:spPr>
          <a:xfrm>
            <a:off x="6825208" y="3846787"/>
            <a:ext cx="1542648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258224" y="3846787"/>
            <a:ext cx="1542648" cy="16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54" name="꺾인 연결선 9"/>
          <p:cNvCxnSpPr>
            <a:stCxn id="24" idx="2"/>
            <a:endCxn id="43" idx="0"/>
          </p:cNvCxnSpPr>
          <p:nvPr/>
        </p:nvCxnSpPr>
        <p:spPr bwMode="gray">
          <a:xfrm rot="16200000" flipH="1">
            <a:off x="2675832" y="1547875"/>
            <a:ext cx="1818033" cy="223224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직사각형 60"/>
          <p:cNvSpPr/>
          <p:nvPr/>
        </p:nvSpPr>
        <p:spPr>
          <a:xfrm>
            <a:off x="5241032" y="3846787"/>
            <a:ext cx="1542648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74048" y="3846787"/>
            <a:ext cx="1542648" cy="16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12" name="꺾인 연결선 11"/>
          <p:cNvCxnSpPr>
            <a:stCxn id="62" idx="2"/>
            <a:endCxn id="49" idx="2"/>
          </p:cNvCxnSpPr>
          <p:nvPr/>
        </p:nvCxnSpPr>
        <p:spPr bwMode="gray">
          <a:xfrm rot="16200000" flipH="1">
            <a:off x="2237460" y="3215382"/>
            <a:ext cx="12700" cy="1584176"/>
          </a:xfrm>
          <a:prstGeom prst="bentConnector3">
            <a:avLst>
              <a:gd name="adj1" fmla="val 1800000"/>
            </a:avLst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꺾인 연결선 62"/>
          <p:cNvCxnSpPr>
            <a:stCxn id="61" idx="2"/>
            <a:endCxn id="48" idx="2"/>
          </p:cNvCxnSpPr>
          <p:nvPr/>
        </p:nvCxnSpPr>
        <p:spPr bwMode="gray">
          <a:xfrm rot="16200000" flipH="1">
            <a:off x="6804444" y="3215382"/>
            <a:ext cx="12700" cy="1584176"/>
          </a:xfrm>
          <a:prstGeom prst="bentConnector3">
            <a:avLst>
              <a:gd name="adj1" fmla="val 1800000"/>
            </a:avLst>
          </a:prstGeom>
          <a:noFill/>
          <a:ln w="1905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직사각형 63"/>
          <p:cNvSpPr/>
          <p:nvPr/>
        </p:nvSpPr>
        <p:spPr>
          <a:xfrm>
            <a:off x="1496616" y="4365104"/>
            <a:ext cx="151216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최상위 부품의 각 버전이 생성된 날짜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073378" y="4365104"/>
            <a:ext cx="151216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최상위 부품의 각 버전이 생성된 날짜</a:t>
            </a:r>
          </a:p>
        </p:txBody>
      </p:sp>
      <p:sp>
        <p:nvSpPr>
          <p:cNvPr id="28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8108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80" y="2451164"/>
            <a:ext cx="6552728" cy="3992544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77317" y="1196752"/>
            <a:ext cx="9467047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5191" r="8349" b="81251"/>
          <a:stretch/>
        </p:blipFill>
        <p:spPr>
          <a:xfrm>
            <a:off x="812540" y="1268760"/>
            <a:ext cx="8280920" cy="5040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89" y="1916832"/>
            <a:ext cx="1250388" cy="5776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9" name="직사각형 78"/>
          <p:cNvSpPr/>
          <p:nvPr/>
        </p:nvSpPr>
        <p:spPr>
          <a:xfrm>
            <a:off x="854068" y="1542531"/>
            <a:ext cx="1578652" cy="16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80" name="꺾인 연결선 9"/>
          <p:cNvCxnSpPr>
            <a:stCxn id="79" idx="2"/>
            <a:endCxn id="75" idx="0"/>
          </p:cNvCxnSpPr>
          <p:nvPr/>
        </p:nvCxnSpPr>
        <p:spPr bwMode="gray">
          <a:xfrm rot="5400000">
            <a:off x="1534480" y="1807918"/>
            <a:ext cx="213618" cy="421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타원 86"/>
          <p:cNvSpPr/>
          <p:nvPr/>
        </p:nvSpPr>
        <p:spPr>
          <a:xfrm>
            <a:off x="2617729" y="2041421"/>
            <a:ext cx="995694" cy="1949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2020-06-10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617729" y="2199914"/>
            <a:ext cx="995694" cy="1949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2020-05-15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2617729" y="1882928"/>
            <a:ext cx="995694" cy="1949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2020-06-20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617729" y="2339358"/>
            <a:ext cx="995694" cy="1949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2020-05-01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2364560" y="1988840"/>
            <a:ext cx="285755" cy="451941"/>
            <a:chOff x="2365613" y="1988840"/>
            <a:chExt cx="223541" cy="451941"/>
          </a:xfrm>
        </p:grpSpPr>
        <p:cxnSp>
          <p:nvCxnSpPr>
            <p:cNvPr id="91" name="직선 연결선 90"/>
            <p:cNvCxnSpPr/>
            <p:nvPr/>
          </p:nvCxnSpPr>
          <p:spPr bwMode="gray">
            <a:xfrm flipV="1">
              <a:off x="2365613" y="2436843"/>
              <a:ext cx="219810" cy="39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직선 연결선 94"/>
            <p:cNvCxnSpPr/>
            <p:nvPr/>
          </p:nvCxnSpPr>
          <p:spPr bwMode="gray">
            <a:xfrm flipV="1">
              <a:off x="2369344" y="2276872"/>
              <a:ext cx="219810" cy="39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직선 연결선 95"/>
            <p:cNvCxnSpPr/>
            <p:nvPr/>
          </p:nvCxnSpPr>
          <p:spPr bwMode="gray">
            <a:xfrm flipV="1">
              <a:off x="2369344" y="2132856"/>
              <a:ext cx="219810" cy="39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직선 연결선 97"/>
            <p:cNvCxnSpPr/>
            <p:nvPr/>
          </p:nvCxnSpPr>
          <p:spPr bwMode="gray">
            <a:xfrm flipV="1">
              <a:off x="2369344" y="1988840"/>
              <a:ext cx="219810" cy="39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1" name="직사각형 100"/>
          <p:cNvSpPr/>
          <p:nvPr/>
        </p:nvSpPr>
        <p:spPr>
          <a:xfrm>
            <a:off x="2504728" y="1542531"/>
            <a:ext cx="1224136" cy="16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102" name="꺾인 연결선 9"/>
          <p:cNvCxnSpPr>
            <a:stCxn id="101" idx="2"/>
            <a:endCxn id="89" idx="0"/>
          </p:cNvCxnSpPr>
          <p:nvPr/>
        </p:nvCxnSpPr>
        <p:spPr bwMode="gray">
          <a:xfrm rot="5400000">
            <a:off x="3026329" y="1792461"/>
            <a:ext cx="179714" cy="122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꺾인 연결선 9"/>
          <p:cNvCxnSpPr>
            <a:endCxn id="87" idx="6"/>
          </p:cNvCxnSpPr>
          <p:nvPr/>
        </p:nvCxnSpPr>
        <p:spPr bwMode="gray">
          <a:xfrm rot="16200000" flipV="1">
            <a:off x="3494149" y="2258180"/>
            <a:ext cx="1074070" cy="835521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꺾인 연결선 9"/>
          <p:cNvCxnSpPr>
            <a:endCxn id="89" idx="6"/>
          </p:cNvCxnSpPr>
          <p:nvPr/>
        </p:nvCxnSpPr>
        <p:spPr bwMode="gray">
          <a:xfrm rot="10800000">
            <a:off x="3613424" y="1980414"/>
            <a:ext cx="2635721" cy="1232563"/>
          </a:xfrm>
          <a:prstGeom prst="curvedConnector3">
            <a:avLst>
              <a:gd name="adj1" fmla="val -58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7" name="직사각형 136"/>
          <p:cNvSpPr/>
          <p:nvPr/>
        </p:nvSpPr>
        <p:spPr>
          <a:xfrm>
            <a:off x="1640632" y="2564904"/>
            <a:ext cx="151216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0000FF"/>
                </a:solidFill>
                <a:latin typeface="+mn-ea"/>
                <a:ea typeface="+mn-ea"/>
              </a:rPr>
              <a:t>릴리즈됨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  <a:ea typeface="+mn-ea"/>
              </a:rPr>
              <a:t>-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  <a:ea typeface="+mn-ea"/>
              </a:rPr>
              <a:t>날짜</a:t>
            </a:r>
          </a:p>
        </p:txBody>
      </p:sp>
      <p:sp>
        <p:nvSpPr>
          <p:cNvPr id="170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0260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 dirty="0">
                <a:solidFill>
                  <a:schemeClr val="tx1"/>
                </a:solidFill>
                <a:latin typeface="+mn-ea"/>
                <a:ea typeface="+mn-ea"/>
              </a:rPr>
              <a:t>▣ </a:t>
            </a:r>
            <a:r>
              <a:rPr kumimoji="0" lang="en-US" altLang="ko-KR" sz="1463" dirty="0">
                <a:solidFill>
                  <a:schemeClr val="tx1"/>
                </a:solidFill>
                <a:latin typeface="+mn-ea"/>
              </a:rPr>
              <a:t>BOM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결과 차이점만 표시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dirty="0">
                <a:solidFill>
                  <a:srgbClr val="0000FF"/>
                </a:solidFill>
              </a:rPr>
              <a:t>비교 리스트 </a:t>
            </a:r>
            <a:endParaRPr kumimoji="0" lang="en-US" altLang="ko-KR" sz="1050" dirty="0">
              <a:solidFill>
                <a:srgbClr val="0000FF"/>
              </a:solidFill>
            </a:endParaRPr>
          </a:p>
          <a:p>
            <a:pPr lvl="0"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dirty="0">
              <a:solidFill>
                <a:srgbClr val="0000FF"/>
              </a:solidFill>
            </a:endParaRPr>
          </a:p>
          <a:p>
            <a:pPr marL="17145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 (Change) :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기존 부품의 버전 변경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 (Add) :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부품 신규 추가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 (Dell) :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기존 부품 삭제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Q (Quantity) : </a:t>
            </a:r>
            <a:r>
              <a:rPr kumimoji="0" lang="ko-KR" altLang="en-US" sz="105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기존 부품의 수량 변경</a:t>
            </a: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88300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05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74230"/>
            <a:ext cx="6624637" cy="21357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4244003"/>
            <a:ext cx="8347075" cy="9360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411733" y="3164783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59705" y="3073723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49144" y="1772816"/>
            <a:ext cx="288032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321152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꺾인 연결선 9"/>
          <p:cNvCxnSpPr>
            <a:stCxn id="40" idx="2"/>
            <a:endCxn id="11" idx="0"/>
          </p:cNvCxnSpPr>
          <p:nvPr/>
        </p:nvCxnSpPr>
        <p:spPr bwMode="gray">
          <a:xfrm rot="5400000">
            <a:off x="4363433" y="2214275"/>
            <a:ext cx="2328337" cy="173111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32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비교할 두 품목을 선택하고 각각에 맞는 조건 선택 후 비교를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왼쪽 </a:t>
            </a:r>
            <a:r>
              <a:rPr lang="en-US" altLang="ko-KR" dirty="0"/>
              <a:t>BOM </a:t>
            </a:r>
            <a:r>
              <a:rPr lang="ko-KR" altLang="en-US" dirty="0"/>
              <a:t>구조의 경우 </a:t>
            </a:r>
            <a:r>
              <a:rPr lang="en-US" altLang="ko-KR" dirty="0" err="1"/>
              <a:t>BomController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compareLeftTree</a:t>
            </a:r>
            <a:r>
              <a:rPr lang="en-US" altLang="ko-KR" dirty="0"/>
              <a:t> </a:t>
            </a:r>
            <a:r>
              <a:rPr lang="ko-KR" altLang="en-US" dirty="0"/>
              <a:t>함수를 호출 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오른쪽 </a:t>
            </a:r>
            <a:r>
              <a:rPr lang="en-US" altLang="ko-KR" dirty="0"/>
              <a:t>BOM </a:t>
            </a:r>
            <a:r>
              <a:rPr lang="ko-KR" altLang="en-US" dirty="0"/>
              <a:t>구조의 경우 </a:t>
            </a:r>
            <a:r>
              <a:rPr lang="en-US" altLang="ko-KR" dirty="0" err="1"/>
              <a:t>BomController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compareRightTree</a:t>
            </a:r>
            <a:r>
              <a:rPr lang="en-US" altLang="ko-KR" dirty="0"/>
              <a:t> </a:t>
            </a:r>
            <a:r>
              <a:rPr lang="ko-KR" altLang="en-US" dirty="0"/>
              <a:t>함수를 호출 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왼쪽</a:t>
            </a:r>
            <a:r>
              <a:rPr lang="en-US" altLang="ko-KR" dirty="0"/>
              <a:t>, </a:t>
            </a:r>
            <a:r>
              <a:rPr lang="ko-KR" altLang="en-US" dirty="0"/>
              <a:t>오른쪽 </a:t>
            </a:r>
            <a:r>
              <a:rPr lang="en-US" altLang="ko-KR" dirty="0"/>
              <a:t>1</a:t>
            </a:r>
            <a:r>
              <a:rPr lang="ko-KR" altLang="en-US" dirty="0"/>
              <a:t>레벨 이하의 트리 구조는 </a:t>
            </a:r>
            <a:r>
              <a:rPr lang="en-US" altLang="ko-KR" dirty="0" err="1"/>
              <a:t>BomController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compareLeftTreeSub</a:t>
            </a:r>
            <a:r>
              <a:rPr lang="en-US" altLang="ko-KR" dirty="0"/>
              <a:t>, </a:t>
            </a:r>
            <a:r>
              <a:rPr lang="en-US" altLang="ko-KR" dirty="0" err="1"/>
              <a:t>compareRightTreeSub</a:t>
            </a:r>
            <a:r>
              <a:rPr lang="en-US" altLang="ko-KR" dirty="0"/>
              <a:t> </a:t>
            </a:r>
            <a:r>
              <a:rPr lang="ko-KR" altLang="en-US" dirty="0"/>
              <a:t>함수 호출에 의해 작동됩니다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왼쪽 </a:t>
            </a:r>
            <a:r>
              <a:rPr lang="en-US" altLang="ko-KR" dirty="0"/>
              <a:t>BOM</a:t>
            </a:r>
            <a:r>
              <a:rPr lang="ko-KR" altLang="en-US" dirty="0"/>
              <a:t>구조를 기준으로 해서 오른쪽 </a:t>
            </a:r>
            <a:r>
              <a:rPr lang="en-US" altLang="ko-KR" dirty="0"/>
              <a:t>BOM </a:t>
            </a:r>
            <a:r>
              <a:rPr lang="ko-KR" altLang="en-US" dirty="0"/>
              <a:t>구조와 비교를 하여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수량변경</a:t>
            </a:r>
            <a:r>
              <a:rPr lang="en-US" altLang="ko-KR" dirty="0"/>
              <a:t>, </a:t>
            </a:r>
            <a:r>
              <a:rPr lang="ko-KR" altLang="en-US" dirty="0"/>
              <a:t>기타 속성 변경을 구분해서 표시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BOM </a:t>
            </a:r>
            <a:r>
              <a:rPr lang="ko-KR" altLang="en-US" dirty="0"/>
              <a:t>비교 </a:t>
            </a:r>
            <a:r>
              <a:rPr lang="en-US" altLang="ko-KR" dirty="0"/>
              <a:t>– </a:t>
            </a:r>
            <a:r>
              <a:rPr lang="ko-KR" altLang="en-US" dirty="0"/>
              <a:t>프로그램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1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30640" y="841748"/>
            <a:ext cx="9302310" cy="282996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3005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788" b="0" dirty="0">
              <a:solidFill>
                <a:srgbClr val="FFFFFF"/>
              </a:solidFill>
              <a:latin typeface="Century Gothic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002060"/>
                </a:solidFill>
                <a:latin typeface="+mj-ea"/>
              </a:rPr>
              <a:t>3. </a:t>
            </a:r>
            <a:r>
              <a:rPr lang="ko-KR" altLang="en-US" kern="0" dirty="0">
                <a:solidFill>
                  <a:srgbClr val="002060"/>
                </a:solidFill>
                <a:latin typeface="+mj-ea"/>
              </a:rPr>
              <a:t>화면 사양서</a:t>
            </a:r>
            <a:endParaRPr lang="ko-KR" altLang="en-US" dirty="0"/>
          </a:p>
        </p:txBody>
      </p:sp>
      <p:sp>
        <p:nvSpPr>
          <p:cNvPr id="97" name="제목 3"/>
          <p:cNvSpPr txBox="1">
            <a:spLocks/>
          </p:cNvSpPr>
          <p:nvPr/>
        </p:nvSpPr>
        <p:spPr>
          <a:xfrm>
            <a:off x="444508" y="855078"/>
            <a:ext cx="9261020" cy="269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680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ko-KR" sz="1463">
                <a:solidFill>
                  <a:schemeClr val="tx1"/>
                </a:solidFill>
                <a:latin typeface="+mn-ea"/>
                <a:ea typeface="+mn-ea"/>
              </a:rPr>
              <a:t>▣ PARTLIST</a:t>
            </a:r>
            <a:r>
              <a:rPr kumimoji="0" lang="en-US" altLang="ko-KR" sz="1463">
                <a:solidFill>
                  <a:schemeClr val="tx1"/>
                </a:solidFill>
                <a:latin typeface="+mn-ea"/>
              </a:rPr>
              <a:t> </a:t>
            </a:r>
            <a:r>
              <a:rPr kumimoji="0" lang="ko-KR" altLang="en-US" sz="1463" dirty="0">
                <a:solidFill>
                  <a:schemeClr val="tx1"/>
                </a:solidFill>
                <a:latin typeface="+mn-ea"/>
              </a:rPr>
              <a:t>비교</a:t>
            </a:r>
            <a:endParaRPr kumimoji="0" lang="en-US" altLang="ko-KR" sz="146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77317" y="1196752"/>
            <a:ext cx="6835923" cy="5246776"/>
          </a:xfrm>
          <a:prstGeom prst="roundRect">
            <a:avLst>
              <a:gd name="adj" fmla="val 2654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13240" y="1196752"/>
            <a:ext cx="2626146" cy="5246776"/>
          </a:xfrm>
          <a:prstGeom prst="roundRect">
            <a:avLst>
              <a:gd name="adj" fmla="val 3913"/>
            </a:avLst>
          </a:prstGeom>
          <a:noFill/>
          <a:ln w="15875">
            <a:solidFill>
              <a:schemeClr val="tx1">
                <a:lumMod val="60000"/>
                <a:lumOff val="4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BOM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메뉴의 서브 메뉴에서 </a:t>
            </a: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PARTLIST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클릭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PARTLIST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비교할 부품 추가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기준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될 버전 선택 </a:t>
            </a:r>
            <a:b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kumimoji="0" lang="ko-KR" altLang="en-US" sz="11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릴리즈됨</a:t>
            </a: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기준</a:t>
            </a:r>
            <a:r>
              <a:rPr kumimoji="0" lang="en-US" altLang="ko-KR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기준이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될 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 대상 부품 정보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버전 선택</a:t>
            </a:r>
            <a:endParaRPr kumimoji="0" lang="en-US" altLang="ko-KR" sz="11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1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비교할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기준일 선택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비교할 부품의 수량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0850" lvl="1" indent="-184150" defTabSz="883005" fontAlgn="auto" latinLnBrk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PARTLIST </a:t>
            </a:r>
            <a:r>
              <a:rPr kumimoji="0" lang="ko-KR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</a:t>
            </a: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8300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 defTabSz="883005" fontAlgn="auto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en-US" altLang="ko-KR" sz="105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4" y="1341438"/>
            <a:ext cx="6599951" cy="24104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411733" y="3357575"/>
            <a:ext cx="67411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9705" y="3266515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65349" y="1454784"/>
            <a:ext cx="361257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080792" y="119675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08584" y="1612133"/>
            <a:ext cx="2520280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8904" y="1612132"/>
            <a:ext cx="2337597" cy="1606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64568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944888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20952" y="1916832"/>
            <a:ext cx="1152128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45088" y="1916832"/>
            <a:ext cx="1152128" cy="187220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5167" y="1772816"/>
            <a:ext cx="230313" cy="14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65168" y="1556792"/>
            <a:ext cx="216024" cy="2160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4063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592960" y="2011700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20752" y="1700808"/>
            <a:ext cx="216024" cy="192214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73697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889104" y="2011700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817096" y="1700808"/>
            <a:ext cx="216024" cy="192214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3600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18464" y="3934232"/>
            <a:ext cx="1296144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</a:rPr>
              <a:t>기준 부품 정보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745088" y="3934232"/>
            <a:ext cx="1296144" cy="276999"/>
          </a:xfrm>
          <a:prstGeom prst="rect">
            <a:avLst/>
          </a:prstGeom>
          <a:solidFill>
            <a:srgbClr val="0000FF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</a:rPr>
              <a:t>대상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</a:rPr>
              <a:t>부품 정보</a:t>
            </a:r>
          </a:p>
        </p:txBody>
      </p:sp>
      <p:sp>
        <p:nvSpPr>
          <p:cNvPr id="36" name="제목 3"/>
          <p:cNvSpPr txBox="1">
            <a:spLocks/>
          </p:cNvSpPr>
          <p:nvPr/>
        </p:nvSpPr>
        <p:spPr>
          <a:xfrm>
            <a:off x="7617296" y="260648"/>
            <a:ext cx="2131675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88302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1800" kern="0" dirty="0">
                <a:solidFill>
                  <a:srgbClr val="002060"/>
                </a:solidFill>
                <a:latin typeface="+mj-ea"/>
              </a:rPr>
              <a:t>BOM</a:t>
            </a: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5385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7_PTC1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noFill/>
        <a:ln w="19050">
          <a:solidFill>
            <a:schemeClr val="bg2"/>
          </a:solidFill>
          <a:round/>
          <a:headEnd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_PTC1" id="{8C90C2A6-D245-4FBD-898D-1ACA64B8C4D3}" vid="{3AC5D0F6-E28A-4595-A97A-D07F686242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81525</TotalTime>
  <Words>7436</Words>
  <Application>Microsoft Office PowerPoint</Application>
  <PresentationFormat>A4 용지(210x297mm)</PresentationFormat>
  <Paragraphs>2285</Paragraphs>
  <Slides>118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8" baseType="lpstr">
      <vt:lpstr>Monotype Sorts</vt:lpstr>
      <vt:lpstr>굴림</vt:lpstr>
      <vt:lpstr>Arial</vt:lpstr>
      <vt:lpstr>Arial Narrow</vt:lpstr>
      <vt:lpstr>Century Gothic</vt:lpstr>
      <vt:lpstr>Tahoma</vt:lpstr>
      <vt:lpstr>Wingdings</vt:lpstr>
      <vt:lpstr>맑은 고딕</vt:lpstr>
      <vt:lpstr>2017_PTC1</vt:lpstr>
      <vt:lpstr>Clip</vt:lpstr>
      <vt:lpstr>1. 시스템 환경 정의서</vt:lpstr>
      <vt:lpstr>1. 시스템 환경 정의서</vt:lpstr>
      <vt:lpstr>1. 시스템 환경 정의서</vt:lpstr>
      <vt:lpstr>1. 시스템 환경 정의서</vt:lpstr>
      <vt:lpstr>2. 사이트 맵</vt:lpstr>
      <vt:lpstr>2. 사이트 맵</vt:lpstr>
      <vt:lpstr>2. 사이트 맵</vt:lpstr>
      <vt:lpstr>2. 사이트 맵</vt:lpstr>
      <vt:lpstr>2. 사이트 맵</vt:lpstr>
      <vt:lpstr>2. 사이트 맵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E-bom 편집 프로그램 로직</vt:lpstr>
      <vt:lpstr>3. 화면 사양서</vt:lpstr>
      <vt:lpstr>E-bom 편집 프로그램 로직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M-bom 편집 프로그램 로직</vt:lpstr>
      <vt:lpstr>3. 화면 사양서</vt:lpstr>
      <vt:lpstr>3. 화면 사양서</vt:lpstr>
      <vt:lpstr>M-bom 편집 프로그램 로직</vt:lpstr>
      <vt:lpstr>M-bom 편집 프로그램 로직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BOM 비교 – 프로그램 로직</vt:lpstr>
      <vt:lpstr>3. 화면 사양서</vt:lpstr>
      <vt:lpstr>3. 화면 사양서</vt:lpstr>
      <vt:lpstr>3. 화면 사양서</vt:lpstr>
      <vt:lpstr>3. 화면 사양서</vt:lpstr>
      <vt:lpstr>3. 화면 사양서</vt:lpstr>
      <vt:lpstr>PARTLIST 비교 – 프로그램 로직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  <vt:lpstr>3. 화면 사양서</vt:lpstr>
    </vt:vector>
  </TitlesOfParts>
  <Company>e3ps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ysjung</dc:creator>
  <cp:lastModifiedBy>김 도영</cp:lastModifiedBy>
  <cp:revision>3285</cp:revision>
  <cp:lastPrinted>2019-08-02T14:30:02Z</cp:lastPrinted>
  <dcterms:created xsi:type="dcterms:W3CDTF">2012-06-03T16:57:30Z</dcterms:created>
  <dcterms:modified xsi:type="dcterms:W3CDTF">2020-07-24T08:38:00Z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Fasoo_Trace_ID" pid="2">
    <vt:lpwstr>eyJub2RlMSI6eyJkc2QiOiIwMTAwMDAwMDAwMDAyMjM1IiwibG9nVGltZSI6IjIwMjEtMDItMDlUMDM6MDA6MDhaIiwicElEIjoxLCJ0cmFjZUlkIjoiNzNCQzQ2ODVERUU2NDNCODlFQjgyNTlBQjgwRUY2REYiLCJ1c2VyQ29kZSI6Im5oMjIwNTEyNyJ9LCJub2RlMiI6eyJkc2QiOiIwMTAwMDAwMDAwMDAyMjM1IiwibG9nVGltZSI6IjIwMjEtMDItMDlUMDM6MDA6MDhaIiwicElEIjoxLCJ0cmFjZUlkIjoiNzNCQzQ2ODVERUU2NDNCODlFQjgyNTlBQjgwRUY2REYiLCJ1c2VyQ29kZSI6Im5oMjIwNTEyNyJ9LCJub2RlMyI6eyJkc2QiOiIwMTAwMDAwMDAwMDAyMjM1IiwibG9nVGltZSI6IjIwMjEtMDItMDlUMDM6MDA6MDhaIiwicElEIjoxLCJ0cmFjZUlkIjoiNzNCQzQ2ODVERUU2NDNCODlFQjgyNTlBQjgwRUY2REYiLCJ1c2VyQ29kZSI6Im5oMjIwNTEyNyJ9LCJub2RlNCI6eyJkc2QiOiIwMTAwMDAwMDAwMDAyMjM1IiwibG9nVGltZSI6IjIwMjEtMDItMDlUMDM6MDA6MDhaIiwicElEIjoxLCJ0cmFjZUlkIjoiNzNCQzQ2ODVERUU2NDNCODlFQjgyNTlBQjgwRUY2REYiLCJ1c2VyQ29kZSI6Im5oMjIwNTEyNyJ9LCJub2RlNSI6eyJkc2QiOiIwMDAwMDAwMDAwMDAwMDAwIiwibG9nVGltZSI6IjIwMjItMDktMjBUMDE6NDA6MzlaIiwicElEIjoyMDQ4LCJ0cmFjZUlkIjoiQzkzQjAwNTZCM0JGNDRGN0I3MjA5Nzc3ODNEQjQyMTciLCJ1c2VyQ29kZSI6Im5oMjIwNTEyNyJ9LCJub2RlQ291bnQiOjJ9</vt:lpwstr>
  </property>
</Properties>
</file>